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4" r:id="rId4"/>
    <p:sldId id="258" r:id="rId5"/>
    <p:sldId id="263" r:id="rId6"/>
    <p:sldId id="265"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D5B9"/>
    <a:srgbClr val="F468E3"/>
    <a:srgbClr val="A7A4EC"/>
    <a:srgbClr val="FEF4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291" autoAdjust="0"/>
  </p:normalViewPr>
  <p:slideViewPr>
    <p:cSldViewPr snapToGrid="0">
      <p:cViewPr>
        <p:scale>
          <a:sx n="100" d="100"/>
          <a:sy n="100" d="100"/>
        </p:scale>
        <p:origin x="58" y="-341"/>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72FC8-6383-494C-B0FF-799E78F14AC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8CE6FC7-74D9-474E-BE61-83F8A52ADF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B3E3C0D-165B-497B-8B62-8D796D54D813}"/>
              </a:ext>
            </a:extLst>
          </p:cNvPr>
          <p:cNvSpPr>
            <a:spLocks noGrp="1"/>
          </p:cNvSpPr>
          <p:nvPr>
            <p:ph type="dt" sz="half" idx="10"/>
          </p:nvPr>
        </p:nvSpPr>
        <p:spPr/>
        <p:txBody>
          <a:bodyPr/>
          <a:lstStyle/>
          <a:p>
            <a:fld id="{537560B9-A006-4AA8-994B-D9286A15FEB5}" type="datetimeFigureOut">
              <a:rPr lang="en-US" smtClean="0"/>
              <a:t>11/27/2022</a:t>
            </a:fld>
            <a:endParaRPr lang="en-US" dirty="0"/>
          </a:p>
        </p:txBody>
      </p:sp>
      <p:sp>
        <p:nvSpPr>
          <p:cNvPr id="5" name="Footer Placeholder 4">
            <a:extLst>
              <a:ext uri="{FF2B5EF4-FFF2-40B4-BE49-F238E27FC236}">
                <a16:creationId xmlns:a16="http://schemas.microsoft.com/office/drawing/2014/main" id="{7D6CDF83-8ED1-43AA-99AE-6E654A48B28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1F964FE-0970-432C-A6A4-6F75A122AA01}"/>
              </a:ext>
            </a:extLst>
          </p:cNvPr>
          <p:cNvSpPr>
            <a:spLocks noGrp="1"/>
          </p:cNvSpPr>
          <p:nvPr>
            <p:ph type="sldNum" sz="quarter" idx="12"/>
          </p:nvPr>
        </p:nvSpPr>
        <p:spPr/>
        <p:txBody>
          <a:bodyPr/>
          <a:lstStyle/>
          <a:p>
            <a:fld id="{219BB7CB-5F29-417C-883C-55F694130680}" type="slidenum">
              <a:rPr lang="en-US" smtClean="0"/>
              <a:t>‹#›</a:t>
            </a:fld>
            <a:endParaRPr lang="en-US" dirty="0"/>
          </a:p>
        </p:txBody>
      </p:sp>
    </p:spTree>
    <p:extLst>
      <p:ext uri="{BB962C8B-B14F-4D97-AF65-F5344CB8AC3E}">
        <p14:creationId xmlns:p14="http://schemas.microsoft.com/office/powerpoint/2010/main" val="570036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5A0B9-D329-47D1-A985-47F43949AE1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1F72F21-61CE-491A-B59B-B34F4B4B72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561B61-18C0-4936-8027-A9988584C5A9}"/>
              </a:ext>
            </a:extLst>
          </p:cNvPr>
          <p:cNvSpPr>
            <a:spLocks noGrp="1"/>
          </p:cNvSpPr>
          <p:nvPr>
            <p:ph type="dt" sz="half" idx="10"/>
          </p:nvPr>
        </p:nvSpPr>
        <p:spPr/>
        <p:txBody>
          <a:bodyPr/>
          <a:lstStyle/>
          <a:p>
            <a:fld id="{537560B9-A006-4AA8-994B-D9286A15FEB5}" type="datetimeFigureOut">
              <a:rPr lang="en-US" smtClean="0"/>
              <a:t>11/27/2022</a:t>
            </a:fld>
            <a:endParaRPr lang="en-US" dirty="0"/>
          </a:p>
        </p:txBody>
      </p:sp>
      <p:sp>
        <p:nvSpPr>
          <p:cNvPr id="5" name="Footer Placeholder 4">
            <a:extLst>
              <a:ext uri="{FF2B5EF4-FFF2-40B4-BE49-F238E27FC236}">
                <a16:creationId xmlns:a16="http://schemas.microsoft.com/office/drawing/2014/main" id="{02D0DEB2-4181-44AD-B40C-B61207E33CD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A4F041D-7E04-44A0-A270-8EAA03E3C50C}"/>
              </a:ext>
            </a:extLst>
          </p:cNvPr>
          <p:cNvSpPr>
            <a:spLocks noGrp="1"/>
          </p:cNvSpPr>
          <p:nvPr>
            <p:ph type="sldNum" sz="quarter" idx="12"/>
          </p:nvPr>
        </p:nvSpPr>
        <p:spPr/>
        <p:txBody>
          <a:bodyPr/>
          <a:lstStyle/>
          <a:p>
            <a:fld id="{219BB7CB-5F29-417C-883C-55F694130680}" type="slidenum">
              <a:rPr lang="en-US" smtClean="0"/>
              <a:t>‹#›</a:t>
            </a:fld>
            <a:endParaRPr lang="en-US" dirty="0"/>
          </a:p>
        </p:txBody>
      </p:sp>
    </p:spTree>
    <p:extLst>
      <p:ext uri="{BB962C8B-B14F-4D97-AF65-F5344CB8AC3E}">
        <p14:creationId xmlns:p14="http://schemas.microsoft.com/office/powerpoint/2010/main" val="4275592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54E867-879A-4FB1-B740-34020446357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66C06FB-C191-4EDA-9520-026E4CE428E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890F73-017B-4B17-87E0-82B92AE45C27}"/>
              </a:ext>
            </a:extLst>
          </p:cNvPr>
          <p:cNvSpPr>
            <a:spLocks noGrp="1"/>
          </p:cNvSpPr>
          <p:nvPr>
            <p:ph type="dt" sz="half" idx="10"/>
          </p:nvPr>
        </p:nvSpPr>
        <p:spPr/>
        <p:txBody>
          <a:bodyPr/>
          <a:lstStyle/>
          <a:p>
            <a:fld id="{537560B9-A006-4AA8-994B-D9286A15FEB5}" type="datetimeFigureOut">
              <a:rPr lang="en-US" smtClean="0"/>
              <a:t>11/27/2022</a:t>
            </a:fld>
            <a:endParaRPr lang="en-US" dirty="0"/>
          </a:p>
        </p:txBody>
      </p:sp>
      <p:sp>
        <p:nvSpPr>
          <p:cNvPr id="5" name="Footer Placeholder 4">
            <a:extLst>
              <a:ext uri="{FF2B5EF4-FFF2-40B4-BE49-F238E27FC236}">
                <a16:creationId xmlns:a16="http://schemas.microsoft.com/office/drawing/2014/main" id="{5E3D04CE-5784-4D16-9EAE-AC7C94E1E43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BFDA86D-C8C4-42D4-970A-6BFF2875372A}"/>
              </a:ext>
            </a:extLst>
          </p:cNvPr>
          <p:cNvSpPr>
            <a:spLocks noGrp="1"/>
          </p:cNvSpPr>
          <p:nvPr>
            <p:ph type="sldNum" sz="quarter" idx="12"/>
          </p:nvPr>
        </p:nvSpPr>
        <p:spPr/>
        <p:txBody>
          <a:bodyPr/>
          <a:lstStyle/>
          <a:p>
            <a:fld id="{219BB7CB-5F29-417C-883C-55F694130680}" type="slidenum">
              <a:rPr lang="en-US" smtClean="0"/>
              <a:t>‹#›</a:t>
            </a:fld>
            <a:endParaRPr lang="en-US" dirty="0"/>
          </a:p>
        </p:txBody>
      </p:sp>
    </p:spTree>
    <p:extLst>
      <p:ext uri="{BB962C8B-B14F-4D97-AF65-F5344CB8AC3E}">
        <p14:creationId xmlns:p14="http://schemas.microsoft.com/office/powerpoint/2010/main" val="963559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626DD-858F-4918-BED6-E23E059597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15FA25-9E70-4FEA-90DE-053A84AD57C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E50AF4-ABA9-4B38-8918-4666835BFC26}"/>
              </a:ext>
            </a:extLst>
          </p:cNvPr>
          <p:cNvSpPr>
            <a:spLocks noGrp="1"/>
          </p:cNvSpPr>
          <p:nvPr>
            <p:ph type="dt" sz="half" idx="10"/>
          </p:nvPr>
        </p:nvSpPr>
        <p:spPr/>
        <p:txBody>
          <a:bodyPr/>
          <a:lstStyle/>
          <a:p>
            <a:fld id="{537560B9-A006-4AA8-994B-D9286A15FEB5}" type="datetimeFigureOut">
              <a:rPr lang="en-US" smtClean="0"/>
              <a:t>11/27/2022</a:t>
            </a:fld>
            <a:endParaRPr lang="en-US" dirty="0"/>
          </a:p>
        </p:txBody>
      </p:sp>
      <p:sp>
        <p:nvSpPr>
          <p:cNvPr id="5" name="Footer Placeholder 4">
            <a:extLst>
              <a:ext uri="{FF2B5EF4-FFF2-40B4-BE49-F238E27FC236}">
                <a16:creationId xmlns:a16="http://schemas.microsoft.com/office/drawing/2014/main" id="{A8BD6D90-C16F-48C1-A0EF-3061432ECC1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D9F782-8767-4DC4-96EE-C70BB3E96C5A}"/>
              </a:ext>
            </a:extLst>
          </p:cNvPr>
          <p:cNvSpPr>
            <a:spLocks noGrp="1"/>
          </p:cNvSpPr>
          <p:nvPr>
            <p:ph type="sldNum" sz="quarter" idx="12"/>
          </p:nvPr>
        </p:nvSpPr>
        <p:spPr/>
        <p:txBody>
          <a:bodyPr/>
          <a:lstStyle/>
          <a:p>
            <a:fld id="{219BB7CB-5F29-417C-883C-55F694130680}" type="slidenum">
              <a:rPr lang="en-US" smtClean="0"/>
              <a:t>‹#›</a:t>
            </a:fld>
            <a:endParaRPr lang="en-US" dirty="0"/>
          </a:p>
        </p:txBody>
      </p:sp>
    </p:spTree>
    <p:extLst>
      <p:ext uri="{BB962C8B-B14F-4D97-AF65-F5344CB8AC3E}">
        <p14:creationId xmlns:p14="http://schemas.microsoft.com/office/powerpoint/2010/main" val="203678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F2C60-EDEE-48AD-A140-28BB524710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AC01A75-5ED9-4086-A581-ABEE4F62DD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BBAC168-DE02-4790-9E94-EAD88A8779E0}"/>
              </a:ext>
            </a:extLst>
          </p:cNvPr>
          <p:cNvSpPr>
            <a:spLocks noGrp="1"/>
          </p:cNvSpPr>
          <p:nvPr>
            <p:ph type="dt" sz="half" idx="10"/>
          </p:nvPr>
        </p:nvSpPr>
        <p:spPr/>
        <p:txBody>
          <a:bodyPr/>
          <a:lstStyle/>
          <a:p>
            <a:fld id="{537560B9-A006-4AA8-994B-D9286A15FEB5}" type="datetimeFigureOut">
              <a:rPr lang="en-US" smtClean="0"/>
              <a:t>11/27/2022</a:t>
            </a:fld>
            <a:endParaRPr lang="en-US" dirty="0"/>
          </a:p>
        </p:txBody>
      </p:sp>
      <p:sp>
        <p:nvSpPr>
          <p:cNvPr id="5" name="Footer Placeholder 4">
            <a:extLst>
              <a:ext uri="{FF2B5EF4-FFF2-40B4-BE49-F238E27FC236}">
                <a16:creationId xmlns:a16="http://schemas.microsoft.com/office/drawing/2014/main" id="{F7B937F2-4970-42DC-9BCD-5433FA92F14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C8DECBE-9D35-4191-AB28-E97493A731B0}"/>
              </a:ext>
            </a:extLst>
          </p:cNvPr>
          <p:cNvSpPr>
            <a:spLocks noGrp="1"/>
          </p:cNvSpPr>
          <p:nvPr>
            <p:ph type="sldNum" sz="quarter" idx="12"/>
          </p:nvPr>
        </p:nvSpPr>
        <p:spPr/>
        <p:txBody>
          <a:bodyPr/>
          <a:lstStyle/>
          <a:p>
            <a:fld id="{219BB7CB-5F29-417C-883C-55F694130680}" type="slidenum">
              <a:rPr lang="en-US" smtClean="0"/>
              <a:t>‹#›</a:t>
            </a:fld>
            <a:endParaRPr lang="en-US" dirty="0"/>
          </a:p>
        </p:txBody>
      </p:sp>
    </p:spTree>
    <p:extLst>
      <p:ext uri="{BB962C8B-B14F-4D97-AF65-F5344CB8AC3E}">
        <p14:creationId xmlns:p14="http://schemas.microsoft.com/office/powerpoint/2010/main" val="3104931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86A6B-21ED-437E-A07B-21069C1667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324363-1240-4175-AE0A-C24051AF7CA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D706EF-4529-44D4-8A32-EDB6867DAD6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F6232F2-C3A1-449E-8E28-E2BDD77C8D3C}"/>
              </a:ext>
            </a:extLst>
          </p:cNvPr>
          <p:cNvSpPr>
            <a:spLocks noGrp="1"/>
          </p:cNvSpPr>
          <p:nvPr>
            <p:ph type="dt" sz="half" idx="10"/>
          </p:nvPr>
        </p:nvSpPr>
        <p:spPr/>
        <p:txBody>
          <a:bodyPr/>
          <a:lstStyle/>
          <a:p>
            <a:fld id="{537560B9-A006-4AA8-994B-D9286A15FEB5}" type="datetimeFigureOut">
              <a:rPr lang="en-US" smtClean="0"/>
              <a:t>11/27/2022</a:t>
            </a:fld>
            <a:endParaRPr lang="en-US" dirty="0"/>
          </a:p>
        </p:txBody>
      </p:sp>
      <p:sp>
        <p:nvSpPr>
          <p:cNvPr id="6" name="Footer Placeholder 5">
            <a:extLst>
              <a:ext uri="{FF2B5EF4-FFF2-40B4-BE49-F238E27FC236}">
                <a16:creationId xmlns:a16="http://schemas.microsoft.com/office/drawing/2014/main" id="{DEE0DDF9-87B9-461B-A73E-26A22BB6F18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0191FC7-F2C7-499F-BD9A-0490BF0EE09C}"/>
              </a:ext>
            </a:extLst>
          </p:cNvPr>
          <p:cNvSpPr>
            <a:spLocks noGrp="1"/>
          </p:cNvSpPr>
          <p:nvPr>
            <p:ph type="sldNum" sz="quarter" idx="12"/>
          </p:nvPr>
        </p:nvSpPr>
        <p:spPr/>
        <p:txBody>
          <a:bodyPr/>
          <a:lstStyle/>
          <a:p>
            <a:fld id="{219BB7CB-5F29-417C-883C-55F694130680}" type="slidenum">
              <a:rPr lang="en-US" smtClean="0"/>
              <a:t>‹#›</a:t>
            </a:fld>
            <a:endParaRPr lang="en-US" dirty="0"/>
          </a:p>
        </p:txBody>
      </p:sp>
    </p:spTree>
    <p:extLst>
      <p:ext uri="{BB962C8B-B14F-4D97-AF65-F5344CB8AC3E}">
        <p14:creationId xmlns:p14="http://schemas.microsoft.com/office/powerpoint/2010/main" val="2764696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72142-FED1-4594-8E7B-BE29D701B55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6870FC-20EC-4C8D-AABF-919F906F82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2F0330-5C0E-491C-ADEE-58B6355787D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13A7F71-EA80-48C2-8674-4249C986AC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EC8F657-6C54-45C1-85A5-4FF6C56345A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7C1573D-32C7-4BE7-9F00-543E7C8F39FF}"/>
              </a:ext>
            </a:extLst>
          </p:cNvPr>
          <p:cNvSpPr>
            <a:spLocks noGrp="1"/>
          </p:cNvSpPr>
          <p:nvPr>
            <p:ph type="dt" sz="half" idx="10"/>
          </p:nvPr>
        </p:nvSpPr>
        <p:spPr/>
        <p:txBody>
          <a:bodyPr/>
          <a:lstStyle/>
          <a:p>
            <a:fld id="{537560B9-A006-4AA8-994B-D9286A15FEB5}" type="datetimeFigureOut">
              <a:rPr lang="en-US" smtClean="0"/>
              <a:t>11/27/2022</a:t>
            </a:fld>
            <a:endParaRPr lang="en-US" dirty="0"/>
          </a:p>
        </p:txBody>
      </p:sp>
      <p:sp>
        <p:nvSpPr>
          <p:cNvPr id="8" name="Footer Placeholder 7">
            <a:extLst>
              <a:ext uri="{FF2B5EF4-FFF2-40B4-BE49-F238E27FC236}">
                <a16:creationId xmlns:a16="http://schemas.microsoft.com/office/drawing/2014/main" id="{070A16C6-F47B-4AA6-A13D-0EA74281BED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0AB4BC0-4842-4316-A0FD-5B73F0766FC1}"/>
              </a:ext>
            </a:extLst>
          </p:cNvPr>
          <p:cNvSpPr>
            <a:spLocks noGrp="1"/>
          </p:cNvSpPr>
          <p:nvPr>
            <p:ph type="sldNum" sz="quarter" idx="12"/>
          </p:nvPr>
        </p:nvSpPr>
        <p:spPr/>
        <p:txBody>
          <a:bodyPr/>
          <a:lstStyle/>
          <a:p>
            <a:fld id="{219BB7CB-5F29-417C-883C-55F694130680}" type="slidenum">
              <a:rPr lang="en-US" smtClean="0"/>
              <a:t>‹#›</a:t>
            </a:fld>
            <a:endParaRPr lang="en-US" dirty="0"/>
          </a:p>
        </p:txBody>
      </p:sp>
    </p:spTree>
    <p:extLst>
      <p:ext uri="{BB962C8B-B14F-4D97-AF65-F5344CB8AC3E}">
        <p14:creationId xmlns:p14="http://schemas.microsoft.com/office/powerpoint/2010/main" val="4177409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078EC-2B2D-44EE-B49D-C6A8B94A792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BEC268C-1728-4D9F-9167-010372EF7215}"/>
              </a:ext>
            </a:extLst>
          </p:cNvPr>
          <p:cNvSpPr>
            <a:spLocks noGrp="1"/>
          </p:cNvSpPr>
          <p:nvPr>
            <p:ph type="dt" sz="half" idx="10"/>
          </p:nvPr>
        </p:nvSpPr>
        <p:spPr/>
        <p:txBody>
          <a:bodyPr/>
          <a:lstStyle/>
          <a:p>
            <a:fld id="{537560B9-A006-4AA8-994B-D9286A15FEB5}" type="datetimeFigureOut">
              <a:rPr lang="en-US" smtClean="0"/>
              <a:t>11/27/2022</a:t>
            </a:fld>
            <a:endParaRPr lang="en-US" dirty="0"/>
          </a:p>
        </p:txBody>
      </p:sp>
      <p:sp>
        <p:nvSpPr>
          <p:cNvPr id="4" name="Footer Placeholder 3">
            <a:extLst>
              <a:ext uri="{FF2B5EF4-FFF2-40B4-BE49-F238E27FC236}">
                <a16:creationId xmlns:a16="http://schemas.microsoft.com/office/drawing/2014/main" id="{3C83544D-827F-4207-95AE-0EF09B4186A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4CAE1B2-5F81-466A-B9AE-014A9C7B9A6A}"/>
              </a:ext>
            </a:extLst>
          </p:cNvPr>
          <p:cNvSpPr>
            <a:spLocks noGrp="1"/>
          </p:cNvSpPr>
          <p:nvPr>
            <p:ph type="sldNum" sz="quarter" idx="12"/>
          </p:nvPr>
        </p:nvSpPr>
        <p:spPr/>
        <p:txBody>
          <a:bodyPr/>
          <a:lstStyle/>
          <a:p>
            <a:fld id="{219BB7CB-5F29-417C-883C-55F694130680}" type="slidenum">
              <a:rPr lang="en-US" smtClean="0"/>
              <a:t>‹#›</a:t>
            </a:fld>
            <a:endParaRPr lang="en-US" dirty="0"/>
          </a:p>
        </p:txBody>
      </p:sp>
    </p:spTree>
    <p:extLst>
      <p:ext uri="{BB962C8B-B14F-4D97-AF65-F5344CB8AC3E}">
        <p14:creationId xmlns:p14="http://schemas.microsoft.com/office/powerpoint/2010/main" val="1238994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E49200-43C9-4F92-BE89-246EA11AF1AE}"/>
              </a:ext>
            </a:extLst>
          </p:cNvPr>
          <p:cNvSpPr>
            <a:spLocks noGrp="1"/>
          </p:cNvSpPr>
          <p:nvPr>
            <p:ph type="dt" sz="half" idx="10"/>
          </p:nvPr>
        </p:nvSpPr>
        <p:spPr/>
        <p:txBody>
          <a:bodyPr/>
          <a:lstStyle/>
          <a:p>
            <a:fld id="{537560B9-A006-4AA8-994B-D9286A15FEB5}" type="datetimeFigureOut">
              <a:rPr lang="en-US" smtClean="0"/>
              <a:t>11/27/2022</a:t>
            </a:fld>
            <a:endParaRPr lang="en-US" dirty="0"/>
          </a:p>
        </p:txBody>
      </p:sp>
      <p:sp>
        <p:nvSpPr>
          <p:cNvPr id="3" name="Footer Placeholder 2">
            <a:extLst>
              <a:ext uri="{FF2B5EF4-FFF2-40B4-BE49-F238E27FC236}">
                <a16:creationId xmlns:a16="http://schemas.microsoft.com/office/drawing/2014/main" id="{8EB4DEE6-2D70-4F45-8B43-EF2C7CA516D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F2DD449-06FA-48D5-B2C5-6315C6C2594A}"/>
              </a:ext>
            </a:extLst>
          </p:cNvPr>
          <p:cNvSpPr>
            <a:spLocks noGrp="1"/>
          </p:cNvSpPr>
          <p:nvPr>
            <p:ph type="sldNum" sz="quarter" idx="12"/>
          </p:nvPr>
        </p:nvSpPr>
        <p:spPr/>
        <p:txBody>
          <a:bodyPr/>
          <a:lstStyle/>
          <a:p>
            <a:fld id="{219BB7CB-5F29-417C-883C-55F694130680}" type="slidenum">
              <a:rPr lang="en-US" smtClean="0"/>
              <a:t>‹#›</a:t>
            </a:fld>
            <a:endParaRPr lang="en-US" dirty="0"/>
          </a:p>
        </p:txBody>
      </p:sp>
    </p:spTree>
    <p:extLst>
      <p:ext uri="{BB962C8B-B14F-4D97-AF65-F5344CB8AC3E}">
        <p14:creationId xmlns:p14="http://schemas.microsoft.com/office/powerpoint/2010/main" val="1517257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23CA9-F830-4672-8AC1-2A5811AAFD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7F021A6-01E8-490F-8DAB-4C7C48CC0C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CD794A-356F-4806-B8C3-DCE8FA8FA1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C08F9E-09D4-44AB-AC5C-FB8C14A783DE}"/>
              </a:ext>
            </a:extLst>
          </p:cNvPr>
          <p:cNvSpPr>
            <a:spLocks noGrp="1"/>
          </p:cNvSpPr>
          <p:nvPr>
            <p:ph type="dt" sz="half" idx="10"/>
          </p:nvPr>
        </p:nvSpPr>
        <p:spPr/>
        <p:txBody>
          <a:bodyPr/>
          <a:lstStyle/>
          <a:p>
            <a:fld id="{537560B9-A006-4AA8-994B-D9286A15FEB5}" type="datetimeFigureOut">
              <a:rPr lang="en-US" smtClean="0"/>
              <a:t>11/27/2022</a:t>
            </a:fld>
            <a:endParaRPr lang="en-US" dirty="0"/>
          </a:p>
        </p:txBody>
      </p:sp>
      <p:sp>
        <p:nvSpPr>
          <p:cNvPr id="6" name="Footer Placeholder 5">
            <a:extLst>
              <a:ext uri="{FF2B5EF4-FFF2-40B4-BE49-F238E27FC236}">
                <a16:creationId xmlns:a16="http://schemas.microsoft.com/office/drawing/2014/main" id="{93A36DC2-63BF-4D98-AA9C-7DB2EB03DBC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FFFD40C-3CCB-4CC6-B955-D49CFF8E4C01}"/>
              </a:ext>
            </a:extLst>
          </p:cNvPr>
          <p:cNvSpPr>
            <a:spLocks noGrp="1"/>
          </p:cNvSpPr>
          <p:nvPr>
            <p:ph type="sldNum" sz="quarter" idx="12"/>
          </p:nvPr>
        </p:nvSpPr>
        <p:spPr/>
        <p:txBody>
          <a:bodyPr/>
          <a:lstStyle/>
          <a:p>
            <a:fld id="{219BB7CB-5F29-417C-883C-55F694130680}" type="slidenum">
              <a:rPr lang="en-US" smtClean="0"/>
              <a:t>‹#›</a:t>
            </a:fld>
            <a:endParaRPr lang="en-US" dirty="0"/>
          </a:p>
        </p:txBody>
      </p:sp>
    </p:spTree>
    <p:extLst>
      <p:ext uri="{BB962C8B-B14F-4D97-AF65-F5344CB8AC3E}">
        <p14:creationId xmlns:p14="http://schemas.microsoft.com/office/powerpoint/2010/main" val="3705173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9325A-6D21-43B1-BC7B-778D35E1A7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165010F-38E8-482E-9E56-6B50CA0814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005764D-D46E-4CC6-BA86-50985034BF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24223B-71BA-45AC-A4F4-0BDBF605A55D}"/>
              </a:ext>
            </a:extLst>
          </p:cNvPr>
          <p:cNvSpPr>
            <a:spLocks noGrp="1"/>
          </p:cNvSpPr>
          <p:nvPr>
            <p:ph type="dt" sz="half" idx="10"/>
          </p:nvPr>
        </p:nvSpPr>
        <p:spPr/>
        <p:txBody>
          <a:bodyPr/>
          <a:lstStyle/>
          <a:p>
            <a:fld id="{537560B9-A006-4AA8-994B-D9286A15FEB5}" type="datetimeFigureOut">
              <a:rPr lang="en-US" smtClean="0"/>
              <a:t>11/27/2022</a:t>
            </a:fld>
            <a:endParaRPr lang="en-US" dirty="0"/>
          </a:p>
        </p:txBody>
      </p:sp>
      <p:sp>
        <p:nvSpPr>
          <p:cNvPr id="6" name="Footer Placeholder 5">
            <a:extLst>
              <a:ext uri="{FF2B5EF4-FFF2-40B4-BE49-F238E27FC236}">
                <a16:creationId xmlns:a16="http://schemas.microsoft.com/office/drawing/2014/main" id="{C9D97D4C-11DA-4563-A066-FE3F947E7E9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C4958BF-B297-418D-A6D4-CE70B0642CDB}"/>
              </a:ext>
            </a:extLst>
          </p:cNvPr>
          <p:cNvSpPr>
            <a:spLocks noGrp="1"/>
          </p:cNvSpPr>
          <p:nvPr>
            <p:ph type="sldNum" sz="quarter" idx="12"/>
          </p:nvPr>
        </p:nvSpPr>
        <p:spPr/>
        <p:txBody>
          <a:bodyPr/>
          <a:lstStyle/>
          <a:p>
            <a:fld id="{219BB7CB-5F29-417C-883C-55F694130680}" type="slidenum">
              <a:rPr lang="en-US" smtClean="0"/>
              <a:t>‹#›</a:t>
            </a:fld>
            <a:endParaRPr lang="en-US" dirty="0"/>
          </a:p>
        </p:txBody>
      </p:sp>
    </p:spTree>
    <p:extLst>
      <p:ext uri="{BB962C8B-B14F-4D97-AF65-F5344CB8AC3E}">
        <p14:creationId xmlns:p14="http://schemas.microsoft.com/office/powerpoint/2010/main" val="4196236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B15B31-C428-47E9-8392-495CE43D58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72E9DC-815E-45B5-8042-FEE2E2A53C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A463E8-3290-466C-9981-A438566309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7560B9-A006-4AA8-994B-D9286A15FEB5}" type="datetimeFigureOut">
              <a:rPr lang="en-US" smtClean="0"/>
              <a:t>11/27/2022</a:t>
            </a:fld>
            <a:endParaRPr lang="en-US" dirty="0"/>
          </a:p>
        </p:txBody>
      </p:sp>
      <p:sp>
        <p:nvSpPr>
          <p:cNvPr id="5" name="Footer Placeholder 4">
            <a:extLst>
              <a:ext uri="{FF2B5EF4-FFF2-40B4-BE49-F238E27FC236}">
                <a16:creationId xmlns:a16="http://schemas.microsoft.com/office/drawing/2014/main" id="{1FA55FAA-AE76-4E51-ADA1-8741819AAB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D9016BA-201C-4A12-B90E-38BABA7DA4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9BB7CB-5F29-417C-883C-55F694130680}" type="slidenum">
              <a:rPr lang="en-US" smtClean="0"/>
              <a:t>‹#›</a:t>
            </a:fld>
            <a:endParaRPr lang="en-US" dirty="0"/>
          </a:p>
        </p:txBody>
      </p:sp>
    </p:spTree>
    <p:extLst>
      <p:ext uri="{BB962C8B-B14F-4D97-AF65-F5344CB8AC3E}">
        <p14:creationId xmlns:p14="http://schemas.microsoft.com/office/powerpoint/2010/main" val="29717902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8" name="Picture 4" descr="The Best Jordan Cities To See: Amman, Petra, Jerash &amp; As-Salt">
            <a:extLst>
              <a:ext uri="{FF2B5EF4-FFF2-40B4-BE49-F238E27FC236}">
                <a16:creationId xmlns:a16="http://schemas.microsoft.com/office/drawing/2014/main" id="{2B8FD264-2154-4822-B9F2-19144284DEBA}"/>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r="890" b="-1"/>
          <a:stretch/>
        </p:blipFill>
        <p:spPr bwMode="auto">
          <a:xfrm>
            <a:off x="3132160" y="0"/>
            <a:ext cx="9059839" cy="685697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06C77AC-FD4E-4E02-A6E0-CEE3A180B080}"/>
              </a:ext>
            </a:extLst>
          </p:cNvPr>
          <p:cNvSpPr>
            <a:spLocks noGrp="1"/>
          </p:cNvSpPr>
          <p:nvPr>
            <p:ph type="ctrTitle"/>
          </p:nvPr>
        </p:nvSpPr>
        <p:spPr>
          <a:xfrm>
            <a:off x="5977741" y="930858"/>
            <a:ext cx="5859484" cy="3367554"/>
          </a:xfrm>
        </p:spPr>
        <p:txBody>
          <a:bodyPr anchor="b">
            <a:normAutofit/>
          </a:bodyPr>
          <a:lstStyle/>
          <a:p>
            <a:pPr algn="r"/>
            <a:r>
              <a:rPr lang="ar-JO" sz="6600" dirty="0"/>
              <a:t>الأردن في عهد الملك الحسين بن طلال</a:t>
            </a:r>
            <a:endParaRPr lang="en-US" sz="6600" dirty="0"/>
          </a:p>
        </p:txBody>
      </p:sp>
      <p:sp>
        <p:nvSpPr>
          <p:cNvPr id="3" name="Subtitle 2">
            <a:extLst>
              <a:ext uri="{FF2B5EF4-FFF2-40B4-BE49-F238E27FC236}">
                <a16:creationId xmlns:a16="http://schemas.microsoft.com/office/drawing/2014/main" id="{F15A8B78-3190-4B88-8247-76C7BADEE97C}"/>
              </a:ext>
            </a:extLst>
          </p:cNvPr>
          <p:cNvSpPr>
            <a:spLocks noGrp="1"/>
          </p:cNvSpPr>
          <p:nvPr>
            <p:ph type="subTitle" idx="1"/>
          </p:nvPr>
        </p:nvSpPr>
        <p:spPr>
          <a:xfrm>
            <a:off x="6556100" y="4687316"/>
            <a:ext cx="4972512" cy="1517088"/>
          </a:xfrm>
        </p:spPr>
        <p:txBody>
          <a:bodyPr>
            <a:normAutofit/>
          </a:bodyPr>
          <a:lstStyle/>
          <a:p>
            <a:pPr algn="r"/>
            <a:r>
              <a:rPr lang="ar-JO" dirty="0"/>
              <a:t>الياس سامر عقروق</a:t>
            </a:r>
          </a:p>
          <a:p>
            <a:pPr algn="r"/>
            <a:r>
              <a:rPr lang="ar-JO" dirty="0"/>
              <a:t>الصف الخامس ج</a:t>
            </a:r>
          </a:p>
          <a:p>
            <a:pPr algn="r"/>
            <a:r>
              <a:rPr lang="ar-JO" dirty="0"/>
              <a:t>المدرسة الوطنية الأرثوذكسية</a:t>
            </a:r>
            <a:endParaRPr lang="en-US" dirty="0"/>
          </a:p>
        </p:txBody>
      </p:sp>
      <p:sp>
        <p:nvSpPr>
          <p:cNvPr id="77" name="Freeform: Shape 76">
            <a:extLst>
              <a:ext uri="{FF2B5EF4-FFF2-40B4-BE49-F238E27FC236}">
                <a16:creationId xmlns:a16="http://schemas.microsoft.com/office/drawing/2014/main" id="{9453FF84-60C1-4EA8-B49B-1B8C2D0C5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5859484" cy="6857997"/>
          </a:xfrm>
          <a:custGeom>
            <a:avLst/>
            <a:gdLst>
              <a:gd name="connsiteX0" fmla="*/ 3198825 w 5859484"/>
              <a:gd name="connsiteY0" fmla="*/ 0 h 6857997"/>
              <a:gd name="connsiteX1" fmla="*/ 3962351 w 5859484"/>
              <a:gd name="connsiteY1" fmla="*/ 0 h 6857997"/>
              <a:gd name="connsiteX2" fmla="*/ 4129776 w 5859484"/>
              <a:gd name="connsiteY2" fmla="*/ 128761 h 6857997"/>
              <a:gd name="connsiteX3" fmla="*/ 5859484 w 5859484"/>
              <a:gd name="connsiteY3" fmla="*/ 3718209 h 6857997"/>
              <a:gd name="connsiteX4" fmla="*/ 4624700 w 5859484"/>
              <a:gd name="connsiteY4" fmla="*/ 6845880 h 6857997"/>
              <a:gd name="connsiteX5" fmla="*/ 4612896 w 5859484"/>
              <a:gd name="connsiteY5" fmla="*/ 6857997 h 6857997"/>
              <a:gd name="connsiteX6" fmla="*/ 4017658 w 5859484"/>
              <a:gd name="connsiteY6" fmla="*/ 6857997 h 6857997"/>
              <a:gd name="connsiteX7" fmla="*/ 4173230 w 5859484"/>
              <a:gd name="connsiteY7" fmla="*/ 6719623 h 6857997"/>
              <a:gd name="connsiteX8" fmla="*/ 5443583 w 5859484"/>
              <a:gd name="connsiteY8" fmla="*/ 3718209 h 6857997"/>
              <a:gd name="connsiteX9" fmla="*/ 3355352 w 5859484"/>
              <a:gd name="connsiteY9" fmla="*/ 88079 h 6857997"/>
              <a:gd name="connsiteX10" fmla="*/ 0 w 5859484"/>
              <a:gd name="connsiteY10" fmla="*/ 0 h 6857997"/>
              <a:gd name="connsiteX11" fmla="*/ 2941255 w 5859484"/>
              <a:gd name="connsiteY11" fmla="*/ 0 h 6857997"/>
              <a:gd name="connsiteX12" fmla="*/ 3117080 w 5859484"/>
              <a:gd name="connsiteY12" fmla="*/ 88129 h 6857997"/>
              <a:gd name="connsiteX13" fmla="*/ 5324754 w 5859484"/>
              <a:gd name="connsiteY13" fmla="*/ 3718209 h 6857997"/>
              <a:gd name="connsiteX14" fmla="*/ 4089206 w 5859484"/>
              <a:gd name="connsiteY14" fmla="*/ 6637392 h 6857997"/>
              <a:gd name="connsiteX15" fmla="*/ 3841183 w 5859484"/>
              <a:gd name="connsiteY15" fmla="*/ 6857997 h 6857997"/>
              <a:gd name="connsiteX16" fmla="*/ 0 w 5859484"/>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59484" h="6857997">
                <a:moveTo>
                  <a:pt x="3198825" y="0"/>
                </a:moveTo>
                <a:lnTo>
                  <a:pt x="3962351" y="0"/>
                </a:lnTo>
                <a:lnTo>
                  <a:pt x="4129776" y="128761"/>
                </a:lnTo>
                <a:cubicBezTo>
                  <a:pt x="5186152" y="981944"/>
                  <a:pt x="5859484" y="2273123"/>
                  <a:pt x="5859484" y="3718209"/>
                </a:cubicBezTo>
                <a:cubicBezTo>
                  <a:pt x="5859484" y="4922447"/>
                  <a:pt x="5391893" y="6019805"/>
                  <a:pt x="4624700" y="6845880"/>
                </a:cubicBezTo>
                <a:lnTo>
                  <a:pt x="4612896" y="6857997"/>
                </a:lnTo>
                <a:lnTo>
                  <a:pt x="4017658" y="6857997"/>
                </a:lnTo>
                <a:lnTo>
                  <a:pt x="4173230" y="6719623"/>
                </a:lnTo>
                <a:cubicBezTo>
                  <a:pt x="4958119" y="5951494"/>
                  <a:pt x="5443583" y="4890334"/>
                  <a:pt x="5443583" y="3718209"/>
                </a:cubicBezTo>
                <a:cubicBezTo>
                  <a:pt x="5443583" y="2179795"/>
                  <a:pt x="4607295" y="832535"/>
                  <a:pt x="3355352" y="88079"/>
                </a:cubicBezTo>
                <a:close/>
                <a:moveTo>
                  <a:pt x="0" y="0"/>
                </a:moveTo>
                <a:lnTo>
                  <a:pt x="2941255" y="0"/>
                </a:lnTo>
                <a:lnTo>
                  <a:pt x="3117080" y="88129"/>
                </a:lnTo>
                <a:cubicBezTo>
                  <a:pt x="4432070" y="787221"/>
                  <a:pt x="5324754" y="2150692"/>
                  <a:pt x="5324754" y="3718209"/>
                </a:cubicBezTo>
                <a:cubicBezTo>
                  <a:pt x="5324754" y="4858221"/>
                  <a:pt x="4852591" y="5890308"/>
                  <a:pt x="4089206" y="6637392"/>
                </a:cubicBezTo>
                <a:lnTo>
                  <a:pt x="3841183" y="6857997"/>
                </a:lnTo>
                <a:lnTo>
                  <a:pt x="0" y="6857997"/>
                </a:lnTo>
                <a:close/>
              </a:path>
            </a:pathLst>
          </a:cu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030" name="Picture 6" descr="Celebrating King Hussein's birthday with 10 of | Roya News">
            <a:extLst>
              <a:ext uri="{FF2B5EF4-FFF2-40B4-BE49-F238E27FC236}">
                <a16:creationId xmlns:a16="http://schemas.microsoft.com/office/drawing/2014/main" id="{E664DBA6-F95C-4F9D-A93E-1EABFF60C9F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877" r="8128" b="1"/>
          <a:stretch/>
        </p:blipFill>
        <p:spPr bwMode="auto">
          <a:xfrm>
            <a:off x="1" y="2"/>
            <a:ext cx="6095695" cy="6857997"/>
          </a:xfrm>
          <a:custGeom>
            <a:avLst/>
            <a:gdLst/>
            <a:ahLst/>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4535625"/>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The Best Jordan Cities To See: Amman, Petra, Jerash &amp; As-Salt">
            <a:extLst>
              <a:ext uri="{FF2B5EF4-FFF2-40B4-BE49-F238E27FC236}">
                <a16:creationId xmlns:a16="http://schemas.microsoft.com/office/drawing/2014/main" id="{5126CEE2-B65D-4421-A68D-9350D53DB3A0}"/>
              </a:ext>
            </a:extLst>
          </p:cNvPr>
          <p:cNvPicPr>
            <a:picLocks noChangeAspect="1" noChangeArrowheads="1"/>
          </p:cNvPicPr>
          <p:nvPr/>
        </p:nvPicPr>
        <p:blipFill rotWithShape="1">
          <a:blip r:embed="rId2">
            <a:alphaModFix amt="40000"/>
            <a:duotone>
              <a:prstClr val="black"/>
              <a:schemeClr val="accent2">
                <a:tint val="45000"/>
                <a:satMod val="400000"/>
              </a:schemeClr>
            </a:duotone>
            <a:extLst>
              <a:ext uri="{28A0092B-C50C-407E-A947-70E740481C1C}">
                <a14:useLocalDpi xmlns:a14="http://schemas.microsoft.com/office/drawing/2010/main" val="0"/>
              </a:ext>
            </a:extLst>
          </a:blip>
          <a:srcRect r="890" b="-1"/>
          <a:stretch/>
        </p:blipFill>
        <p:spPr bwMode="auto">
          <a:xfrm>
            <a:off x="1819016" y="0"/>
            <a:ext cx="10372984" cy="685697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9BB75BB-DE64-4A74-9CC0-A3C60982BBA6}"/>
              </a:ext>
            </a:extLst>
          </p:cNvPr>
          <p:cNvSpPr>
            <a:spLocks noGrp="1"/>
          </p:cNvSpPr>
          <p:nvPr>
            <p:ph type="title"/>
          </p:nvPr>
        </p:nvSpPr>
        <p:spPr/>
        <p:txBody>
          <a:bodyPr/>
          <a:lstStyle/>
          <a:p>
            <a:pPr algn="r"/>
            <a:r>
              <a:rPr lang="ar-JO" dirty="0"/>
              <a:t>نبذة عن حياة الملك الحسين بن طلال ونشأته</a:t>
            </a:r>
            <a:endParaRPr lang="en-US" dirty="0"/>
          </a:p>
        </p:txBody>
      </p:sp>
      <p:pic>
        <p:nvPicPr>
          <p:cNvPr id="4" name="Picture 8" descr="المدرسة الوطنية الأرثوذكسية - ويكيبيديا">
            <a:extLst>
              <a:ext uri="{FF2B5EF4-FFF2-40B4-BE49-F238E27FC236}">
                <a16:creationId xmlns:a16="http://schemas.microsoft.com/office/drawing/2014/main" id="{F5885614-9A07-443E-BDA7-55E3E55DA1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026" y="111606"/>
            <a:ext cx="1669835" cy="146685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The Hashemites — King Talal of Jordan and baby King Hussein">
            <a:extLst>
              <a:ext uri="{FF2B5EF4-FFF2-40B4-BE49-F238E27FC236}">
                <a16:creationId xmlns:a16="http://schemas.microsoft.com/office/drawing/2014/main" id="{5CFE8304-451F-47EE-BE0D-2F18EE43B42F}"/>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0" y="1578456"/>
            <a:ext cx="1825579" cy="14668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88DABEA-14B1-49FA-9C65-8D4B0EE4153D}"/>
              </a:ext>
            </a:extLst>
          </p:cNvPr>
          <p:cNvSpPr txBox="1"/>
          <p:nvPr/>
        </p:nvSpPr>
        <p:spPr>
          <a:xfrm>
            <a:off x="2180123" y="1690688"/>
            <a:ext cx="9680682" cy="4524315"/>
          </a:xfrm>
          <a:prstGeom prst="rect">
            <a:avLst/>
          </a:prstGeom>
          <a:noFill/>
        </p:spPr>
        <p:txBody>
          <a:bodyPr wrap="square">
            <a:spAutoFit/>
          </a:bodyPr>
          <a:lstStyle/>
          <a:p>
            <a:pPr marL="342900" indent="-342900" algn="just" rtl="1">
              <a:buFontTx/>
              <a:buChar char="-"/>
            </a:pPr>
            <a:r>
              <a:rPr lang="ar-JO" sz="2400" b="0" i="0" dirty="0">
                <a:effectLst/>
                <a:latin typeface="Simplified Arabic" panose="02020603050405020304" pitchFamily="18" charset="-78"/>
                <a:cs typeface="Simplified Arabic" panose="02020603050405020304" pitchFamily="18" charset="-78"/>
              </a:rPr>
              <a:t>ولد الملك الحسين بن طلال في </a:t>
            </a:r>
            <a:r>
              <a:rPr lang="ar-JO" sz="2400" b="0" i="0" u="none" strike="noStrike" dirty="0">
                <a:effectLst/>
                <a:latin typeface="Simplified Arabic" panose="02020603050405020304" pitchFamily="18" charset="-78"/>
                <a:cs typeface="Simplified Arabic" panose="02020603050405020304" pitchFamily="18" charset="-78"/>
              </a:rPr>
              <a:t>عمّان</a:t>
            </a:r>
            <a:r>
              <a:rPr lang="ar-JO" sz="2400" b="0" i="0" dirty="0">
                <a:effectLst/>
                <a:latin typeface="Simplified Arabic" panose="02020603050405020304" pitchFamily="18" charset="-78"/>
                <a:cs typeface="Simplified Arabic" panose="02020603050405020304" pitchFamily="18" charset="-78"/>
              </a:rPr>
              <a:t> في </a:t>
            </a:r>
            <a:r>
              <a:rPr lang="ar-JO" sz="2400" b="0" i="0" u="none" strike="noStrike" dirty="0">
                <a:effectLst/>
                <a:latin typeface="Simplified Arabic" panose="02020603050405020304" pitchFamily="18" charset="-78"/>
                <a:cs typeface="Simplified Arabic" panose="02020603050405020304" pitchFamily="18" charset="-78"/>
              </a:rPr>
              <a:t>14 </a:t>
            </a:r>
            <a:r>
              <a:rPr lang="ar-JO" sz="2400" dirty="0">
                <a:latin typeface="Simplified Arabic" panose="02020603050405020304" pitchFamily="18" charset="-78"/>
                <a:cs typeface="Simplified Arabic" panose="02020603050405020304" pitchFamily="18" charset="-78"/>
              </a:rPr>
              <a:t>تشرين الثاني</a:t>
            </a:r>
            <a:r>
              <a:rPr lang="ar-JO" sz="2400" b="0" i="0" dirty="0">
                <a:effectLst/>
                <a:latin typeface="Simplified Arabic" panose="02020603050405020304" pitchFamily="18" charset="-78"/>
                <a:cs typeface="Simplified Arabic" panose="02020603050405020304" pitchFamily="18" charset="-78"/>
              </a:rPr>
              <a:t> سنة 1935، وكان الابن البكر </a:t>
            </a:r>
            <a:r>
              <a:rPr lang="ar-JO" sz="2400" b="0" i="0" u="none" strike="noStrike" dirty="0">
                <a:effectLst/>
                <a:latin typeface="Simplified Arabic" panose="02020603050405020304" pitchFamily="18" charset="-78"/>
                <a:cs typeface="Simplified Arabic" panose="02020603050405020304" pitchFamily="18" charset="-78"/>
              </a:rPr>
              <a:t>لطلال بن عبدالله</a:t>
            </a:r>
            <a:r>
              <a:rPr lang="ar-JO" sz="2400" b="0" i="0" dirty="0">
                <a:effectLst/>
                <a:latin typeface="Simplified Arabic" panose="02020603050405020304" pitchFamily="18" charset="-78"/>
                <a:cs typeface="Simplified Arabic" panose="02020603050405020304" pitchFamily="18" charset="-78"/>
              </a:rPr>
              <a:t> والأميرة زين الشرف بنت جميل.</a:t>
            </a:r>
          </a:p>
          <a:p>
            <a:pPr algn="just" rtl="1"/>
            <a:endParaRPr lang="ar-JO" sz="2400" b="0" i="0" dirty="0">
              <a:effectLst/>
              <a:latin typeface="Simplified Arabic" panose="02020603050405020304" pitchFamily="18" charset="-78"/>
              <a:cs typeface="Simplified Arabic" panose="02020603050405020304" pitchFamily="18" charset="-78"/>
            </a:endParaRPr>
          </a:p>
          <a:p>
            <a:pPr marL="342900" indent="-342900" algn="just" rtl="1">
              <a:buFontTx/>
              <a:buChar char="-"/>
            </a:pPr>
            <a:r>
              <a:rPr lang="ar-JO" sz="2400" b="0" i="0" dirty="0">
                <a:effectLst/>
                <a:latin typeface="Simplified Arabic" panose="02020603050405020304" pitchFamily="18" charset="-78"/>
                <a:cs typeface="Simplified Arabic" panose="02020603050405020304" pitchFamily="18" charset="-78"/>
              </a:rPr>
              <a:t>تلقى الملك الحسين تعليمه الابتدائي في </a:t>
            </a:r>
            <a:r>
              <a:rPr lang="ar-JO" sz="2400" b="0" i="0" u="none" strike="noStrike" dirty="0">
                <a:effectLst/>
                <a:latin typeface="Simplified Arabic" panose="02020603050405020304" pitchFamily="18" charset="-78"/>
                <a:cs typeface="Simplified Arabic" panose="02020603050405020304" pitchFamily="18" charset="-78"/>
              </a:rPr>
              <a:t>عمّان في الكلية العلمية الإسلامية،</a:t>
            </a:r>
            <a:r>
              <a:rPr lang="ar-JO" sz="2400" b="0" i="0" dirty="0">
                <a:effectLst/>
                <a:latin typeface="Simplified Arabic" panose="02020603050405020304" pitchFamily="18" charset="-78"/>
                <a:cs typeface="Simplified Arabic" panose="02020603050405020304" pitchFamily="18" charset="-78"/>
              </a:rPr>
              <a:t>  ثم انتقل إلى </a:t>
            </a:r>
            <a:r>
              <a:rPr lang="ar-JO" sz="2400" b="0" i="0" u="none" strike="noStrike" dirty="0">
                <a:effectLst/>
                <a:latin typeface="Simplified Arabic" panose="02020603050405020304" pitchFamily="18" charset="-78"/>
                <a:cs typeface="Simplified Arabic" panose="02020603050405020304" pitchFamily="18" charset="-78"/>
              </a:rPr>
              <a:t>الاسكندرية</a:t>
            </a:r>
            <a:r>
              <a:rPr lang="ar-JO" sz="2400" b="0" i="0" dirty="0">
                <a:effectLst/>
                <a:latin typeface="Simplified Arabic" panose="02020603050405020304" pitchFamily="18" charset="-78"/>
                <a:cs typeface="Simplified Arabic" panose="02020603050405020304" pitchFamily="18" charset="-78"/>
              </a:rPr>
              <a:t> حيث درس في </a:t>
            </a:r>
            <a:r>
              <a:rPr lang="ar-JO" sz="2400" b="0" i="0" u="none" strike="noStrike" dirty="0">
                <a:effectLst/>
                <a:latin typeface="Simplified Arabic" panose="02020603050405020304" pitchFamily="18" charset="-78"/>
                <a:cs typeface="Simplified Arabic" panose="02020603050405020304" pitchFamily="18" charset="-78"/>
              </a:rPr>
              <a:t>كلية فكتوريا</a:t>
            </a:r>
            <a:r>
              <a:rPr lang="ar-JO" sz="2400" b="0" i="0" dirty="0">
                <a:effectLst/>
                <a:latin typeface="Simplified Arabic" panose="02020603050405020304" pitchFamily="18" charset="-78"/>
                <a:cs typeface="Simplified Arabic" panose="02020603050405020304" pitchFamily="18" charset="-78"/>
              </a:rPr>
              <a:t>، وبعدها سافر إلى </a:t>
            </a:r>
            <a:r>
              <a:rPr lang="ar-JO" sz="2400" b="0" i="0" u="none" strike="noStrike" dirty="0">
                <a:effectLst/>
                <a:latin typeface="Simplified Arabic" panose="02020603050405020304" pitchFamily="18" charset="-78"/>
                <a:cs typeface="Simplified Arabic" panose="02020603050405020304" pitchFamily="18" charset="-78"/>
              </a:rPr>
              <a:t>بريطانيا</a:t>
            </a:r>
            <a:r>
              <a:rPr lang="ar-JO" sz="2400" b="0" i="0" dirty="0">
                <a:effectLst/>
                <a:latin typeface="Simplified Arabic" panose="02020603050405020304" pitchFamily="18" charset="-78"/>
                <a:cs typeface="Simplified Arabic" panose="02020603050405020304" pitchFamily="18" charset="-78"/>
              </a:rPr>
              <a:t> ليدرس في </a:t>
            </a:r>
            <a:r>
              <a:rPr lang="ar-JO" sz="2400" b="0" i="0" u="none" strike="noStrike" dirty="0">
                <a:effectLst/>
                <a:latin typeface="Simplified Arabic" panose="02020603050405020304" pitchFamily="18" charset="-78"/>
                <a:cs typeface="Simplified Arabic" panose="02020603050405020304" pitchFamily="18" charset="-78"/>
              </a:rPr>
              <a:t>أكاديمية ساندهيرست العسكرية الملكية</a:t>
            </a:r>
            <a:r>
              <a:rPr lang="ar-JO" sz="2400" b="0" i="0" dirty="0">
                <a:effectLst/>
                <a:latin typeface="Simplified Arabic" panose="02020603050405020304" pitchFamily="18" charset="-78"/>
                <a:cs typeface="Simplified Arabic" panose="02020603050405020304" pitchFamily="18" charset="-78"/>
              </a:rPr>
              <a:t> عام </a:t>
            </a:r>
            <a:r>
              <a:rPr lang="ar-JO" sz="2400" b="0" i="0" u="none" strike="noStrike" dirty="0">
                <a:effectLst/>
                <a:latin typeface="Simplified Arabic" panose="02020603050405020304" pitchFamily="18" charset="-78"/>
                <a:cs typeface="Simplified Arabic" panose="02020603050405020304" pitchFamily="18" charset="-78"/>
              </a:rPr>
              <a:t>1950</a:t>
            </a:r>
            <a:r>
              <a:rPr lang="ar-JO" sz="2400" b="0" i="0" dirty="0">
                <a:effectLst/>
                <a:latin typeface="Simplified Arabic" panose="02020603050405020304" pitchFamily="18" charset="-78"/>
                <a:cs typeface="Simplified Arabic" panose="02020603050405020304" pitchFamily="18" charset="-78"/>
              </a:rPr>
              <a:t>.</a:t>
            </a:r>
            <a:endParaRPr lang="en-US" sz="2400" b="0" i="0" dirty="0">
              <a:effectLst/>
              <a:latin typeface="Simplified Arabic" panose="02020603050405020304" pitchFamily="18" charset="-78"/>
              <a:cs typeface="Simplified Arabic" panose="02020603050405020304" pitchFamily="18" charset="-78"/>
            </a:endParaRPr>
          </a:p>
          <a:p>
            <a:pPr marL="342900" indent="-342900" algn="just" rtl="1">
              <a:buFontTx/>
              <a:buChar char="-"/>
            </a:pPr>
            <a:endParaRPr lang="en-US" sz="2400" b="0" i="0" dirty="0">
              <a:solidFill>
                <a:srgbClr val="202122"/>
              </a:solidFill>
              <a:effectLst/>
              <a:latin typeface="Simplified Arabic" panose="02020603050405020304" pitchFamily="18" charset="-78"/>
              <a:cs typeface="Simplified Arabic" panose="02020603050405020304" pitchFamily="18" charset="-78"/>
            </a:endParaRPr>
          </a:p>
          <a:p>
            <a:pPr marL="342900" indent="-342900" algn="just" rtl="1">
              <a:buFontTx/>
              <a:buChar char="-"/>
            </a:pPr>
            <a:r>
              <a:rPr lang="ar-JO" sz="2400" b="0" i="0" dirty="0">
                <a:solidFill>
                  <a:srgbClr val="202122"/>
                </a:solidFill>
                <a:effectLst/>
                <a:latin typeface="Simplified Arabic" panose="02020603050405020304" pitchFamily="18" charset="-78"/>
                <a:cs typeface="Simplified Arabic" panose="02020603050405020304" pitchFamily="18" charset="-78"/>
              </a:rPr>
              <a:t>من هواياته الطيران وقيادة </a:t>
            </a:r>
            <a:r>
              <a:rPr lang="ar-JO" sz="2400" dirty="0">
                <a:solidFill>
                  <a:srgbClr val="202122"/>
                </a:solidFill>
                <a:latin typeface="Simplified Arabic" panose="02020603050405020304" pitchFamily="18" charset="-78"/>
                <a:cs typeface="Simplified Arabic" panose="02020603050405020304" pitchFamily="18" charset="-78"/>
              </a:rPr>
              <a:t>الدراجات</a:t>
            </a:r>
            <a:r>
              <a:rPr lang="ar-JO" sz="2400" b="0" i="0" dirty="0">
                <a:solidFill>
                  <a:srgbClr val="202122"/>
                </a:solidFill>
                <a:effectLst/>
                <a:latin typeface="Simplified Arabic" panose="02020603050405020304" pitchFamily="18" charset="-78"/>
                <a:cs typeface="Simplified Arabic" panose="02020603050405020304" pitchFamily="18" charset="-78"/>
              </a:rPr>
              <a:t> وسيارات السباق ورياضات </a:t>
            </a:r>
            <a:r>
              <a:rPr lang="ar-JO" sz="2400" b="0" i="0" dirty="0">
                <a:effectLst/>
                <a:latin typeface="Simplified Arabic" panose="02020603050405020304" pitchFamily="18" charset="-78"/>
                <a:cs typeface="Simplified Arabic" panose="02020603050405020304" pitchFamily="18" charset="-78"/>
              </a:rPr>
              <a:t>التزحلق على المياه </a:t>
            </a:r>
            <a:r>
              <a:rPr lang="ar-JO" sz="2400" b="0" i="0" u="none" strike="noStrike" dirty="0">
                <a:effectLst/>
                <a:latin typeface="Simplified Arabic" panose="02020603050405020304" pitchFamily="18" charset="-78"/>
                <a:cs typeface="Simplified Arabic" panose="02020603050405020304" pitchFamily="18" charset="-78"/>
              </a:rPr>
              <a:t>وكرة المضرب.</a:t>
            </a:r>
            <a:endParaRPr lang="en-US" sz="2400" b="0" i="0" u="none" strike="noStrike" dirty="0">
              <a:effectLst/>
              <a:latin typeface="Simplified Arabic" panose="02020603050405020304" pitchFamily="18" charset="-78"/>
              <a:cs typeface="Simplified Arabic" panose="02020603050405020304" pitchFamily="18" charset="-78"/>
            </a:endParaRPr>
          </a:p>
          <a:p>
            <a:pPr marL="342900" indent="-342900" algn="just" rtl="1">
              <a:buFontTx/>
              <a:buChar char="-"/>
            </a:pPr>
            <a:endParaRPr lang="en-US" sz="2400" dirty="0">
              <a:latin typeface="Simplified Arabic" panose="02020603050405020304" pitchFamily="18" charset="-78"/>
              <a:cs typeface="Simplified Arabic" panose="02020603050405020304" pitchFamily="18" charset="-78"/>
            </a:endParaRPr>
          </a:p>
          <a:p>
            <a:pPr marL="342900" indent="-342900" algn="just" rtl="1">
              <a:buFontTx/>
              <a:buChar char="-"/>
            </a:pPr>
            <a:r>
              <a:rPr lang="ar-JO" sz="2400" dirty="0">
                <a:solidFill>
                  <a:srgbClr val="202122"/>
                </a:solidFill>
                <a:latin typeface="Simplified Arabic" panose="02020603050405020304" pitchFamily="18" charset="-78"/>
                <a:cs typeface="Simplified Arabic" panose="02020603050405020304" pitchFamily="18" charset="-78"/>
              </a:rPr>
              <a:t>اعتلى الملك الحسين العرش وهو يبلغ من العمر سبعة عشر عاماً فقط، وذلك في الثاني من أيار من العام 1953 م.</a:t>
            </a:r>
          </a:p>
        </p:txBody>
      </p:sp>
      <p:pic>
        <p:nvPicPr>
          <p:cNvPr id="2052" name="Picture 4" descr="Hussein of Jordan - Wikipedia">
            <a:extLst>
              <a:ext uri="{FF2B5EF4-FFF2-40B4-BE49-F238E27FC236}">
                <a16:creationId xmlns:a16="http://schemas.microsoft.com/office/drawing/2014/main" id="{E3C48DC3-F3DA-4C72-8384-800F88D7A7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045306"/>
            <a:ext cx="1819016" cy="194558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ussein of Jordan - Wikipedia">
            <a:extLst>
              <a:ext uri="{FF2B5EF4-FFF2-40B4-BE49-F238E27FC236}">
                <a16:creationId xmlns:a16="http://schemas.microsoft.com/office/drawing/2014/main" id="{B5B03E92-D484-40DB-BFE6-CED56011F1F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990895"/>
            <a:ext cx="1848928" cy="1870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0791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75000"/>
              </a:schemeClr>
            </a:gs>
            <a:gs pos="46000">
              <a:srgbClr val="ECEFF3"/>
            </a:gs>
            <a:gs pos="39000">
              <a:schemeClr val="bg2">
                <a:lumMod val="90000"/>
              </a:schemeClr>
            </a:gs>
            <a:gs pos="25000">
              <a:schemeClr val="bg2">
                <a:lumMod val="75000"/>
              </a:schemeClr>
            </a:gs>
            <a:gs pos="85000">
              <a:schemeClr val="bg1">
                <a:alpha val="60000"/>
              </a:schemeClr>
            </a:gs>
            <a:gs pos="53000">
              <a:schemeClr val="bg1">
                <a:lumMod val="95000"/>
              </a:schemeClr>
            </a:gs>
            <a:gs pos="100000">
              <a:schemeClr val="bg1"/>
            </a:gs>
          </a:gsLst>
          <a:lin ang="2700000" scaled="1"/>
          <a:tileRect/>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4DCE31-B06C-4CF4-BCEC-28ADFAF272A5}"/>
              </a:ext>
            </a:extLst>
          </p:cNvPr>
          <p:cNvSpPr>
            <a:spLocks noGrp="1"/>
          </p:cNvSpPr>
          <p:nvPr>
            <p:ph idx="1"/>
          </p:nvPr>
        </p:nvSpPr>
        <p:spPr>
          <a:xfrm>
            <a:off x="9214338" y="1519312"/>
            <a:ext cx="2419642" cy="717452"/>
          </a:xfrm>
        </p:spPr>
        <p:txBody>
          <a:bodyPr>
            <a:normAutofit/>
          </a:bodyPr>
          <a:lstStyle/>
          <a:p>
            <a:pPr marL="0" indent="0" algn="just" rtl="1">
              <a:lnSpc>
                <a:spcPct val="160000"/>
              </a:lnSpc>
              <a:buNone/>
            </a:pPr>
            <a:r>
              <a:rPr lang="ar-JO" b="1" u="sng" dirty="0"/>
              <a:t>المجال العسكري:</a:t>
            </a:r>
            <a:endParaRPr lang="ar-JO" b="1" u="sng" dirty="0">
              <a:latin typeface="Arial" panose="020B0604020202020204" pitchFamily="34" charset="0"/>
            </a:endParaRPr>
          </a:p>
        </p:txBody>
      </p:sp>
      <p:sp>
        <p:nvSpPr>
          <p:cNvPr id="2" name="Title 1">
            <a:extLst>
              <a:ext uri="{FF2B5EF4-FFF2-40B4-BE49-F238E27FC236}">
                <a16:creationId xmlns:a16="http://schemas.microsoft.com/office/drawing/2014/main" id="{F6ECAD5B-C896-4487-BA89-F7454322B17A}"/>
              </a:ext>
            </a:extLst>
          </p:cNvPr>
          <p:cNvSpPr>
            <a:spLocks noGrp="1"/>
          </p:cNvSpPr>
          <p:nvPr>
            <p:ph type="title"/>
          </p:nvPr>
        </p:nvSpPr>
        <p:spPr>
          <a:xfrm>
            <a:off x="3559126" y="365125"/>
            <a:ext cx="7794673" cy="1325563"/>
          </a:xfrm>
        </p:spPr>
        <p:txBody>
          <a:bodyPr>
            <a:normAutofit/>
          </a:bodyPr>
          <a:lstStyle/>
          <a:p>
            <a:pPr algn="r"/>
            <a:r>
              <a:rPr lang="ar-JO" sz="4000" dirty="0"/>
              <a:t>النهضة الأردنية في عهد الملك الحسين بن طلال</a:t>
            </a:r>
            <a:endParaRPr lang="en-US" sz="4000" dirty="0"/>
          </a:p>
        </p:txBody>
      </p:sp>
      <p:sp>
        <p:nvSpPr>
          <p:cNvPr id="6" name="TextBox 5">
            <a:extLst>
              <a:ext uri="{FF2B5EF4-FFF2-40B4-BE49-F238E27FC236}">
                <a16:creationId xmlns:a16="http://schemas.microsoft.com/office/drawing/2014/main" id="{42B2B011-13AD-4BF7-8D73-2340D973A2C3}"/>
              </a:ext>
            </a:extLst>
          </p:cNvPr>
          <p:cNvSpPr txBox="1"/>
          <p:nvPr/>
        </p:nvSpPr>
        <p:spPr>
          <a:xfrm>
            <a:off x="3559125" y="2467621"/>
            <a:ext cx="8401930" cy="2308324"/>
          </a:xfrm>
          <a:prstGeom prst="rect">
            <a:avLst/>
          </a:prstGeom>
          <a:noFill/>
        </p:spPr>
        <p:txBody>
          <a:bodyPr wrap="square">
            <a:spAutoFit/>
          </a:bodyPr>
          <a:lstStyle/>
          <a:p>
            <a:pPr algn="r" rtl="1"/>
            <a:r>
              <a:rPr lang="ar-JO" sz="2400" dirty="0">
                <a:latin typeface="Simplified Arabic" panose="02020603050405020304" pitchFamily="18" charset="-78"/>
                <a:cs typeface="Simplified Arabic" panose="02020603050405020304" pitchFamily="18" charset="-78"/>
              </a:rPr>
              <a:t>بدأ جلالة الملك حسين حكمه بخطوات جريئة وشجاعة استهلها بتعريب قيادة الجيش العربي الأردني في الأول من آذار عام 1956 وتسليم قيادته للضباط الأردنيين الأكفاء ومن ثم إلغاء المعاهدة الاردنية البريطانية في آذار 1957، وأولى جلالته القوات المسلحة الاهتمام الخاص بالتطوير والتحديث منذ البدء لتكون قوات تتميز بالاحتراف والانضباطية حتى غدت قوات عالمية تطلب للاشتراك بمهام حفظ السلام الدولية في مناطق النزاع في العالم .</a:t>
            </a:r>
            <a:endParaRPr lang="en-US" sz="2400" dirty="0">
              <a:latin typeface="Simplified Arabic" panose="02020603050405020304" pitchFamily="18" charset="-78"/>
              <a:cs typeface="Simplified Arabic" panose="02020603050405020304" pitchFamily="18" charset="-78"/>
            </a:endParaRPr>
          </a:p>
        </p:txBody>
      </p:sp>
      <p:pic>
        <p:nvPicPr>
          <p:cNvPr id="7170" name="Picture 2" descr="تعريب قيادة الجيش العربي تجسيد لرسالة الثورة العربية الكبرى - صحيفة المقر">
            <a:extLst>
              <a:ext uri="{FF2B5EF4-FFF2-40B4-BE49-F238E27FC236}">
                <a16:creationId xmlns:a16="http://schemas.microsoft.com/office/drawing/2014/main" id="{02230D10-D024-4A9A-9A99-3D14352460B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371" r="8398"/>
          <a:stretch/>
        </p:blipFill>
        <p:spPr bwMode="auto">
          <a:xfrm>
            <a:off x="0" y="0"/>
            <a:ext cx="3657600" cy="279947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تعريب قيادة الجيش: تجسيد للوحدة والحرية والاستقلال - Alghad">
            <a:extLst>
              <a:ext uri="{FF2B5EF4-FFF2-40B4-BE49-F238E27FC236}">
                <a16:creationId xmlns:a16="http://schemas.microsoft.com/office/drawing/2014/main" id="{3403C120-2A3F-469B-840F-8F54C78D13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05179"/>
            <a:ext cx="3657600" cy="2366239"/>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القيادة العامة للقوات المسلحة الأردنية - تعريب قيادة الجيش">
            <a:extLst>
              <a:ext uri="{FF2B5EF4-FFF2-40B4-BE49-F238E27FC236}">
                <a16:creationId xmlns:a16="http://schemas.microsoft.com/office/drawing/2014/main" id="{D7FC2829-D809-462B-8C7F-A8AD668CFD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797082"/>
            <a:ext cx="3657600" cy="2060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2950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46000">
              <a:srgbClr val="ECEFF3"/>
            </a:gs>
            <a:gs pos="39000">
              <a:srgbClr val="E6EBF3"/>
            </a:gs>
            <a:gs pos="25000">
              <a:schemeClr val="accent1">
                <a:lumMod val="20000"/>
                <a:lumOff val="80000"/>
              </a:schemeClr>
            </a:gs>
            <a:gs pos="85000">
              <a:schemeClr val="bg1">
                <a:alpha val="60000"/>
              </a:schemeClr>
            </a:gs>
            <a:gs pos="53000">
              <a:schemeClr val="bg1">
                <a:lumMod val="95000"/>
              </a:schemeClr>
            </a:gs>
            <a:gs pos="100000">
              <a:schemeClr val="bg1"/>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4DCE31-B06C-4CF4-BCEC-28ADFAF272A5}"/>
              </a:ext>
            </a:extLst>
          </p:cNvPr>
          <p:cNvSpPr>
            <a:spLocks noGrp="1"/>
          </p:cNvSpPr>
          <p:nvPr>
            <p:ph idx="1"/>
          </p:nvPr>
        </p:nvSpPr>
        <p:spPr>
          <a:xfrm>
            <a:off x="3559125" y="1519311"/>
            <a:ext cx="8074855" cy="4756126"/>
          </a:xfrm>
        </p:spPr>
        <p:txBody>
          <a:bodyPr>
            <a:noAutofit/>
          </a:bodyPr>
          <a:lstStyle/>
          <a:p>
            <a:pPr algn="just" rtl="1">
              <a:lnSpc>
                <a:spcPct val="100000"/>
              </a:lnSpc>
              <a:spcBef>
                <a:spcPts val="0"/>
              </a:spcBef>
            </a:pPr>
            <a:r>
              <a:rPr lang="ar-JO" sz="2400" b="1" u="sng" dirty="0"/>
              <a:t>المجال الاقتصادي والصناعي:</a:t>
            </a:r>
            <a:endParaRPr lang="en-US" sz="2400" dirty="0">
              <a:latin typeface="Simplified Arabic" panose="02020603050405020304" pitchFamily="18" charset="-78"/>
              <a:cs typeface="Simplified Arabic" panose="02020603050405020304" pitchFamily="18" charset="-78"/>
            </a:endParaRPr>
          </a:p>
          <a:p>
            <a:pPr algn="just" rtl="1">
              <a:lnSpc>
                <a:spcPct val="100000"/>
              </a:lnSpc>
              <a:spcBef>
                <a:spcPts val="0"/>
              </a:spcBef>
            </a:pPr>
            <a:r>
              <a:rPr lang="ar-JO" sz="2400" dirty="0">
                <a:latin typeface="Simplified Arabic" panose="02020603050405020304" pitchFamily="18" charset="-78"/>
                <a:cs typeface="Simplified Arabic" panose="02020603050405020304" pitchFamily="18" charset="-78"/>
              </a:rPr>
              <a:t>ركّز الملك حسين، منذ توليه السلطة على بناء بنية تحتية اقتصادية وصناعية، وأدّى ذلك إلى تطور الصناعات الرئيسية في الفوسفات، البوتاس والأسمنت، كما أنشأ شبكة من الطرق تغطي أنحاء المملكة كافة كما ارتفعت خلال عهده نسبة المتعلمين إلى 85.5% في عام 1996 بعد أن كانت 33% بعام 1960.</a:t>
            </a:r>
            <a:endParaRPr lang="en-US" sz="2400" dirty="0">
              <a:latin typeface="Simplified Arabic" panose="02020603050405020304" pitchFamily="18" charset="-78"/>
              <a:cs typeface="Simplified Arabic" panose="02020603050405020304" pitchFamily="18" charset="-78"/>
            </a:endParaRPr>
          </a:p>
          <a:p>
            <a:pPr algn="just" rtl="1">
              <a:lnSpc>
                <a:spcPct val="100000"/>
              </a:lnSpc>
              <a:spcBef>
                <a:spcPts val="0"/>
              </a:spcBef>
            </a:pPr>
            <a:endParaRPr lang="ar-JO" sz="2400" dirty="0">
              <a:latin typeface="Simplified Arabic" panose="02020603050405020304" pitchFamily="18" charset="-78"/>
              <a:cs typeface="Simplified Arabic" panose="02020603050405020304" pitchFamily="18" charset="-78"/>
            </a:endParaRPr>
          </a:p>
          <a:p>
            <a:pPr algn="just" rtl="1">
              <a:lnSpc>
                <a:spcPct val="100000"/>
              </a:lnSpc>
            </a:pPr>
            <a:r>
              <a:rPr lang="ar-JO" sz="2400" dirty="0">
                <a:latin typeface="Simplified Arabic" panose="02020603050405020304" pitchFamily="18" charset="-78"/>
                <a:cs typeface="Simplified Arabic" panose="02020603050405020304" pitchFamily="18" charset="-78"/>
              </a:rPr>
              <a:t> كما إنه وحسب إحصاءات اليونيسف فإن الأردن حقّق -خلال عهده- أسرع نسبة سنوية في العالم في مجال انخفاض وفيات الأطفال دون السنة من عمرهم من 70 حالة وفاة لكل 1000 حالة ولادة في عام 1981 إلى 37 حالة وفاة لكل 1000 حالة ولادة في عام 1991.</a:t>
            </a:r>
          </a:p>
        </p:txBody>
      </p:sp>
      <p:pic>
        <p:nvPicPr>
          <p:cNvPr id="6146" name="Picture 2" descr="FAIRMONT AMMAN $180 ($̶2̶9̶1̶) - Updated 2021 Prices &amp; Hotel Reviews -  Jordan - Tripadvisor">
            <a:extLst>
              <a:ext uri="{FF2B5EF4-FFF2-40B4-BE49-F238E27FC236}">
                <a16:creationId xmlns:a16="http://schemas.microsoft.com/office/drawing/2014/main" id="{FFE5A1C1-3FFA-4340-A3D6-94B6FECCC4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3559124"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6ECAD5B-C896-4487-BA89-F7454322B17A}"/>
              </a:ext>
            </a:extLst>
          </p:cNvPr>
          <p:cNvSpPr>
            <a:spLocks noGrp="1"/>
          </p:cNvSpPr>
          <p:nvPr>
            <p:ph type="title"/>
          </p:nvPr>
        </p:nvSpPr>
        <p:spPr>
          <a:xfrm>
            <a:off x="3559126" y="365125"/>
            <a:ext cx="7794673" cy="1325563"/>
          </a:xfrm>
        </p:spPr>
        <p:txBody>
          <a:bodyPr>
            <a:normAutofit/>
          </a:bodyPr>
          <a:lstStyle/>
          <a:p>
            <a:pPr algn="r"/>
            <a:r>
              <a:rPr lang="ar-JO" sz="4000" dirty="0"/>
              <a:t>النهضة الأردنية في عهد الملك الحسين بن طلال</a:t>
            </a:r>
            <a:endParaRPr lang="en-US" sz="4000" dirty="0"/>
          </a:p>
        </p:txBody>
      </p:sp>
    </p:spTree>
    <p:extLst>
      <p:ext uri="{BB962C8B-B14F-4D97-AF65-F5344CB8AC3E}">
        <p14:creationId xmlns:p14="http://schemas.microsoft.com/office/powerpoint/2010/main" val="390197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75000"/>
              </a:schemeClr>
            </a:gs>
            <a:gs pos="46000">
              <a:srgbClr val="ECEFF3"/>
            </a:gs>
            <a:gs pos="39000">
              <a:schemeClr val="bg2">
                <a:lumMod val="90000"/>
              </a:schemeClr>
            </a:gs>
            <a:gs pos="25000">
              <a:schemeClr val="bg2">
                <a:lumMod val="75000"/>
              </a:schemeClr>
            </a:gs>
            <a:gs pos="85000">
              <a:schemeClr val="bg1">
                <a:alpha val="60000"/>
              </a:schemeClr>
            </a:gs>
            <a:gs pos="53000">
              <a:schemeClr val="bg1">
                <a:lumMod val="95000"/>
              </a:schemeClr>
            </a:gs>
            <a:gs pos="100000">
              <a:schemeClr val="bg1"/>
            </a:gs>
          </a:gsLst>
          <a:lin ang="2700000" scaled="1"/>
          <a:tileRect/>
        </a:gradFill>
        <a:effectLst/>
      </p:bgPr>
    </p:bg>
    <p:spTree>
      <p:nvGrpSpPr>
        <p:cNvPr id="1" name=""/>
        <p:cNvGrpSpPr/>
        <p:nvPr/>
      </p:nvGrpSpPr>
      <p:grpSpPr>
        <a:xfrm>
          <a:off x="0" y="0"/>
          <a:ext cx="0" cy="0"/>
          <a:chOff x="0" y="0"/>
          <a:chExt cx="0" cy="0"/>
        </a:xfrm>
      </p:grpSpPr>
      <p:pic>
        <p:nvPicPr>
          <p:cNvPr id="7176" name="Picture 8" descr="Government spokesman: Universities, schools will | Roya News">
            <a:extLst>
              <a:ext uri="{FF2B5EF4-FFF2-40B4-BE49-F238E27FC236}">
                <a16:creationId xmlns:a16="http://schemas.microsoft.com/office/drawing/2014/main" id="{4771B361-DCC4-46FC-A317-ECA57F98AACE}"/>
              </a:ext>
            </a:extLst>
          </p:cNvPr>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artisticMosiaicBubbles/>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664DCE31-B06C-4CF4-BCEC-28ADFAF272A5}"/>
              </a:ext>
            </a:extLst>
          </p:cNvPr>
          <p:cNvSpPr>
            <a:spLocks noGrp="1"/>
          </p:cNvSpPr>
          <p:nvPr>
            <p:ph idx="1"/>
          </p:nvPr>
        </p:nvSpPr>
        <p:spPr>
          <a:xfrm>
            <a:off x="6344529" y="1519312"/>
            <a:ext cx="5289451" cy="717452"/>
          </a:xfrm>
        </p:spPr>
        <p:txBody>
          <a:bodyPr>
            <a:normAutofit/>
          </a:bodyPr>
          <a:lstStyle/>
          <a:p>
            <a:pPr marL="0" indent="0" algn="just" rtl="1">
              <a:lnSpc>
                <a:spcPct val="160000"/>
              </a:lnSpc>
              <a:buNone/>
            </a:pPr>
            <a:r>
              <a:rPr lang="ar-JO" b="1" u="sng" dirty="0"/>
              <a:t>المجال الاجتماعي(الصحة والتعليم):</a:t>
            </a:r>
          </a:p>
        </p:txBody>
      </p:sp>
      <p:sp>
        <p:nvSpPr>
          <p:cNvPr id="2" name="Title 1">
            <a:extLst>
              <a:ext uri="{FF2B5EF4-FFF2-40B4-BE49-F238E27FC236}">
                <a16:creationId xmlns:a16="http://schemas.microsoft.com/office/drawing/2014/main" id="{F6ECAD5B-C896-4487-BA89-F7454322B17A}"/>
              </a:ext>
            </a:extLst>
          </p:cNvPr>
          <p:cNvSpPr>
            <a:spLocks noGrp="1"/>
          </p:cNvSpPr>
          <p:nvPr>
            <p:ph type="title"/>
          </p:nvPr>
        </p:nvSpPr>
        <p:spPr>
          <a:xfrm>
            <a:off x="3559126" y="365125"/>
            <a:ext cx="7794673" cy="1325563"/>
          </a:xfrm>
        </p:spPr>
        <p:txBody>
          <a:bodyPr>
            <a:normAutofit/>
          </a:bodyPr>
          <a:lstStyle/>
          <a:p>
            <a:pPr algn="r"/>
            <a:r>
              <a:rPr lang="ar-JO" sz="4000" dirty="0"/>
              <a:t>النهضة الأردنية في عهد الملك الحسين بن طلال</a:t>
            </a:r>
            <a:endParaRPr lang="en-US" sz="4000" dirty="0"/>
          </a:p>
        </p:txBody>
      </p:sp>
      <p:sp>
        <p:nvSpPr>
          <p:cNvPr id="6" name="TextBox 5">
            <a:extLst>
              <a:ext uri="{FF2B5EF4-FFF2-40B4-BE49-F238E27FC236}">
                <a16:creationId xmlns:a16="http://schemas.microsoft.com/office/drawing/2014/main" id="{42B2B011-13AD-4BF7-8D73-2340D973A2C3}"/>
              </a:ext>
            </a:extLst>
          </p:cNvPr>
          <p:cNvSpPr txBox="1"/>
          <p:nvPr/>
        </p:nvSpPr>
        <p:spPr>
          <a:xfrm>
            <a:off x="886265" y="2467621"/>
            <a:ext cx="10860258" cy="3046988"/>
          </a:xfrm>
          <a:prstGeom prst="rect">
            <a:avLst/>
          </a:prstGeom>
          <a:noFill/>
        </p:spPr>
        <p:txBody>
          <a:bodyPr wrap="square">
            <a:spAutoFit/>
          </a:bodyPr>
          <a:lstStyle/>
          <a:p>
            <a:pPr algn="just" rtl="1"/>
            <a:r>
              <a:rPr lang="ar-JO" sz="2400" dirty="0">
                <a:latin typeface="Simplified Arabic" panose="02020603050405020304" pitchFamily="18" charset="-78"/>
                <a:cs typeface="Simplified Arabic" panose="02020603050405020304" pitchFamily="18" charset="-78"/>
              </a:rPr>
              <a:t>في مجال حقوق الإنسان عمل الملك حسين على صيانة هذه الحقوق حيث غدا الأردن نموذجا يحتذى به على هذا الصعيد وحرص على إنشاء مركز دراسات الحرية والديمقراطية وحقوق الإنسان للمزاوجة بين النظرية والتطبيق في مجال رعاية حقوق الإنسان .</a:t>
            </a:r>
          </a:p>
          <a:p>
            <a:pPr algn="just" rtl="1"/>
            <a:r>
              <a:rPr lang="ar-JO" sz="2400" dirty="0">
                <a:latin typeface="Simplified Arabic" panose="02020603050405020304" pitchFamily="18" charset="-78"/>
                <a:cs typeface="Simplified Arabic" panose="02020603050405020304" pitchFamily="18" charset="-78"/>
              </a:rPr>
              <a:t>في عهده توسعت قاعدة التعليم الإلزامي إذ انتشرت المدارس في جميع مدن المملكة وقراها وبواديها وأريافها وأصبح الأردن في طليعة الدول العربية على صعيد ارتفاع نسبة المتعلمين ومكافحة الأمية وتزامن ذلك مع إنشاء الجامعات وكليات المجتمع الحكومية والخاصة حتى أضحى الأردن مقصد طلبة العلم والمعرفة، وشملت نهضة الأردن في عهده -رحمه الله- جميع المجالات الصحية والخدمات العامة والبنية التحتية والطرق والاتصالات والزراعة والصناعة.</a:t>
            </a:r>
            <a:endParaRPr lang="en-US" sz="2400"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2052964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75000"/>
              </a:schemeClr>
            </a:gs>
            <a:gs pos="46000">
              <a:srgbClr val="ECEFF3"/>
            </a:gs>
            <a:gs pos="39000">
              <a:schemeClr val="bg2">
                <a:lumMod val="90000"/>
              </a:schemeClr>
            </a:gs>
            <a:gs pos="25000">
              <a:schemeClr val="bg2">
                <a:lumMod val="75000"/>
              </a:schemeClr>
            </a:gs>
            <a:gs pos="85000">
              <a:schemeClr val="bg1">
                <a:alpha val="60000"/>
              </a:schemeClr>
            </a:gs>
            <a:gs pos="53000">
              <a:schemeClr val="bg1">
                <a:lumMod val="95000"/>
              </a:schemeClr>
            </a:gs>
            <a:gs pos="100000">
              <a:schemeClr val="bg1"/>
            </a:gs>
          </a:gsLst>
          <a:lin ang="2700000" scaled="1"/>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690E507-FABD-4D97-80F9-F6FEB62227F8}"/>
              </a:ext>
            </a:extLst>
          </p:cNvPr>
          <p:cNvSpPr txBox="1"/>
          <p:nvPr/>
        </p:nvSpPr>
        <p:spPr>
          <a:xfrm>
            <a:off x="4459459" y="2809909"/>
            <a:ext cx="7244862" cy="2308324"/>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JO" sz="7200" b="0"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rPr>
              <a:t>النهاية</a:t>
            </a:r>
            <a:br>
              <a:rPr kumimoji="0" lang="ar-JO" sz="7200" b="0"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rPr>
            </a:br>
            <a:endParaRPr kumimoji="0" lang="en-US" sz="7200" b="0"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endParaRPr>
          </a:p>
        </p:txBody>
      </p:sp>
      <p:pic>
        <p:nvPicPr>
          <p:cNvPr id="9220" name="Picture 4" descr="Jordanian Flag (Page 1) - Line.17QQ.com">
            <a:extLst>
              <a:ext uri="{FF2B5EF4-FFF2-40B4-BE49-F238E27FC236}">
                <a16:creationId xmlns:a16="http://schemas.microsoft.com/office/drawing/2014/main" id="{CCDE1E54-20AF-4F15-B89C-7F7CCC06AD0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56271" y="0"/>
            <a:ext cx="434691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1A574D93-EC36-4236-9685-A1A7D82BA96C}"/>
              </a:ext>
            </a:extLst>
          </p:cNvPr>
          <p:cNvPicPr>
            <a:picLocks noChangeAspect="1"/>
          </p:cNvPicPr>
          <p:nvPr/>
        </p:nvPicPr>
        <p:blipFill>
          <a:blip r:embed="rId4">
            <a:extLst>
              <a:ext uri="{BEBA8EAE-BF5A-486C-A8C5-ECC9F3942E4B}">
                <a14:imgProps xmlns:a14="http://schemas.microsoft.com/office/drawing/2010/main">
                  <a14:imgLayer r:embed="rId5">
                    <a14:imgEffect>
                      <a14:saturation sat="66000"/>
                    </a14:imgEffect>
                  </a14:imgLayer>
                </a14:imgProps>
              </a:ext>
            </a:extLst>
          </a:blip>
          <a:stretch>
            <a:fillRect/>
          </a:stretch>
        </p:blipFill>
        <p:spPr>
          <a:xfrm>
            <a:off x="56271" y="0"/>
            <a:ext cx="12135729" cy="828675"/>
          </a:xfrm>
          <a:prstGeom prst="rect">
            <a:avLst/>
          </a:prstGeom>
        </p:spPr>
      </p:pic>
      <p:pic>
        <p:nvPicPr>
          <p:cNvPr id="9" name="Picture 8">
            <a:extLst>
              <a:ext uri="{FF2B5EF4-FFF2-40B4-BE49-F238E27FC236}">
                <a16:creationId xmlns:a16="http://schemas.microsoft.com/office/drawing/2014/main" id="{A11161C2-F04F-4161-B899-D3CB5812646C}"/>
              </a:ext>
            </a:extLst>
          </p:cNvPr>
          <p:cNvPicPr>
            <a:picLocks noChangeAspect="1"/>
          </p:cNvPicPr>
          <p:nvPr/>
        </p:nvPicPr>
        <p:blipFill>
          <a:blip r:embed="rId4">
            <a:extLst>
              <a:ext uri="{BEBA8EAE-BF5A-486C-A8C5-ECC9F3942E4B}">
                <a14:imgProps xmlns:a14="http://schemas.microsoft.com/office/drawing/2010/main">
                  <a14:imgLayer r:embed="rId5">
                    <a14:imgEffect>
                      <a14:saturation sat="66000"/>
                    </a14:imgEffect>
                  </a14:imgLayer>
                </a14:imgProps>
              </a:ext>
            </a:extLst>
          </a:blip>
          <a:stretch>
            <a:fillRect/>
          </a:stretch>
        </p:blipFill>
        <p:spPr>
          <a:xfrm>
            <a:off x="0" y="6029325"/>
            <a:ext cx="12177933" cy="828675"/>
          </a:xfrm>
          <a:prstGeom prst="rect">
            <a:avLst/>
          </a:prstGeom>
        </p:spPr>
      </p:pic>
    </p:spTree>
    <p:extLst>
      <p:ext uri="{BB962C8B-B14F-4D97-AF65-F5344CB8AC3E}">
        <p14:creationId xmlns:p14="http://schemas.microsoft.com/office/powerpoint/2010/main" val="13291893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185</TotalTime>
  <Words>436</Words>
  <Application>Microsoft Office PowerPoint</Application>
  <PresentationFormat>Widescreen</PresentationFormat>
  <Paragraphs>25</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Simplified Arabic</vt:lpstr>
      <vt:lpstr>Office Theme</vt:lpstr>
      <vt:lpstr>الأردن في عهد الملك الحسين بن طلال</vt:lpstr>
      <vt:lpstr>نبذة عن حياة الملك الحسين بن طلال ونشأته</vt:lpstr>
      <vt:lpstr>النهضة الأردنية في عهد الملك الحسين بن طلال</vt:lpstr>
      <vt:lpstr>النهضة الأردنية في عهد الملك الحسين بن طلال</vt:lpstr>
      <vt:lpstr>النهضة الأردنية في عهد الملك الحسين بن طلال</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الأردن في عهد الملك الحسين بن طلال.</dc:title>
  <dc:creator>HP ProBook</dc:creator>
  <cp:lastModifiedBy>Samer Akrouk</cp:lastModifiedBy>
  <cp:revision>19</cp:revision>
  <dcterms:created xsi:type="dcterms:W3CDTF">2021-04-02T16:37:06Z</dcterms:created>
  <dcterms:modified xsi:type="dcterms:W3CDTF">2022-11-27T16:53:08Z</dcterms:modified>
</cp:coreProperties>
</file>