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7FFB-1030-4E1B-9A96-121775F86D9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C9354-B4BB-4330-B352-25FEA0F76E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C9354-B4BB-4330-B352-25FEA0F76E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839047-3AEE-4E70-89F6-744918E68D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E49CFD-4AD3-4749-AAD7-85BA57CD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4582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Sadeen  AbuHazeem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characters: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Jenna Ortega  : Katie Torres</a:t>
            </a:r>
            <a:b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Jennifer Garner: Allison Torres</a:t>
            </a:r>
            <a:b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Édgar Ramirez : Carlos Torres</a:t>
            </a:r>
          </a:p>
          <a:p>
            <a:pPr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Julian Lerner : Evan Torres</a:t>
            </a:r>
          </a:p>
          <a:p>
            <a:pPr fontAlgn="ctr">
              <a:buClr>
                <a:schemeClr val="accent4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Everly Carganilla : Ellie Torres</a:t>
            </a:r>
            <a:endParaRPr lang="en-US" sz="1800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 descr="images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751415"/>
            <a:ext cx="3901017" cy="577740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favorite characters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favorite characters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they are my favorite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Allison terros</a:t>
            </a:r>
            <a:b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Clr>
                <a:schemeClr val="accent4"/>
              </a:buClr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Elli terros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Personality and kindness</a:t>
            </a:r>
          </a:p>
          <a:p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Cuteness and she’s very adorable</a:t>
            </a:r>
          </a:p>
          <a:p>
            <a:pPr>
              <a:buClr>
                <a:schemeClr val="accent4"/>
              </a:buClr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build="allAtOnce" animBg="1"/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yes day about?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day is family friendly movie that was published in march 2021 it’s about a family of 5. the mother used to say no to her children all the time, until one time she decided to do a yes day, where she said yes to her children for 24 hours. But there were rules and the eldest daughter did a bet with her mom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5150138-netflix-yes-day-5_cover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982664"/>
            <a:ext cx="3929090" cy="258960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4357694"/>
            <a:ext cx="1846210" cy="143310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Placeholder 6" descr="210312-netflix-yes-day-ac-502p-76f7d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0" r="16660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6" y="2928934"/>
            <a:ext cx="3357586" cy="8572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you!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images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3357586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231</TotalTime>
  <Words>115</Words>
  <Application>Microsoft Office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Yes day</vt:lpstr>
      <vt:lpstr>The main characters:</vt:lpstr>
      <vt:lpstr>My favorite characters</vt:lpstr>
      <vt:lpstr>What is yes day about?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</dc:title>
  <dc:creator>Shihadah</dc:creator>
  <cp:lastModifiedBy>Shihadah</cp:lastModifiedBy>
  <cp:revision>27</cp:revision>
  <dcterms:created xsi:type="dcterms:W3CDTF">2022-11-24T16:22:58Z</dcterms:created>
  <dcterms:modified xsi:type="dcterms:W3CDTF">2022-11-27T16:26:19Z</dcterms:modified>
</cp:coreProperties>
</file>