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F839047-3AEE-4E70-89F6-744918E68D0D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AE49CFD-4AD3-4749-AAD7-85BA57CD8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9047-3AEE-4E70-89F6-744918E68D0D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9CFD-4AD3-4749-AAD7-85BA57CD8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9047-3AEE-4E70-89F6-744918E68D0D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9CFD-4AD3-4749-AAD7-85BA57CD8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9047-3AEE-4E70-89F6-744918E68D0D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9CFD-4AD3-4749-AAD7-85BA57CD8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9047-3AEE-4E70-89F6-744918E68D0D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9CFD-4AD3-4749-AAD7-85BA57CD8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9047-3AEE-4E70-89F6-744918E68D0D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9CFD-4AD3-4749-AAD7-85BA57CD8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839047-3AEE-4E70-89F6-744918E68D0D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E49CFD-4AD3-4749-AAD7-85BA57CD86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F839047-3AEE-4E70-89F6-744918E68D0D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AE49CFD-4AD3-4749-AAD7-85BA57CD8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9047-3AEE-4E70-89F6-744918E68D0D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9CFD-4AD3-4749-AAD7-85BA57CD8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9047-3AEE-4E70-89F6-744918E68D0D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9CFD-4AD3-4749-AAD7-85BA57CD8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9047-3AEE-4E70-89F6-744918E68D0D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9CFD-4AD3-4749-AAD7-85BA57CD8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F839047-3AEE-4E70-89F6-744918E68D0D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AE49CFD-4AD3-4749-AAD7-85BA57CD8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214554"/>
            <a:ext cx="8458200" cy="147002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 day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By: Sadeen  AbuHazeem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main characters:</a:t>
            </a:r>
            <a:endParaRPr lang="en-U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Clr>
                <a:schemeClr val="accent4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Jenna Ortega  : Katie Torres</a:t>
            </a:r>
            <a:br>
              <a:rPr lang="en-US" sz="1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1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Jennifer Garner: Allison Torres</a:t>
            </a:r>
            <a:br>
              <a:rPr lang="en-US" sz="1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1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Édgar Ramirez : Carlos Torres</a:t>
            </a:r>
          </a:p>
          <a:p>
            <a:pPr>
              <a:buClr>
                <a:schemeClr val="accent4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Julian Lerner : Evan Torres</a:t>
            </a:r>
          </a:p>
          <a:p>
            <a:pPr fontAlgn="ctr">
              <a:buClr>
                <a:schemeClr val="accent4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Everly Carganilla : Ellie </a:t>
            </a:r>
            <a:r>
              <a:rPr lang="en-US" sz="1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Torres</a:t>
            </a:r>
            <a:endParaRPr lang="en-US" sz="1800" dirty="0">
              <a:solidFill>
                <a:schemeClr val="accent4"/>
              </a:solidFill>
            </a:endParaRPr>
          </a:p>
        </p:txBody>
      </p:sp>
      <p:pic>
        <p:nvPicPr>
          <p:cNvPr id="5" name="Content Placeholder 4" descr="images.jf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751415"/>
            <a:ext cx="3901017" cy="5777406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favorite characters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favorite characters</a:t>
            </a:r>
            <a:endParaRPr lang="en-US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they are my favorite</a:t>
            </a:r>
            <a:endParaRPr lang="en-US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Allison terros</a:t>
            </a:r>
            <a:br>
              <a:rPr lang="en-US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Clr>
                <a:schemeClr val="accent4"/>
              </a:buClr>
            </a:pPr>
            <a:r>
              <a:rPr lang="en-US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Elli terros</a:t>
            </a:r>
            <a:endParaRPr lang="en-US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Personality and kindness</a:t>
            </a:r>
          </a:p>
          <a:p>
            <a:endParaRPr lang="en-US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Cuteness and she’s very adorable</a:t>
            </a:r>
            <a:endParaRPr lang="en-US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Clr>
                <a:schemeClr val="accent4"/>
              </a:buClr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 animBg="1"/>
      <p:bldP spid="4" grpId="0" build="allAtOnce" animBg="1"/>
      <p:bldP spid="5" grpId="0" build="allAtOnce"/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yes day about?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 day is family friendly movie that was published in march 2021 it’s about a family of 5. the mother used to say no to her children all the time, until one time she decided to do a yes day, where she said yes to her children for 24 hours. But there were rules and the eldest daughter did a bet with her mom</a:t>
            </a:r>
            <a:endParaRPr lang="en-US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15150138-netflix-yes-day-5_cover_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982664"/>
            <a:ext cx="3929090" cy="2589608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4357694"/>
            <a:ext cx="1846210" cy="1433103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Placeholder 6" descr="210312-netflix-yes-day-ac-502p-76f7d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660" r="16660"/>
          <a:stretch>
            <a:fillRect/>
          </a:stretch>
        </p:blipFill>
        <p:spPr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6" y="2928934"/>
            <a:ext cx="3357586" cy="85725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Thank you!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7" descr="images (1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3786190"/>
            <a:ext cx="3357586" cy="14287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230</TotalTime>
  <Words>114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Urban</vt:lpstr>
      <vt:lpstr>Yes day</vt:lpstr>
      <vt:lpstr>The main characters:</vt:lpstr>
      <vt:lpstr>My favorite characters</vt:lpstr>
      <vt:lpstr>What is yes day about?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wonder</dc:title>
  <dc:creator>Shihadah</dc:creator>
  <cp:lastModifiedBy>Shihadah</cp:lastModifiedBy>
  <cp:revision>26</cp:revision>
  <dcterms:created xsi:type="dcterms:W3CDTF">2022-11-24T16:22:58Z</dcterms:created>
  <dcterms:modified xsi:type="dcterms:W3CDTF">2022-11-27T16:16:39Z</dcterms:modified>
</cp:coreProperties>
</file>