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sldIdLst>
    <p:sldId id="256" r:id="rId2"/>
    <p:sldId id="257" r:id="rId3"/>
    <p:sldId id="260"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A4431A-657D-41AA-9991-47A7DC08AE66}"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3001883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A4431A-657D-41AA-9991-47A7DC08AE66}"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2005989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A4431A-657D-41AA-9991-47A7DC08AE66}"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119202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A4431A-657D-41AA-9991-47A7DC08AE66}"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3801795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4431A-657D-41AA-9991-47A7DC08AE66}"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3607977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A4431A-657D-41AA-9991-47A7DC08AE66}"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2496890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A4431A-657D-41AA-9991-47A7DC08AE66}" type="datetimeFigureOut">
              <a:rPr lang="en-US" smtClean="0"/>
              <a:t>11/27/2022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63627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A4431A-657D-41AA-9991-47A7DC08AE66}" type="datetimeFigureOut">
              <a:rPr lang="en-US" smtClean="0"/>
              <a:t>11/27/2022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2812077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A4431A-657D-41AA-9991-47A7DC08AE66}" type="datetimeFigureOut">
              <a:rPr lang="en-US" smtClean="0"/>
              <a:t>11/27/2022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427211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A4431A-657D-41AA-9991-47A7DC08AE66}"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2542931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A4431A-657D-41AA-9991-47A7DC08AE66}"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3B7E9-4AA0-45EB-B518-07B479B7CBC7}" type="slidenum">
              <a:rPr lang="en-US" smtClean="0"/>
              <a:t>‹#›</a:t>
            </a:fld>
            <a:endParaRPr lang="en-US"/>
          </a:p>
        </p:txBody>
      </p:sp>
    </p:spTree>
    <p:extLst>
      <p:ext uri="{BB962C8B-B14F-4D97-AF65-F5344CB8AC3E}">
        <p14:creationId xmlns:p14="http://schemas.microsoft.com/office/powerpoint/2010/main" val="315988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A4431A-657D-41AA-9991-47A7DC08AE66}" type="datetimeFigureOut">
              <a:rPr lang="en-US" smtClean="0"/>
              <a:t>11/27/2022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3B7E9-4AA0-45EB-B518-07B479B7CBC7}" type="slidenum">
              <a:rPr lang="en-US" smtClean="0"/>
              <a:t>‹#›</a:t>
            </a:fld>
            <a:endParaRPr lang="en-US"/>
          </a:p>
        </p:txBody>
      </p:sp>
    </p:spTree>
    <p:extLst>
      <p:ext uri="{BB962C8B-B14F-4D97-AF65-F5344CB8AC3E}">
        <p14:creationId xmlns:p14="http://schemas.microsoft.com/office/powerpoint/2010/main" val="792277376"/>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4.jp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1690" y="1149552"/>
            <a:ext cx="9144000" cy="1153129"/>
          </a:xfrm>
        </p:spPr>
        <p:txBody>
          <a:bodyPr>
            <a:normAutofit/>
          </a:bodyPr>
          <a:lstStyle/>
          <a:p>
            <a:r>
              <a:rPr lang="ar-JO" b="1" u="sng" dirty="0">
                <a:solidFill>
                  <a:schemeClr val="tx1">
                    <a:lumMod val="95000"/>
                    <a:lumOff val="5000"/>
                  </a:schemeClr>
                </a:solidFill>
              </a:rPr>
              <a:t>جلالة الملك طلال بن عبدالله</a:t>
            </a:r>
            <a:endParaRPr lang="en-US" u="sng" dirty="0">
              <a:solidFill>
                <a:schemeClr val="tx1">
                  <a:lumMod val="95000"/>
                  <a:lumOff val="5000"/>
                </a:schemeClr>
              </a:solidFill>
            </a:endParaRPr>
          </a:p>
        </p:txBody>
      </p:sp>
      <p:sp>
        <p:nvSpPr>
          <p:cNvPr id="3" name="Subtitle 2"/>
          <p:cNvSpPr>
            <a:spLocks noGrp="1"/>
          </p:cNvSpPr>
          <p:nvPr>
            <p:ph type="subTitle" idx="1"/>
          </p:nvPr>
        </p:nvSpPr>
        <p:spPr>
          <a:xfrm>
            <a:off x="1950827" y="3085965"/>
            <a:ext cx="3503052" cy="1037942"/>
          </a:xfrm>
        </p:spPr>
        <p:txBody>
          <a:bodyPr>
            <a:normAutofit fontScale="77500" lnSpcReduction="20000"/>
          </a:bodyPr>
          <a:lstStyle/>
          <a:p>
            <a:endParaRPr lang="ar-JO" sz="4400" b="1" dirty="0"/>
          </a:p>
          <a:p>
            <a:r>
              <a:rPr lang="ar-SA" sz="5200" b="1" dirty="0">
                <a:solidFill>
                  <a:srgbClr val="002060"/>
                </a:solidFill>
              </a:rPr>
              <a:t>صانع الدستور</a:t>
            </a:r>
            <a:endParaRPr lang="ar-JO" sz="5200" b="1" dirty="0">
              <a:solidFill>
                <a:srgbClr val="002060"/>
              </a:solidFill>
            </a:endParaRPr>
          </a:p>
          <a:p>
            <a:endParaRPr lang="ar-JO" sz="4400" b="1" dirty="0"/>
          </a:p>
          <a:p>
            <a:endParaRPr lang="ar-JO" sz="4400" b="1" dirty="0"/>
          </a:p>
          <a:p>
            <a:endParaRPr lang="ar-JO" sz="4400" b="1" dirty="0"/>
          </a:p>
          <a:p>
            <a:endParaRPr lang="ar-JO" sz="4400" b="1" dirty="0"/>
          </a:p>
          <a:p>
            <a:endParaRPr lang="ar-JO" sz="4400" b="1" dirty="0"/>
          </a:p>
          <a:p>
            <a:endParaRPr lang="ar-JO" sz="4400" b="1" dirty="0"/>
          </a:p>
          <a:p>
            <a:endParaRPr lang="ar-JO" sz="4400" b="1" dirty="0"/>
          </a:p>
          <a:p>
            <a:endParaRPr lang="ar-JO" sz="4400" b="1" dirty="0"/>
          </a:p>
          <a:p>
            <a:endParaRPr lang="ar-JO" sz="4400" b="1" dirty="0"/>
          </a:p>
          <a:p>
            <a:endParaRPr lang="ar-JO" sz="4400" b="1" dirty="0"/>
          </a:p>
          <a:p>
            <a:endParaRPr lang="ar-JO" sz="4400" b="1" dirty="0"/>
          </a:p>
          <a:p>
            <a:endParaRPr lang="ar-JO" sz="4400" b="1" dirty="0"/>
          </a:p>
          <a:p>
            <a:endParaRPr lang="en-US" sz="4400" dirty="0"/>
          </a:p>
        </p:txBody>
      </p:sp>
      <p:pic>
        <p:nvPicPr>
          <p:cNvPr id="3074" name="Picture 2" descr="تاريخ الاردن - الذكرى ٤٨ لرحيل الملك طلال بن عبدالله - رحمه الله السابع من  تموز من عام ١٩٧٢ رحل جلالته بعد أن سجل إنجازات نوعية من أبرزها الدستور  الأردني وتطوير الحيا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644" y="2807204"/>
            <a:ext cx="3250455" cy="302730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935410"/>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 </a:t>
            </a:r>
            <a:br>
              <a:rPr lang="en-US" dirty="0"/>
            </a:br>
            <a:r>
              <a:rPr lang="ar-JO" sz="4000" b="1" dirty="0"/>
              <a:t>طلال بن عبدالله بن الحسين الهاشمي</a:t>
            </a:r>
            <a:br>
              <a:rPr lang="en-US" dirty="0"/>
            </a:br>
            <a:endParaRPr lang="en-US" dirty="0"/>
          </a:p>
        </p:txBody>
      </p:sp>
      <p:sp>
        <p:nvSpPr>
          <p:cNvPr id="3" name="Content Placeholder 2"/>
          <p:cNvSpPr>
            <a:spLocks noGrp="1"/>
          </p:cNvSpPr>
          <p:nvPr>
            <p:ph idx="1"/>
          </p:nvPr>
        </p:nvSpPr>
        <p:spPr>
          <a:xfrm>
            <a:off x="838199" y="1350498"/>
            <a:ext cx="10711375" cy="5120640"/>
          </a:xfrm>
        </p:spPr>
        <p:txBody>
          <a:bodyPr>
            <a:normAutofit/>
          </a:bodyPr>
          <a:lstStyle/>
          <a:p>
            <a:pPr marL="0" indent="0" algn="ctr" rtl="1">
              <a:lnSpc>
                <a:spcPct val="170000"/>
              </a:lnSpc>
              <a:buNone/>
            </a:pPr>
            <a:r>
              <a:rPr lang="ar-JO" sz="2900" dirty="0"/>
              <a:t>    </a:t>
            </a:r>
            <a:r>
              <a:rPr lang="ar-JO" sz="4500" b="1" u="sng" dirty="0"/>
              <a:t>حياته</a:t>
            </a:r>
          </a:p>
          <a:p>
            <a:pPr marL="0" indent="0" algn="just" rtl="1">
              <a:lnSpc>
                <a:spcPct val="170000"/>
              </a:lnSpc>
              <a:buNone/>
            </a:pPr>
            <a:r>
              <a:rPr lang="ar-SA" sz="2900" b="1" dirty="0"/>
              <a:t>ولد الأمير طلال بن عبدالله في 26 شباط 1909م، في مكة المكرمة وهو الابن الأكبر للملك عبدالله الأول وثاني ملوك المملكة الأردنية الهاشمية.</a:t>
            </a:r>
            <a:endParaRPr lang="ar-JO" sz="2900" b="1" dirty="0"/>
          </a:p>
          <a:p>
            <a:pPr marL="0" indent="0" algn="just" rtl="1">
              <a:lnSpc>
                <a:spcPct val="170000"/>
              </a:lnSpc>
              <a:buNone/>
            </a:pPr>
            <a:r>
              <a:rPr lang="ar-JO" sz="2900" b="1" u="sng" dirty="0"/>
              <a:t>نشأته</a:t>
            </a:r>
            <a:r>
              <a:rPr lang="ar-JO" sz="2900" b="1" dirty="0"/>
              <a:t>: </a:t>
            </a:r>
            <a:r>
              <a:rPr lang="ar-SA" sz="2900" b="1" dirty="0"/>
              <a:t>نشأ في كنف والده الملك عبدالله الأول مؤسس المملكة الأردنية الهاشمية وجد</a:t>
            </a:r>
            <a:r>
              <a:rPr lang="ar-JO" sz="2900" b="1" dirty="0"/>
              <a:t>ه </a:t>
            </a:r>
            <a:r>
              <a:rPr lang="ar-SA" sz="2900" b="1" dirty="0"/>
              <a:t>الحسين قائد الثورة العربية الكبرى.</a:t>
            </a:r>
            <a:endParaRPr lang="en-US" sz="2900" b="1" dirty="0"/>
          </a:p>
          <a:p>
            <a:pPr>
              <a:lnSpc>
                <a:spcPct val="150000"/>
              </a:lnSpc>
            </a:pPr>
            <a:endParaRPr lang="en-US" dirty="0"/>
          </a:p>
        </p:txBody>
      </p:sp>
    </p:spTree>
    <p:extLst>
      <p:ext uri="{BB962C8B-B14F-4D97-AF65-F5344CB8AC3E}">
        <p14:creationId xmlns:p14="http://schemas.microsoft.com/office/powerpoint/2010/main" val="2531216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5754" y="1448972"/>
            <a:ext cx="9425354" cy="3376246"/>
          </a:xfrm>
        </p:spPr>
        <p:txBody>
          <a:bodyPr>
            <a:normAutofit fontScale="25000" lnSpcReduction="20000"/>
          </a:bodyPr>
          <a:lstStyle/>
          <a:p>
            <a:pPr marL="0" indent="0" algn="just" rtl="1">
              <a:lnSpc>
                <a:spcPct val="170000"/>
              </a:lnSpc>
              <a:buNone/>
            </a:pPr>
            <a:r>
              <a:rPr lang="ar-JO" sz="11200" b="1" u="sng" dirty="0"/>
              <a:t>تعليمه</a:t>
            </a:r>
            <a:r>
              <a:rPr lang="ar-JO" sz="11200" b="1" dirty="0"/>
              <a:t>: </a:t>
            </a:r>
            <a:r>
              <a:rPr lang="ar-SA" sz="11200" b="1" dirty="0"/>
              <a:t>تلقى تعليمه الأساسي في عمّان في الكلية العلمية الأسلامية، ثم التحق بكلية ساندهيرست العسكرية في بريطانيا، وتخرج فيها برتبة ملازم عام1929م، من بعدها التحق بخدمة جده الحسين بن علي عندما كان في قبرص، ثم عاد معه إلى عمّان، وبعد وفاة جده رحمه الله سافر الأمير طلال إلى العراق، والتحق بالجيش العراقي، ثم عاد إلى عمان فأتم تدريبه العسكري في قوة الحدود.</a:t>
            </a:r>
            <a:endParaRPr lang="en-US" sz="11200" b="1" dirty="0"/>
          </a:p>
          <a:p>
            <a:pPr marL="0" indent="0" algn="just" rtl="1">
              <a:lnSpc>
                <a:spcPct val="170000"/>
              </a:lnSpc>
              <a:buNone/>
            </a:pPr>
            <a:r>
              <a:rPr lang="ar-SA" sz="11200" b="1" dirty="0"/>
              <a:t>نودي به ملكاً دستورياً على المملكة الأردنية الهاشمية في 6 أيلول عام 1951، وانتهى حكمه في 11آب عام 1952 بسبب مرضه</a:t>
            </a:r>
            <a:r>
              <a:rPr lang="ar-SA" sz="9600" b="1" dirty="0"/>
              <a:t>.</a:t>
            </a:r>
            <a:endParaRPr lang="en-US" sz="9600" b="1" dirty="0"/>
          </a:p>
          <a:p>
            <a:endParaRPr lang="en-US" dirty="0"/>
          </a:p>
        </p:txBody>
      </p:sp>
    </p:spTree>
    <p:extLst>
      <p:ext uri="{BB962C8B-B14F-4D97-AF65-F5344CB8AC3E}">
        <p14:creationId xmlns:p14="http://schemas.microsoft.com/office/powerpoint/2010/main" val="1074857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6092" y="1055077"/>
            <a:ext cx="9608234" cy="5802922"/>
          </a:xfrm>
          <a:noFill/>
        </p:spPr>
        <p:txBody>
          <a:bodyPr>
            <a:normAutofit/>
          </a:bodyPr>
          <a:lstStyle/>
          <a:p>
            <a:pPr marL="0" indent="0" algn="ctr">
              <a:buNone/>
            </a:pPr>
            <a:r>
              <a:rPr lang="ar-SA" sz="5400" b="1" dirty="0"/>
              <a:t>إ</a:t>
            </a:r>
            <a:r>
              <a:rPr lang="ar-JO" sz="5400" b="1" u="sng" dirty="0"/>
              <a:t>نجازات الملك طلال بن عبدالله</a:t>
            </a:r>
            <a:endParaRPr lang="en-US" sz="3200" b="1" dirty="0"/>
          </a:p>
          <a:p>
            <a:pPr marL="457200" lvl="1" indent="0" algn="just" rtl="1">
              <a:lnSpc>
                <a:spcPct val="150000"/>
              </a:lnSpc>
              <a:buNone/>
            </a:pPr>
            <a:r>
              <a:rPr lang="en-US" sz="3200" b="1" dirty="0"/>
              <a:t>      </a:t>
            </a:r>
            <a:r>
              <a:rPr lang="ar-JO" sz="3200" b="1" dirty="0"/>
              <a:t>كانت فترة حكمه قصيره </a:t>
            </a:r>
            <a:r>
              <a:rPr lang="ar-SA" sz="3200" b="1" dirty="0"/>
              <a:t>إ</a:t>
            </a:r>
            <a:r>
              <a:rPr lang="ar-JO" sz="3200" b="1" dirty="0"/>
              <a:t>لا أنها مليئه بال</a:t>
            </a:r>
            <a:r>
              <a:rPr lang="ar-SA" sz="3200" b="1" dirty="0"/>
              <a:t>إ</a:t>
            </a:r>
            <a:r>
              <a:rPr lang="ar-JO" sz="3200" b="1" dirty="0"/>
              <a:t>نجازات</a:t>
            </a:r>
          </a:p>
          <a:p>
            <a:pPr marL="971550" lvl="1" indent="-514350" algn="just" rtl="1">
              <a:lnSpc>
                <a:spcPct val="150000"/>
              </a:lnSpc>
              <a:buFont typeface="+mj-lt"/>
              <a:buAutoNum type="arabicPeriod"/>
            </a:pPr>
            <a:r>
              <a:rPr lang="ar-SA" b="1" dirty="0"/>
              <a:t>من أهم إنجازات الملك طلال إصدار دستور جديد للبلاد حيث لقبه الأردنيين بـِ (صانع الدستور)</a:t>
            </a:r>
            <a:r>
              <a:rPr lang="ar-JO" b="1" dirty="0"/>
              <a:t>. كفل للمواطن الأردني حق العمل والتعليم والرفاه الأجتماعي.</a:t>
            </a:r>
          </a:p>
          <a:p>
            <a:pPr marL="914400" lvl="1" indent="-457200" algn="just" rtl="1">
              <a:lnSpc>
                <a:spcPct val="150000"/>
              </a:lnSpc>
              <a:buFont typeface="+mj-lt"/>
              <a:buAutoNum type="arabicPeriod"/>
            </a:pPr>
            <a:r>
              <a:rPr lang="ar-SA" b="1" dirty="0"/>
              <a:t>شهدَ عهدُ جلالته إقرار حقّ التعليم المجاني</a:t>
            </a:r>
            <a:r>
              <a:rPr lang="ar-JO" b="1" dirty="0"/>
              <a:t>.</a:t>
            </a:r>
            <a:endParaRPr lang="en-US" b="1" dirty="0"/>
          </a:p>
          <a:p>
            <a:pPr marL="971550" lvl="1" indent="-514350" algn="just" rtl="1">
              <a:lnSpc>
                <a:spcPct val="150000"/>
              </a:lnSpc>
              <a:buFont typeface="+mj-lt"/>
              <a:buAutoNum type="arabicPeriod"/>
            </a:pPr>
            <a:r>
              <a:rPr lang="ar-SA" b="1" dirty="0"/>
              <a:t>إنشاء ديوان المحاسبة</a:t>
            </a:r>
            <a:r>
              <a:rPr lang="ar-JO" b="1" dirty="0"/>
              <a:t>.</a:t>
            </a:r>
          </a:p>
          <a:p>
            <a:pPr marL="971550" lvl="1" indent="-514350" algn="just" rtl="1">
              <a:lnSpc>
                <a:spcPct val="150000"/>
              </a:lnSpc>
              <a:buFont typeface="+mj-lt"/>
              <a:buAutoNum type="arabicPeriod"/>
            </a:pPr>
            <a:r>
              <a:rPr lang="ar-JO" b="1" dirty="0"/>
              <a:t>الدفاع عن ثرى فلسطين.</a:t>
            </a:r>
          </a:p>
          <a:p>
            <a:pPr marL="971550" lvl="1" indent="-514350" algn="just" rtl="1">
              <a:lnSpc>
                <a:spcPct val="150000"/>
              </a:lnSpc>
              <a:buFont typeface="+mj-lt"/>
              <a:buAutoNum type="arabicPeriod"/>
            </a:pPr>
            <a:endParaRPr lang="en-US" b="1" dirty="0"/>
          </a:p>
        </p:txBody>
      </p:sp>
      <p:pic>
        <p:nvPicPr>
          <p:cNvPr id="17" name="Picture 2" descr="السلط الثانوية &quot; تستذكر الحسين - المدينة نيو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7085" y="3979400"/>
            <a:ext cx="2857500" cy="21431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45929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043646" y="1180061"/>
            <a:ext cx="7719333" cy="1709763"/>
          </a:xfrm>
          <a:prstGeom prst="rect">
            <a:avLst/>
          </a:prstGeom>
        </p:spPr>
        <p:txBody>
          <a:bodyPr wrap="square">
            <a:spAutoFit/>
          </a:bodyPr>
          <a:lstStyle/>
          <a:p>
            <a:pPr marL="228600" marR="0" algn="ctr">
              <a:lnSpc>
                <a:spcPct val="107000"/>
              </a:lnSpc>
              <a:spcBef>
                <a:spcPts val="0"/>
              </a:spcBef>
              <a:spcAft>
                <a:spcPts val="800"/>
              </a:spcAft>
            </a:pPr>
            <a:r>
              <a:rPr lang="ar-JO" sz="3600" b="1" dirty="0">
                <a:solidFill>
                  <a:srgbClr val="000000"/>
                </a:solidFill>
                <a:effectLst/>
                <a:latin typeface="Calibri" panose="020F0502020204030204" pitchFamily="34" charset="0"/>
                <a:ea typeface="Calibri" panose="020F0502020204030204" pitchFamily="34" charset="0"/>
              </a:rPr>
              <a:t>وفاته</a:t>
            </a:r>
            <a:endParaRPr lang="ar-JO" sz="2800" b="1" dirty="0">
              <a:solidFill>
                <a:srgbClr val="000000"/>
              </a:solidFill>
              <a:effectLst/>
              <a:latin typeface="Calibri" panose="020F0502020204030204" pitchFamily="34" charset="0"/>
              <a:ea typeface="Calibri" panose="020F0502020204030204" pitchFamily="34" charset="0"/>
            </a:endParaRPr>
          </a:p>
          <a:p>
            <a:pPr marL="228600" marR="0" algn="r">
              <a:lnSpc>
                <a:spcPct val="107000"/>
              </a:lnSpc>
              <a:spcBef>
                <a:spcPts val="0"/>
              </a:spcBef>
              <a:spcAft>
                <a:spcPts val="800"/>
              </a:spcAft>
            </a:pPr>
            <a:r>
              <a:rPr lang="ar-SA" sz="2800" b="1" dirty="0">
                <a:solidFill>
                  <a:srgbClr val="000000"/>
                </a:solidFill>
                <a:effectLst/>
                <a:latin typeface="Calibri" panose="020F0502020204030204" pitchFamily="34" charset="0"/>
                <a:ea typeface="Calibri" panose="020F0502020204030204" pitchFamily="34" charset="0"/>
              </a:rPr>
              <a:t>توفي جلالة الملك طلال بن عبدالله في تموز عام 1972، وَوُوري الثري في الأضرحة الملكيّة في عمّان.</a:t>
            </a:r>
            <a:endParaRPr lang="en-US" sz="2800" b="1" dirty="0">
              <a:effectLst/>
              <a:latin typeface="Calibri" panose="020F0502020204030204" pitchFamily="34" charset="0"/>
              <a:ea typeface="Calibri" panose="020F050202020403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4789289" y="3276995"/>
            <a:ext cx="2228045" cy="25540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861283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TotalTime>
  <Words>200</Words>
  <Application>Microsoft Office PowerPoint</Application>
  <PresentationFormat>Widescreen</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جلالة الملك طلال بن عبدالله</vt:lpstr>
      <vt:lpstr>  طلال بن عبدالله بن الحسين الهاشمي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جلالة الملك طلال بن عبدالله</dc:title>
  <dc:creator>user</dc:creator>
  <cp:lastModifiedBy>962777191014</cp:lastModifiedBy>
  <cp:revision>41</cp:revision>
  <dcterms:created xsi:type="dcterms:W3CDTF">2022-11-27T14:09:42Z</dcterms:created>
  <dcterms:modified xsi:type="dcterms:W3CDTF">2022-11-27T15:13:16Z</dcterms:modified>
</cp:coreProperties>
</file>