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3"/>
  </p:notesMasterIdLst>
  <p:sldIdLst>
    <p:sldId id="256" r:id="rId2"/>
    <p:sldId id="258" r:id="rId3"/>
    <p:sldId id="259" r:id="rId4"/>
    <p:sldId id="261" r:id="rId5"/>
    <p:sldId id="263" r:id="rId6"/>
    <p:sldId id="265" r:id="rId7"/>
    <p:sldId id="341" r:id="rId8"/>
    <p:sldId id="268" r:id="rId9"/>
    <p:sldId id="270" r:id="rId10"/>
    <p:sldId id="273" r:id="rId11"/>
    <p:sldId id="275" r:id="rId12"/>
  </p:sldIdLst>
  <p:sldSz cx="9144000" cy="5143500" type="screen16x9"/>
  <p:notesSz cx="6858000" cy="9144000"/>
  <p:embeddedFontLst>
    <p:embeddedFont>
      <p:font typeface="Medula One" panose="020B0604020202020204" charset="0"/>
      <p:regular r:id="rId14"/>
    </p:embeddedFont>
    <p:embeddedFont>
      <p:font typeface="Happy Monkey" panose="020B0604020202020204" charset="0"/>
      <p:regular r:id="rId15"/>
    </p:embeddedFont>
    <p:embeddedFont>
      <p:font typeface="Palanquin" panose="020B0604020202020204" charset="0"/>
      <p:regular r:id="rId16"/>
      <p:bold r:id="rId17"/>
    </p:embeddedFont>
    <p:embeddedFont>
      <p:font typeface="Sacramento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8F47307-A7F4-484F-88CD-EF07C60C3858}">
  <a:tblStyle styleId="{88F47307-A7F4-484F-88CD-EF07C60C38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95147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7281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a6f983328b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0" name="Google Shape;900;ga6f983328b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0717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ga6f983328b_0_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8" name="Google Shape;948;ga6f983328b_0_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1850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a740955331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a740955331_1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1821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a6f983328b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a6f983328b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5608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a6c504fcf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" name="Google Shape;558;ga6c504fcf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0103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9f50dd5ee4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5" name="Google Shape;635;g9f50dd5ee4_0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4350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ga6f983328b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9" name="Google Shape;669;ga6f983328b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1174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ga6f983328b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9" name="Google Shape;669;ga6f983328b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1679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ga6f983328b_0_4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1" name="Google Shape;731;ga6f983328b_0_4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0214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a6f983328b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6" name="Google Shape;826;ga6f983328b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6069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058750" y="446175"/>
            <a:ext cx="5026500" cy="30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18500"/>
              <a:buNone/>
              <a:defRPr sz="18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500"/>
              <a:buNone/>
              <a:defRPr sz="18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500"/>
              <a:buNone/>
              <a:defRPr sz="18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500"/>
              <a:buNone/>
              <a:defRPr sz="18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500"/>
              <a:buNone/>
              <a:defRPr sz="18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500"/>
              <a:buNone/>
              <a:defRPr sz="18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500"/>
              <a:buNone/>
              <a:defRPr sz="18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500"/>
              <a:buNone/>
              <a:defRPr sz="18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500"/>
              <a:buNone/>
              <a:defRPr sz="185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71900" y="3669125"/>
            <a:ext cx="5200200" cy="4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 flipH="1">
            <a:off x="321980" y="3566484"/>
            <a:ext cx="1758030" cy="1253066"/>
            <a:chOff x="1071266" y="1043500"/>
            <a:chExt cx="1758030" cy="1253066"/>
          </a:xfrm>
        </p:grpSpPr>
        <p:sp>
          <p:nvSpPr>
            <p:cNvPr id="12" name="Google Shape;12;p2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 flipH="1">
            <a:off x="7067138" y="316602"/>
            <a:ext cx="1758030" cy="1253066"/>
            <a:chOff x="1071266" y="1043500"/>
            <a:chExt cx="1758030" cy="1253066"/>
          </a:xfrm>
        </p:grpSpPr>
        <p:sp>
          <p:nvSpPr>
            <p:cNvPr id="15" name="Google Shape;15;p2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7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6"/>
          <p:cNvSpPr txBox="1">
            <a:spLocks noGrp="1"/>
          </p:cNvSpPr>
          <p:nvPr>
            <p:ph type="body" idx="1"/>
          </p:nvPr>
        </p:nvSpPr>
        <p:spPr>
          <a:xfrm>
            <a:off x="720000" y="1790700"/>
            <a:ext cx="4899900" cy="24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9" name="Google Shape;259;p26"/>
          <p:cNvSpPr txBox="1">
            <a:spLocks noGrp="1"/>
          </p:cNvSpPr>
          <p:nvPr>
            <p:ph type="title"/>
          </p:nvPr>
        </p:nvSpPr>
        <p:spPr>
          <a:xfrm>
            <a:off x="1065000" y="403663"/>
            <a:ext cx="701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60" name="Google Shape;260;p26"/>
          <p:cNvGrpSpPr/>
          <p:nvPr/>
        </p:nvGrpSpPr>
        <p:grpSpPr>
          <a:xfrm flipH="1">
            <a:off x="7067138" y="316602"/>
            <a:ext cx="1758030" cy="1253066"/>
            <a:chOff x="1071266" y="1043500"/>
            <a:chExt cx="1758030" cy="1253066"/>
          </a:xfrm>
        </p:grpSpPr>
        <p:sp>
          <p:nvSpPr>
            <p:cNvPr id="261" name="Google Shape;261;p26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6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" name="Google Shape;274;p28"/>
          <p:cNvGrpSpPr/>
          <p:nvPr/>
        </p:nvGrpSpPr>
        <p:grpSpPr>
          <a:xfrm>
            <a:off x="321980" y="316602"/>
            <a:ext cx="1758030" cy="1253066"/>
            <a:chOff x="1071266" y="1043500"/>
            <a:chExt cx="1758030" cy="1253066"/>
          </a:xfrm>
        </p:grpSpPr>
        <p:sp>
          <p:nvSpPr>
            <p:cNvPr id="275" name="Google Shape;275;p28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8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7" name="Google Shape;277;p28"/>
          <p:cNvGrpSpPr/>
          <p:nvPr/>
        </p:nvGrpSpPr>
        <p:grpSpPr>
          <a:xfrm rot="10800000">
            <a:off x="7067138" y="3566484"/>
            <a:ext cx="1758030" cy="1253066"/>
            <a:chOff x="1071266" y="1043500"/>
            <a:chExt cx="1758030" cy="1253066"/>
          </a:xfrm>
        </p:grpSpPr>
        <p:sp>
          <p:nvSpPr>
            <p:cNvPr id="278" name="Google Shape;278;p28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8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" name="Google Shape;280;p28"/>
          <p:cNvGrpSpPr/>
          <p:nvPr/>
        </p:nvGrpSpPr>
        <p:grpSpPr>
          <a:xfrm flipH="1">
            <a:off x="7067138" y="316602"/>
            <a:ext cx="1758030" cy="1253066"/>
            <a:chOff x="1071266" y="1043500"/>
            <a:chExt cx="1758030" cy="1253066"/>
          </a:xfrm>
        </p:grpSpPr>
        <p:sp>
          <p:nvSpPr>
            <p:cNvPr id="281" name="Google Shape;281;p28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8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" name="Google Shape;283;p28"/>
          <p:cNvGrpSpPr/>
          <p:nvPr/>
        </p:nvGrpSpPr>
        <p:grpSpPr>
          <a:xfrm rot="10800000" flipH="1">
            <a:off x="321980" y="3566484"/>
            <a:ext cx="1758030" cy="1253066"/>
            <a:chOff x="1071266" y="1043500"/>
            <a:chExt cx="1758030" cy="1253066"/>
          </a:xfrm>
        </p:grpSpPr>
        <p:sp>
          <p:nvSpPr>
            <p:cNvPr id="284" name="Google Shape;284;p28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8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oogle Shape;287;p29"/>
          <p:cNvGrpSpPr/>
          <p:nvPr/>
        </p:nvGrpSpPr>
        <p:grpSpPr>
          <a:xfrm flipH="1">
            <a:off x="7067138" y="316602"/>
            <a:ext cx="1758030" cy="1253066"/>
            <a:chOff x="1071266" y="1043500"/>
            <a:chExt cx="1758030" cy="1253066"/>
          </a:xfrm>
        </p:grpSpPr>
        <p:sp>
          <p:nvSpPr>
            <p:cNvPr id="288" name="Google Shape;288;p29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9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" name="Google Shape;290;p29"/>
          <p:cNvGrpSpPr/>
          <p:nvPr/>
        </p:nvGrpSpPr>
        <p:grpSpPr>
          <a:xfrm rot="10800000" flipH="1">
            <a:off x="321980" y="3566484"/>
            <a:ext cx="1758030" cy="1253066"/>
            <a:chOff x="1071266" y="1043500"/>
            <a:chExt cx="1758030" cy="1253066"/>
          </a:xfrm>
        </p:grpSpPr>
        <p:sp>
          <p:nvSpPr>
            <p:cNvPr id="291" name="Google Shape;291;p29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9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1103550" y="2303250"/>
            <a:ext cx="6936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500"/>
              <a:buNone/>
              <a:defRPr sz="8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2" hasCustomPrompt="1"/>
          </p:nvPr>
        </p:nvSpPr>
        <p:spPr>
          <a:xfrm>
            <a:off x="3059100" y="566550"/>
            <a:ext cx="3025800" cy="19956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3059100" y="3288125"/>
            <a:ext cx="3025800" cy="6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1" name="Google Shape;21;p3"/>
          <p:cNvGrpSpPr/>
          <p:nvPr/>
        </p:nvGrpSpPr>
        <p:grpSpPr>
          <a:xfrm rot="10800000" flipH="1">
            <a:off x="321980" y="3566484"/>
            <a:ext cx="1758030" cy="1253066"/>
            <a:chOff x="1071266" y="1043500"/>
            <a:chExt cx="1758030" cy="1253066"/>
          </a:xfrm>
        </p:grpSpPr>
        <p:sp>
          <p:nvSpPr>
            <p:cNvPr id="22" name="Google Shape;22;p3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4;p3"/>
          <p:cNvGrpSpPr/>
          <p:nvPr/>
        </p:nvGrpSpPr>
        <p:grpSpPr>
          <a:xfrm flipH="1">
            <a:off x="7067138" y="316602"/>
            <a:ext cx="1758030" cy="1253066"/>
            <a:chOff x="1071266" y="1043500"/>
            <a:chExt cx="1758030" cy="1253066"/>
          </a:xfrm>
        </p:grpSpPr>
        <p:sp>
          <p:nvSpPr>
            <p:cNvPr id="25" name="Google Shape;25;p3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233038" y="2691337"/>
            <a:ext cx="2782200" cy="4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00">
                <a:latin typeface="Medula One"/>
                <a:ea typeface="Medula One"/>
                <a:cs typeface="Medula One"/>
                <a:sym typeface="Medula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233050" y="3208950"/>
            <a:ext cx="27822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3"/>
          </p:nvPr>
        </p:nvSpPr>
        <p:spPr>
          <a:xfrm>
            <a:off x="5128763" y="2691337"/>
            <a:ext cx="2782200" cy="4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00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500">
                <a:solidFill>
                  <a:srgbClr val="6DC065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4"/>
          </p:nvPr>
        </p:nvSpPr>
        <p:spPr>
          <a:xfrm>
            <a:off x="5128775" y="3208950"/>
            <a:ext cx="27822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065000" y="403663"/>
            <a:ext cx="701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2" name="Google Shape;42;p5"/>
          <p:cNvGrpSpPr/>
          <p:nvPr/>
        </p:nvGrpSpPr>
        <p:grpSpPr>
          <a:xfrm>
            <a:off x="321980" y="316602"/>
            <a:ext cx="1758030" cy="1253066"/>
            <a:chOff x="1071266" y="1043500"/>
            <a:chExt cx="1758030" cy="1253066"/>
          </a:xfrm>
        </p:grpSpPr>
        <p:sp>
          <p:nvSpPr>
            <p:cNvPr id="43" name="Google Shape;43;p5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5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45;p5"/>
          <p:cNvGrpSpPr/>
          <p:nvPr/>
        </p:nvGrpSpPr>
        <p:grpSpPr>
          <a:xfrm flipH="1">
            <a:off x="7067138" y="316602"/>
            <a:ext cx="1758030" cy="1253066"/>
            <a:chOff x="1071266" y="1043500"/>
            <a:chExt cx="1758030" cy="1253066"/>
          </a:xfrm>
        </p:grpSpPr>
        <p:sp>
          <p:nvSpPr>
            <p:cNvPr id="46" name="Google Shape;46;p5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1065000" y="403663"/>
            <a:ext cx="701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50" name="Google Shape;50;p6"/>
          <p:cNvGrpSpPr/>
          <p:nvPr/>
        </p:nvGrpSpPr>
        <p:grpSpPr>
          <a:xfrm>
            <a:off x="321980" y="316602"/>
            <a:ext cx="1758030" cy="1253066"/>
            <a:chOff x="1071266" y="1043500"/>
            <a:chExt cx="1758030" cy="1253066"/>
          </a:xfrm>
        </p:grpSpPr>
        <p:sp>
          <p:nvSpPr>
            <p:cNvPr id="51" name="Google Shape;51;p6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6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53;p6"/>
          <p:cNvGrpSpPr/>
          <p:nvPr/>
        </p:nvGrpSpPr>
        <p:grpSpPr>
          <a:xfrm flipH="1">
            <a:off x="7067138" y="316602"/>
            <a:ext cx="1758030" cy="1253066"/>
            <a:chOff x="1071266" y="1043500"/>
            <a:chExt cx="1758030" cy="1253066"/>
          </a:xfrm>
        </p:grpSpPr>
        <p:sp>
          <p:nvSpPr>
            <p:cNvPr id="54" name="Google Shape;54;p6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6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4647000" y="1404625"/>
            <a:ext cx="3661500" cy="6717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000"/>
              <a:buNone/>
              <a:defRPr sz="5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grpSp>
        <p:nvGrpSpPr>
          <p:cNvPr id="58" name="Google Shape;58;p7"/>
          <p:cNvGrpSpPr/>
          <p:nvPr/>
        </p:nvGrpSpPr>
        <p:grpSpPr>
          <a:xfrm>
            <a:off x="1072252" y="894528"/>
            <a:ext cx="1618970" cy="1153948"/>
            <a:chOff x="1071266" y="1043500"/>
            <a:chExt cx="1758030" cy="1253066"/>
          </a:xfrm>
        </p:grpSpPr>
        <p:sp>
          <p:nvSpPr>
            <p:cNvPr id="59" name="Google Shape;59;p7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7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" name="Google Shape;61;p7"/>
          <p:cNvGrpSpPr/>
          <p:nvPr/>
        </p:nvGrpSpPr>
        <p:grpSpPr>
          <a:xfrm rot="10800000">
            <a:off x="2670841" y="2938717"/>
            <a:ext cx="1618970" cy="1153948"/>
            <a:chOff x="1071266" y="1043500"/>
            <a:chExt cx="1758030" cy="1253066"/>
          </a:xfrm>
        </p:grpSpPr>
        <p:sp>
          <p:nvSpPr>
            <p:cNvPr id="62" name="Google Shape;62;p7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7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" name="Google Shape;64;p7"/>
          <p:cNvSpPr txBox="1">
            <a:spLocks noGrp="1"/>
          </p:cNvSpPr>
          <p:nvPr>
            <p:ph type="subTitle" idx="1"/>
          </p:nvPr>
        </p:nvSpPr>
        <p:spPr>
          <a:xfrm>
            <a:off x="4647000" y="2197050"/>
            <a:ext cx="3368700" cy="13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 txBox="1">
            <a:spLocks noGrp="1"/>
          </p:cNvSpPr>
          <p:nvPr>
            <p:ph type="title"/>
          </p:nvPr>
        </p:nvSpPr>
        <p:spPr>
          <a:xfrm>
            <a:off x="1376400" y="1023600"/>
            <a:ext cx="6391200" cy="31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grpSp>
        <p:nvGrpSpPr>
          <p:cNvPr id="67" name="Google Shape;67;p8"/>
          <p:cNvGrpSpPr/>
          <p:nvPr/>
        </p:nvGrpSpPr>
        <p:grpSpPr>
          <a:xfrm rot="10800000">
            <a:off x="7067138" y="3566484"/>
            <a:ext cx="1758030" cy="1253066"/>
            <a:chOff x="1071266" y="1043500"/>
            <a:chExt cx="1758030" cy="1253066"/>
          </a:xfrm>
        </p:grpSpPr>
        <p:sp>
          <p:nvSpPr>
            <p:cNvPr id="68" name="Google Shape;68;p8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8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" name="Google Shape;70;p8"/>
          <p:cNvGrpSpPr/>
          <p:nvPr/>
        </p:nvGrpSpPr>
        <p:grpSpPr>
          <a:xfrm>
            <a:off x="321980" y="316602"/>
            <a:ext cx="1758030" cy="1253066"/>
            <a:chOff x="1071266" y="1043500"/>
            <a:chExt cx="1758030" cy="1253066"/>
          </a:xfrm>
        </p:grpSpPr>
        <p:sp>
          <p:nvSpPr>
            <p:cNvPr id="71" name="Google Shape;71;p8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>
            <a:spLocks noGrp="1"/>
          </p:cNvSpPr>
          <p:nvPr>
            <p:ph type="ctrTitle"/>
          </p:nvPr>
        </p:nvSpPr>
        <p:spPr>
          <a:xfrm>
            <a:off x="2887950" y="1777025"/>
            <a:ext cx="3368100" cy="9927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Sacramento"/>
              <a:buNone/>
              <a:defRPr sz="3600" b="1">
                <a:latin typeface="Sacramento"/>
                <a:ea typeface="Sacramento"/>
                <a:cs typeface="Sacramento"/>
                <a:sym typeface="Sacramen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Sacramento"/>
              <a:buNone/>
              <a:defRPr sz="3600" b="1">
                <a:latin typeface="Sacramento"/>
                <a:ea typeface="Sacramento"/>
                <a:cs typeface="Sacramento"/>
                <a:sym typeface="Sacramen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Sacramento"/>
              <a:buNone/>
              <a:defRPr sz="3600" b="1">
                <a:latin typeface="Sacramento"/>
                <a:ea typeface="Sacramento"/>
                <a:cs typeface="Sacramento"/>
                <a:sym typeface="Sacramen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Sacramento"/>
              <a:buNone/>
              <a:defRPr sz="3600" b="1">
                <a:latin typeface="Sacramento"/>
                <a:ea typeface="Sacramento"/>
                <a:cs typeface="Sacramento"/>
                <a:sym typeface="Sacramen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Sacramento"/>
              <a:buNone/>
              <a:defRPr sz="3600" b="1">
                <a:latin typeface="Sacramento"/>
                <a:ea typeface="Sacramento"/>
                <a:cs typeface="Sacramento"/>
                <a:sym typeface="Sacramen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Sacramento"/>
              <a:buNone/>
              <a:defRPr sz="3600" b="1">
                <a:latin typeface="Sacramento"/>
                <a:ea typeface="Sacramento"/>
                <a:cs typeface="Sacramento"/>
                <a:sym typeface="Sacramen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Sacramento"/>
              <a:buNone/>
              <a:defRPr sz="3600" b="1">
                <a:latin typeface="Sacramento"/>
                <a:ea typeface="Sacramento"/>
                <a:cs typeface="Sacramento"/>
                <a:sym typeface="Sacramen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Sacramento"/>
              <a:buNone/>
              <a:defRPr sz="3600" b="1">
                <a:latin typeface="Sacramento"/>
                <a:ea typeface="Sacramento"/>
                <a:cs typeface="Sacramento"/>
                <a:sym typeface="Sacramento"/>
              </a:defRPr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subTitle" idx="1"/>
          </p:nvPr>
        </p:nvSpPr>
        <p:spPr>
          <a:xfrm>
            <a:off x="2767175" y="2769725"/>
            <a:ext cx="3609600" cy="9927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76" name="Google Shape;76;p9"/>
          <p:cNvGrpSpPr/>
          <p:nvPr/>
        </p:nvGrpSpPr>
        <p:grpSpPr>
          <a:xfrm rot="10800000" flipH="1">
            <a:off x="321980" y="3566484"/>
            <a:ext cx="1758030" cy="1253066"/>
            <a:chOff x="1071266" y="1043500"/>
            <a:chExt cx="1758030" cy="1253066"/>
          </a:xfrm>
        </p:grpSpPr>
        <p:sp>
          <p:nvSpPr>
            <p:cNvPr id="77" name="Google Shape;77;p9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9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79;p9"/>
          <p:cNvGrpSpPr/>
          <p:nvPr/>
        </p:nvGrpSpPr>
        <p:grpSpPr>
          <a:xfrm rot="10800000">
            <a:off x="7067138" y="3566484"/>
            <a:ext cx="1758030" cy="1253066"/>
            <a:chOff x="1071266" y="1043500"/>
            <a:chExt cx="1758030" cy="1253066"/>
          </a:xfrm>
        </p:grpSpPr>
        <p:sp>
          <p:nvSpPr>
            <p:cNvPr id="80" name="Google Shape;80;p9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9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 txBox="1">
            <a:spLocks noGrp="1"/>
          </p:cNvSpPr>
          <p:nvPr>
            <p:ph type="title" hasCustomPrompt="1"/>
          </p:nvPr>
        </p:nvSpPr>
        <p:spPr>
          <a:xfrm>
            <a:off x="2886407" y="1540944"/>
            <a:ext cx="1733400" cy="2427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9pPr>
          </a:lstStyle>
          <a:p>
            <a:r>
              <a:t>xx%</a:t>
            </a:r>
          </a:p>
        </p:txBody>
      </p:sp>
      <p:sp>
        <p:nvSpPr>
          <p:cNvPr id="112" name="Google Shape;112;p14"/>
          <p:cNvSpPr txBox="1">
            <a:spLocks noGrp="1"/>
          </p:cNvSpPr>
          <p:nvPr>
            <p:ph type="subTitle" idx="1"/>
          </p:nvPr>
        </p:nvSpPr>
        <p:spPr>
          <a:xfrm>
            <a:off x="2886407" y="1718275"/>
            <a:ext cx="2567100" cy="2997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00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subTitle" idx="2"/>
          </p:nvPr>
        </p:nvSpPr>
        <p:spPr>
          <a:xfrm>
            <a:off x="2886413" y="2159283"/>
            <a:ext cx="2567100" cy="7239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title" idx="3"/>
          </p:nvPr>
        </p:nvSpPr>
        <p:spPr>
          <a:xfrm>
            <a:off x="1065000" y="403663"/>
            <a:ext cx="701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title" idx="4" hasCustomPrompt="1"/>
          </p:nvPr>
        </p:nvSpPr>
        <p:spPr>
          <a:xfrm>
            <a:off x="2886407" y="3418419"/>
            <a:ext cx="1733400" cy="2427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>
                <a:solidFill>
                  <a:schemeClr val="hlink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9pPr>
          </a:lstStyle>
          <a:p>
            <a:r>
              <a:t>xx%</a:t>
            </a:r>
          </a:p>
        </p:txBody>
      </p:sp>
      <p:sp>
        <p:nvSpPr>
          <p:cNvPr id="116" name="Google Shape;116;p14"/>
          <p:cNvSpPr txBox="1">
            <a:spLocks noGrp="1"/>
          </p:cNvSpPr>
          <p:nvPr>
            <p:ph type="subTitle" idx="5"/>
          </p:nvPr>
        </p:nvSpPr>
        <p:spPr>
          <a:xfrm>
            <a:off x="2886407" y="3595750"/>
            <a:ext cx="2567100" cy="2997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00"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ubTitle" idx="6"/>
          </p:nvPr>
        </p:nvSpPr>
        <p:spPr>
          <a:xfrm>
            <a:off x="2886413" y="4036758"/>
            <a:ext cx="2567100" cy="7239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title" idx="7" hasCustomPrompt="1"/>
          </p:nvPr>
        </p:nvSpPr>
        <p:spPr>
          <a:xfrm>
            <a:off x="5710532" y="1540944"/>
            <a:ext cx="1733400" cy="2427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>
                <a:solidFill>
                  <a:schemeClr val="hlink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9pPr>
          </a:lstStyle>
          <a:p>
            <a:r>
              <a:t>xx%</a:t>
            </a:r>
          </a:p>
        </p:txBody>
      </p:sp>
      <p:sp>
        <p:nvSpPr>
          <p:cNvPr id="119" name="Google Shape;119;p14"/>
          <p:cNvSpPr txBox="1">
            <a:spLocks noGrp="1"/>
          </p:cNvSpPr>
          <p:nvPr>
            <p:ph type="subTitle" idx="8"/>
          </p:nvPr>
        </p:nvSpPr>
        <p:spPr>
          <a:xfrm>
            <a:off x="5710532" y="1718275"/>
            <a:ext cx="2567100" cy="2997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00"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hlink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endParaRPr/>
          </a:p>
        </p:txBody>
      </p:sp>
      <p:sp>
        <p:nvSpPr>
          <p:cNvPr id="120" name="Google Shape;120;p14"/>
          <p:cNvSpPr txBox="1">
            <a:spLocks noGrp="1"/>
          </p:cNvSpPr>
          <p:nvPr>
            <p:ph type="subTitle" idx="9"/>
          </p:nvPr>
        </p:nvSpPr>
        <p:spPr>
          <a:xfrm>
            <a:off x="5710538" y="2159283"/>
            <a:ext cx="2567100" cy="7239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1" name="Google Shape;121;p14"/>
          <p:cNvSpPr txBox="1">
            <a:spLocks noGrp="1"/>
          </p:cNvSpPr>
          <p:nvPr>
            <p:ph type="title" idx="13" hasCustomPrompt="1"/>
          </p:nvPr>
        </p:nvSpPr>
        <p:spPr>
          <a:xfrm>
            <a:off x="5710532" y="3418419"/>
            <a:ext cx="1733400" cy="2427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Happy Monkey"/>
              <a:buNone/>
              <a:defRPr sz="3600" b="1">
                <a:solidFill>
                  <a:schemeClr val="dk2"/>
                </a:solidFill>
                <a:latin typeface="Happy Monkey"/>
                <a:ea typeface="Happy Monkey"/>
                <a:cs typeface="Happy Monkey"/>
                <a:sym typeface="Happy Monkey"/>
              </a:defRPr>
            </a:lvl9pPr>
          </a:lstStyle>
          <a:p>
            <a:r>
              <a:t>xx%</a:t>
            </a:r>
          </a:p>
        </p:txBody>
      </p:sp>
      <p:sp>
        <p:nvSpPr>
          <p:cNvPr id="122" name="Google Shape;122;p14"/>
          <p:cNvSpPr txBox="1">
            <a:spLocks noGrp="1"/>
          </p:cNvSpPr>
          <p:nvPr>
            <p:ph type="subTitle" idx="14"/>
          </p:nvPr>
        </p:nvSpPr>
        <p:spPr>
          <a:xfrm>
            <a:off x="5710532" y="3595750"/>
            <a:ext cx="2567100" cy="2997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00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endParaRPr/>
          </a:p>
        </p:txBody>
      </p:sp>
      <p:sp>
        <p:nvSpPr>
          <p:cNvPr id="123" name="Google Shape;123;p14"/>
          <p:cNvSpPr txBox="1">
            <a:spLocks noGrp="1"/>
          </p:cNvSpPr>
          <p:nvPr>
            <p:ph type="subTitle" idx="15"/>
          </p:nvPr>
        </p:nvSpPr>
        <p:spPr>
          <a:xfrm>
            <a:off x="5710538" y="4036758"/>
            <a:ext cx="2567100" cy="7239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grpSp>
        <p:nvGrpSpPr>
          <p:cNvPr id="124" name="Google Shape;124;p14"/>
          <p:cNvGrpSpPr/>
          <p:nvPr/>
        </p:nvGrpSpPr>
        <p:grpSpPr>
          <a:xfrm flipH="1">
            <a:off x="7067138" y="316602"/>
            <a:ext cx="1758030" cy="1253066"/>
            <a:chOff x="1071266" y="1043500"/>
            <a:chExt cx="1758030" cy="1253066"/>
          </a:xfrm>
        </p:grpSpPr>
        <p:sp>
          <p:nvSpPr>
            <p:cNvPr id="125" name="Google Shape;125;p14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" name="Google Shape;127;p14"/>
          <p:cNvGrpSpPr/>
          <p:nvPr/>
        </p:nvGrpSpPr>
        <p:grpSpPr>
          <a:xfrm>
            <a:off x="321980" y="316602"/>
            <a:ext cx="1758030" cy="1253066"/>
            <a:chOff x="1071266" y="1043500"/>
            <a:chExt cx="1758030" cy="1253066"/>
          </a:xfrm>
        </p:grpSpPr>
        <p:sp>
          <p:nvSpPr>
            <p:cNvPr id="128" name="Google Shape;128;p14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CUSTOM_1_1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7"/>
          <p:cNvSpPr txBox="1">
            <a:spLocks noGrp="1"/>
          </p:cNvSpPr>
          <p:nvPr>
            <p:ph type="title"/>
          </p:nvPr>
        </p:nvSpPr>
        <p:spPr>
          <a:xfrm>
            <a:off x="2171700" y="3044978"/>
            <a:ext cx="4800600" cy="66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None/>
              <a:defRPr sz="29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68" name="Google Shape;168;p17"/>
          <p:cNvSpPr txBox="1">
            <a:spLocks noGrp="1"/>
          </p:cNvSpPr>
          <p:nvPr>
            <p:ph type="subTitle" idx="1"/>
          </p:nvPr>
        </p:nvSpPr>
        <p:spPr>
          <a:xfrm>
            <a:off x="1832550" y="1300425"/>
            <a:ext cx="5478900" cy="196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None/>
              <a:defRPr sz="1800">
                <a:solidFill>
                  <a:srgbClr val="2F2D4F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None/>
              <a:defRPr sz="1800">
                <a:solidFill>
                  <a:srgbClr val="2F2D4F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None/>
              <a:defRPr sz="1800">
                <a:solidFill>
                  <a:srgbClr val="2F2D4F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None/>
              <a:defRPr sz="1800">
                <a:solidFill>
                  <a:srgbClr val="2F2D4F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None/>
              <a:defRPr sz="1800">
                <a:solidFill>
                  <a:srgbClr val="2F2D4F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None/>
              <a:defRPr sz="1800">
                <a:solidFill>
                  <a:srgbClr val="2F2D4F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None/>
              <a:defRPr sz="1800">
                <a:solidFill>
                  <a:srgbClr val="2F2D4F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rgbClr val="2F2D4F"/>
              </a:buClr>
              <a:buSzPts val="1800"/>
              <a:buNone/>
              <a:defRPr sz="1800">
                <a:solidFill>
                  <a:srgbClr val="2F2D4F"/>
                </a:solidFill>
              </a:defRPr>
            </a:lvl9pPr>
          </a:lstStyle>
          <a:p>
            <a:endParaRPr/>
          </a:p>
        </p:txBody>
      </p:sp>
      <p:grpSp>
        <p:nvGrpSpPr>
          <p:cNvPr id="169" name="Google Shape;169;p17"/>
          <p:cNvGrpSpPr/>
          <p:nvPr/>
        </p:nvGrpSpPr>
        <p:grpSpPr>
          <a:xfrm flipH="1">
            <a:off x="6571716" y="583449"/>
            <a:ext cx="1618970" cy="1153948"/>
            <a:chOff x="1071266" y="1043500"/>
            <a:chExt cx="1758030" cy="1253066"/>
          </a:xfrm>
        </p:grpSpPr>
        <p:sp>
          <p:nvSpPr>
            <p:cNvPr id="170" name="Google Shape;170;p17"/>
            <p:cNvSpPr/>
            <p:nvPr/>
          </p:nvSpPr>
          <p:spPr>
            <a:xfrm>
              <a:off x="1072200" y="1043500"/>
              <a:ext cx="144600" cy="14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1071266" y="1045916"/>
              <a:ext cx="1758030" cy="1250650"/>
            </a:xfrm>
            <a:custGeom>
              <a:avLst/>
              <a:gdLst/>
              <a:ahLst/>
              <a:cxnLst/>
              <a:rect l="l" t="t" r="r" b="b"/>
              <a:pathLst>
                <a:path w="17380" h="12364" extrusionOk="0">
                  <a:moveTo>
                    <a:pt x="2045" y="0"/>
                  </a:moveTo>
                  <a:lnTo>
                    <a:pt x="2045" y="2045"/>
                  </a:lnTo>
                  <a:lnTo>
                    <a:pt x="0" y="2045"/>
                  </a:lnTo>
                  <a:lnTo>
                    <a:pt x="0" y="12289"/>
                  </a:lnTo>
                  <a:cubicBezTo>
                    <a:pt x="0" y="12331"/>
                    <a:pt x="32" y="12363"/>
                    <a:pt x="75" y="12363"/>
                  </a:cubicBezTo>
                  <a:cubicBezTo>
                    <a:pt x="117" y="12363"/>
                    <a:pt x="149" y="12331"/>
                    <a:pt x="149" y="12289"/>
                  </a:cubicBezTo>
                  <a:lnTo>
                    <a:pt x="149" y="2183"/>
                  </a:lnTo>
                  <a:lnTo>
                    <a:pt x="2183" y="2183"/>
                  </a:lnTo>
                  <a:lnTo>
                    <a:pt x="2183" y="149"/>
                  </a:lnTo>
                  <a:lnTo>
                    <a:pt x="17315" y="149"/>
                  </a:lnTo>
                  <a:cubicBezTo>
                    <a:pt x="17347" y="149"/>
                    <a:pt x="17379" y="117"/>
                    <a:pt x="17379" y="75"/>
                  </a:cubicBezTo>
                  <a:cubicBezTo>
                    <a:pt x="17379" y="32"/>
                    <a:pt x="17347" y="0"/>
                    <a:pt x="1731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nquin"/>
              <a:buChar char="●"/>
              <a:defRPr sz="1800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○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■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●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○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■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●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○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Palanquin"/>
              <a:buChar char="■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3" r:id="rId9"/>
    <p:sldLayoutId id="2147483672" r:id="rId10"/>
    <p:sldLayoutId id="2147483674" r:id="rId11"/>
    <p:sldLayoutId id="2147483675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rousse.fr/dictionnaires/francais/paresse/5816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8"/>
          <p:cNvSpPr txBox="1">
            <a:spLocks noGrp="1"/>
          </p:cNvSpPr>
          <p:nvPr>
            <p:ph type="ctrTitle"/>
          </p:nvPr>
        </p:nvSpPr>
        <p:spPr>
          <a:xfrm>
            <a:off x="2060879" y="194579"/>
            <a:ext cx="5026500" cy="30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7500" dirty="0">
                <a:solidFill>
                  <a:schemeClr val="accent2"/>
                </a:solidFill>
              </a:rPr>
              <a:t>Les </a:t>
            </a:r>
            <a:r>
              <a:rPr lang="en-US" sz="7500" dirty="0" err="1" smtClean="0">
                <a:solidFill>
                  <a:schemeClr val="accent2"/>
                </a:solidFill>
              </a:rPr>
              <a:t>adjectifs</a:t>
            </a:r>
            <a:r>
              <a:rPr lang="en-US" sz="7500" dirty="0" smtClean="0">
                <a:solidFill>
                  <a:schemeClr val="accent2"/>
                </a:solidFill>
              </a:rPr>
              <a:t/>
            </a:r>
            <a:br>
              <a:rPr lang="en-US" sz="7500" dirty="0" smtClean="0">
                <a:solidFill>
                  <a:schemeClr val="accent2"/>
                </a:solidFill>
              </a:rPr>
            </a:br>
            <a:endParaRPr sz="7500" dirty="0">
              <a:solidFill>
                <a:schemeClr val="accent2"/>
              </a:solidFill>
            </a:endParaRPr>
          </a:p>
        </p:txBody>
      </p:sp>
      <p:sp>
        <p:nvSpPr>
          <p:cNvPr id="314" name="Google Shape;314;p38"/>
          <p:cNvSpPr txBox="1">
            <a:spLocks noGrp="1"/>
          </p:cNvSpPr>
          <p:nvPr>
            <p:ph type="subTitle" idx="1"/>
          </p:nvPr>
        </p:nvSpPr>
        <p:spPr>
          <a:xfrm>
            <a:off x="1971900" y="3669125"/>
            <a:ext cx="5200200" cy="4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smtClean="0"/>
              <a:t>Yazan </a:t>
            </a:r>
            <a:r>
              <a:rPr lang="en-US" dirty="0" err="1" smtClean="0"/>
              <a:t>khdairat</a:t>
            </a:r>
            <a:endParaRPr dirty="0"/>
          </a:p>
        </p:txBody>
      </p:sp>
      <p:grpSp>
        <p:nvGrpSpPr>
          <p:cNvPr id="315" name="Google Shape;315;p38"/>
          <p:cNvGrpSpPr/>
          <p:nvPr/>
        </p:nvGrpSpPr>
        <p:grpSpPr>
          <a:xfrm>
            <a:off x="4319074" y="3517186"/>
            <a:ext cx="505852" cy="137397"/>
            <a:chOff x="4321205" y="3564811"/>
            <a:chExt cx="505852" cy="137397"/>
          </a:xfrm>
        </p:grpSpPr>
        <p:sp>
          <p:nvSpPr>
            <p:cNvPr id="316" name="Google Shape;316;p38"/>
            <p:cNvSpPr/>
            <p:nvPr/>
          </p:nvSpPr>
          <p:spPr>
            <a:xfrm>
              <a:off x="4504976" y="3564811"/>
              <a:ext cx="138412" cy="137397"/>
            </a:xfrm>
            <a:custGeom>
              <a:avLst/>
              <a:gdLst/>
              <a:ahLst/>
              <a:cxnLst/>
              <a:rect l="l" t="t" r="r" b="b"/>
              <a:pathLst>
                <a:path w="1364" h="1354" extrusionOk="0">
                  <a:moveTo>
                    <a:pt x="682" y="1"/>
                  </a:moveTo>
                  <a:lnTo>
                    <a:pt x="0" y="682"/>
                  </a:lnTo>
                  <a:lnTo>
                    <a:pt x="682" y="1353"/>
                  </a:lnTo>
                  <a:lnTo>
                    <a:pt x="1363" y="682"/>
                  </a:lnTo>
                  <a:lnTo>
                    <a:pt x="68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8"/>
            <p:cNvSpPr/>
            <p:nvPr/>
          </p:nvSpPr>
          <p:spPr>
            <a:xfrm>
              <a:off x="4321205" y="3587542"/>
              <a:ext cx="91936" cy="91936"/>
            </a:xfrm>
            <a:custGeom>
              <a:avLst/>
              <a:gdLst/>
              <a:ahLst/>
              <a:cxnLst/>
              <a:rect l="l" t="t" r="r" b="b"/>
              <a:pathLst>
                <a:path w="906" h="906" extrusionOk="0">
                  <a:moveTo>
                    <a:pt x="448" y="1"/>
                  </a:moveTo>
                  <a:lnTo>
                    <a:pt x="1" y="458"/>
                  </a:lnTo>
                  <a:lnTo>
                    <a:pt x="448" y="906"/>
                  </a:lnTo>
                  <a:lnTo>
                    <a:pt x="906" y="458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8"/>
            <p:cNvSpPr/>
            <p:nvPr/>
          </p:nvSpPr>
          <p:spPr>
            <a:xfrm>
              <a:off x="4736136" y="3587542"/>
              <a:ext cx="90922" cy="91936"/>
            </a:xfrm>
            <a:custGeom>
              <a:avLst/>
              <a:gdLst/>
              <a:ahLst/>
              <a:cxnLst/>
              <a:rect l="l" t="t" r="r" b="b"/>
              <a:pathLst>
                <a:path w="896" h="906" extrusionOk="0">
                  <a:moveTo>
                    <a:pt x="448" y="1"/>
                  </a:moveTo>
                  <a:lnTo>
                    <a:pt x="1" y="458"/>
                  </a:lnTo>
                  <a:lnTo>
                    <a:pt x="448" y="906"/>
                  </a:lnTo>
                  <a:lnTo>
                    <a:pt x="895" y="458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9" name="Google Shape;319;p38"/>
          <p:cNvGrpSpPr/>
          <p:nvPr/>
        </p:nvGrpSpPr>
        <p:grpSpPr>
          <a:xfrm>
            <a:off x="7019339" y="2471318"/>
            <a:ext cx="524219" cy="228116"/>
            <a:chOff x="6962189" y="2471318"/>
            <a:chExt cx="524219" cy="228116"/>
          </a:xfrm>
        </p:grpSpPr>
        <p:sp>
          <p:nvSpPr>
            <p:cNvPr id="320" name="Google Shape;320;p38"/>
            <p:cNvSpPr/>
            <p:nvPr/>
          </p:nvSpPr>
          <p:spPr>
            <a:xfrm>
              <a:off x="7060518" y="2471318"/>
              <a:ext cx="216243" cy="217258"/>
            </a:xfrm>
            <a:custGeom>
              <a:avLst/>
              <a:gdLst/>
              <a:ahLst/>
              <a:cxnLst/>
              <a:rect l="l" t="t" r="r" b="b"/>
              <a:pathLst>
                <a:path w="2131" h="2141" extrusionOk="0">
                  <a:moveTo>
                    <a:pt x="1065" y="0"/>
                  </a:moveTo>
                  <a:cubicBezTo>
                    <a:pt x="469" y="0"/>
                    <a:pt x="0" y="480"/>
                    <a:pt x="0" y="1065"/>
                  </a:cubicBezTo>
                  <a:cubicBezTo>
                    <a:pt x="0" y="1662"/>
                    <a:pt x="469" y="2141"/>
                    <a:pt x="1065" y="2141"/>
                  </a:cubicBezTo>
                  <a:cubicBezTo>
                    <a:pt x="1651" y="2141"/>
                    <a:pt x="2130" y="1662"/>
                    <a:pt x="2130" y="1065"/>
                  </a:cubicBezTo>
                  <a:cubicBezTo>
                    <a:pt x="2130" y="480"/>
                    <a:pt x="1651" y="0"/>
                    <a:pt x="10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8"/>
            <p:cNvSpPr/>
            <p:nvPr/>
          </p:nvSpPr>
          <p:spPr>
            <a:xfrm>
              <a:off x="7352259" y="2632359"/>
              <a:ext cx="134150" cy="67075"/>
            </a:xfrm>
            <a:custGeom>
              <a:avLst/>
              <a:gdLst/>
              <a:ahLst/>
              <a:cxnLst/>
              <a:rect l="l" t="t" r="r" b="b"/>
              <a:pathLst>
                <a:path w="1322" h="661" extrusionOk="0">
                  <a:moveTo>
                    <a:pt x="661" y="0"/>
                  </a:moveTo>
                  <a:cubicBezTo>
                    <a:pt x="299" y="0"/>
                    <a:pt x="1" y="288"/>
                    <a:pt x="1" y="660"/>
                  </a:cubicBezTo>
                  <a:lnTo>
                    <a:pt x="1321" y="660"/>
                  </a:lnTo>
                  <a:cubicBezTo>
                    <a:pt x="1321" y="288"/>
                    <a:pt x="1034" y="0"/>
                    <a:pt x="6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8"/>
            <p:cNvSpPr/>
            <p:nvPr/>
          </p:nvSpPr>
          <p:spPr>
            <a:xfrm>
              <a:off x="6993545" y="2647479"/>
              <a:ext cx="459276" cy="51955"/>
            </a:xfrm>
            <a:custGeom>
              <a:avLst/>
              <a:gdLst/>
              <a:ahLst/>
              <a:cxnLst/>
              <a:rect l="l" t="t" r="r" b="b"/>
              <a:pathLst>
                <a:path w="4526" h="512" extrusionOk="0">
                  <a:moveTo>
                    <a:pt x="0" y="0"/>
                  </a:moveTo>
                  <a:lnTo>
                    <a:pt x="0" y="511"/>
                  </a:lnTo>
                  <a:lnTo>
                    <a:pt x="4526" y="511"/>
                  </a:lnTo>
                  <a:lnTo>
                    <a:pt x="4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8"/>
            <p:cNvSpPr/>
            <p:nvPr/>
          </p:nvSpPr>
          <p:spPr>
            <a:xfrm>
              <a:off x="7239926" y="2597756"/>
              <a:ext cx="136179" cy="101678"/>
            </a:xfrm>
            <a:custGeom>
              <a:avLst/>
              <a:gdLst/>
              <a:ahLst/>
              <a:cxnLst/>
              <a:rect l="l" t="t" r="r" b="b"/>
              <a:pathLst>
                <a:path w="1342" h="1002" extrusionOk="0">
                  <a:moveTo>
                    <a:pt x="671" y="0"/>
                  </a:moveTo>
                  <a:cubicBezTo>
                    <a:pt x="298" y="0"/>
                    <a:pt x="0" y="299"/>
                    <a:pt x="0" y="671"/>
                  </a:cubicBezTo>
                  <a:cubicBezTo>
                    <a:pt x="0" y="799"/>
                    <a:pt x="32" y="906"/>
                    <a:pt x="96" y="1001"/>
                  </a:cubicBezTo>
                  <a:lnTo>
                    <a:pt x="1257" y="1001"/>
                  </a:lnTo>
                  <a:cubicBezTo>
                    <a:pt x="1310" y="906"/>
                    <a:pt x="1342" y="799"/>
                    <a:pt x="1342" y="671"/>
                  </a:cubicBezTo>
                  <a:cubicBezTo>
                    <a:pt x="1342" y="299"/>
                    <a:pt x="1044" y="0"/>
                    <a:pt x="6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8"/>
            <p:cNvSpPr/>
            <p:nvPr/>
          </p:nvSpPr>
          <p:spPr>
            <a:xfrm>
              <a:off x="6962189" y="2582636"/>
              <a:ext cx="152415" cy="116798"/>
            </a:xfrm>
            <a:custGeom>
              <a:avLst/>
              <a:gdLst/>
              <a:ahLst/>
              <a:cxnLst/>
              <a:rect l="l" t="t" r="r" b="b"/>
              <a:pathLst>
                <a:path w="1502" h="1151" extrusionOk="0">
                  <a:moveTo>
                    <a:pt x="746" y="0"/>
                  </a:moveTo>
                  <a:cubicBezTo>
                    <a:pt x="330" y="0"/>
                    <a:pt x="0" y="330"/>
                    <a:pt x="0" y="746"/>
                  </a:cubicBezTo>
                  <a:cubicBezTo>
                    <a:pt x="0" y="895"/>
                    <a:pt x="43" y="1033"/>
                    <a:pt x="128" y="1150"/>
                  </a:cubicBezTo>
                  <a:lnTo>
                    <a:pt x="1374" y="1150"/>
                  </a:lnTo>
                  <a:cubicBezTo>
                    <a:pt x="1449" y="1033"/>
                    <a:pt x="1502" y="895"/>
                    <a:pt x="1502" y="746"/>
                  </a:cubicBezTo>
                  <a:cubicBezTo>
                    <a:pt x="1502" y="330"/>
                    <a:pt x="1161" y="0"/>
                    <a:pt x="7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5" name="Google Shape;325;p38"/>
          <p:cNvGrpSpPr/>
          <p:nvPr/>
        </p:nvGrpSpPr>
        <p:grpSpPr>
          <a:xfrm>
            <a:off x="8295487" y="2787920"/>
            <a:ext cx="404276" cy="175146"/>
            <a:chOff x="8238337" y="2787920"/>
            <a:chExt cx="404276" cy="175146"/>
          </a:xfrm>
        </p:grpSpPr>
        <p:sp>
          <p:nvSpPr>
            <p:cNvPr id="326" name="Google Shape;326;p38"/>
            <p:cNvSpPr/>
            <p:nvPr/>
          </p:nvSpPr>
          <p:spPr>
            <a:xfrm>
              <a:off x="8400392" y="2787920"/>
              <a:ext cx="166520" cy="166520"/>
            </a:xfrm>
            <a:custGeom>
              <a:avLst/>
              <a:gdLst/>
              <a:ahLst/>
              <a:cxnLst/>
              <a:rect l="l" t="t" r="r" b="b"/>
              <a:pathLst>
                <a:path w="1641" h="1641" extrusionOk="0">
                  <a:moveTo>
                    <a:pt x="821" y="1"/>
                  </a:moveTo>
                  <a:cubicBezTo>
                    <a:pt x="363" y="1"/>
                    <a:pt x="1" y="363"/>
                    <a:pt x="1" y="820"/>
                  </a:cubicBezTo>
                  <a:cubicBezTo>
                    <a:pt x="1" y="1278"/>
                    <a:pt x="363" y="1640"/>
                    <a:pt x="821" y="1640"/>
                  </a:cubicBezTo>
                  <a:cubicBezTo>
                    <a:pt x="1268" y="1640"/>
                    <a:pt x="1641" y="1278"/>
                    <a:pt x="1641" y="820"/>
                  </a:cubicBezTo>
                  <a:cubicBezTo>
                    <a:pt x="1641" y="363"/>
                    <a:pt x="1268" y="1"/>
                    <a:pt x="8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8"/>
            <p:cNvSpPr/>
            <p:nvPr/>
          </p:nvSpPr>
          <p:spPr>
            <a:xfrm>
              <a:off x="8238337" y="2911110"/>
              <a:ext cx="103809" cy="51955"/>
            </a:xfrm>
            <a:custGeom>
              <a:avLst/>
              <a:gdLst/>
              <a:ahLst/>
              <a:cxnLst/>
              <a:rect l="l" t="t" r="r" b="b"/>
              <a:pathLst>
                <a:path w="1023" h="512" extrusionOk="0">
                  <a:moveTo>
                    <a:pt x="512" y="0"/>
                  </a:moveTo>
                  <a:cubicBezTo>
                    <a:pt x="235" y="0"/>
                    <a:pt x="1" y="224"/>
                    <a:pt x="1" y="512"/>
                  </a:cubicBezTo>
                  <a:lnTo>
                    <a:pt x="1023" y="512"/>
                  </a:lnTo>
                  <a:cubicBezTo>
                    <a:pt x="1023" y="224"/>
                    <a:pt x="789" y="0"/>
                    <a:pt x="5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8"/>
            <p:cNvSpPr/>
            <p:nvPr/>
          </p:nvSpPr>
          <p:spPr>
            <a:xfrm>
              <a:off x="8265329" y="2922983"/>
              <a:ext cx="352423" cy="40083"/>
            </a:xfrm>
            <a:custGeom>
              <a:avLst/>
              <a:gdLst/>
              <a:ahLst/>
              <a:cxnLst/>
              <a:rect l="l" t="t" r="r" b="b"/>
              <a:pathLst>
                <a:path w="3473" h="395" extrusionOk="0">
                  <a:moveTo>
                    <a:pt x="1" y="1"/>
                  </a:moveTo>
                  <a:lnTo>
                    <a:pt x="1" y="395"/>
                  </a:lnTo>
                  <a:lnTo>
                    <a:pt x="3472" y="395"/>
                  </a:lnTo>
                  <a:lnTo>
                    <a:pt x="3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8"/>
            <p:cNvSpPr/>
            <p:nvPr/>
          </p:nvSpPr>
          <p:spPr>
            <a:xfrm>
              <a:off x="8323677" y="2885133"/>
              <a:ext cx="104925" cy="77933"/>
            </a:xfrm>
            <a:custGeom>
              <a:avLst/>
              <a:gdLst/>
              <a:ahLst/>
              <a:cxnLst/>
              <a:rect l="l" t="t" r="r" b="b"/>
              <a:pathLst>
                <a:path w="1034" h="768" extrusionOk="0">
                  <a:moveTo>
                    <a:pt x="512" y="1"/>
                  </a:moveTo>
                  <a:cubicBezTo>
                    <a:pt x="225" y="1"/>
                    <a:pt x="1" y="225"/>
                    <a:pt x="1" y="512"/>
                  </a:cubicBezTo>
                  <a:cubicBezTo>
                    <a:pt x="1" y="608"/>
                    <a:pt x="22" y="693"/>
                    <a:pt x="65" y="768"/>
                  </a:cubicBezTo>
                  <a:lnTo>
                    <a:pt x="959" y="768"/>
                  </a:lnTo>
                  <a:cubicBezTo>
                    <a:pt x="1002" y="693"/>
                    <a:pt x="1034" y="608"/>
                    <a:pt x="1034" y="512"/>
                  </a:cubicBezTo>
                  <a:cubicBezTo>
                    <a:pt x="1034" y="225"/>
                    <a:pt x="800" y="1"/>
                    <a:pt x="5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8"/>
            <p:cNvSpPr/>
            <p:nvPr/>
          </p:nvSpPr>
          <p:spPr>
            <a:xfrm>
              <a:off x="8524699" y="2873260"/>
              <a:ext cx="117914" cy="89805"/>
            </a:xfrm>
            <a:custGeom>
              <a:avLst/>
              <a:gdLst/>
              <a:ahLst/>
              <a:cxnLst/>
              <a:rect l="l" t="t" r="r" b="b"/>
              <a:pathLst>
                <a:path w="1162" h="885" extrusionOk="0">
                  <a:moveTo>
                    <a:pt x="586" y="1"/>
                  </a:moveTo>
                  <a:cubicBezTo>
                    <a:pt x="267" y="1"/>
                    <a:pt x="1" y="256"/>
                    <a:pt x="1" y="576"/>
                  </a:cubicBezTo>
                  <a:cubicBezTo>
                    <a:pt x="1" y="693"/>
                    <a:pt x="43" y="799"/>
                    <a:pt x="96" y="885"/>
                  </a:cubicBezTo>
                  <a:lnTo>
                    <a:pt x="1065" y="885"/>
                  </a:lnTo>
                  <a:cubicBezTo>
                    <a:pt x="1119" y="799"/>
                    <a:pt x="1161" y="693"/>
                    <a:pt x="1161" y="576"/>
                  </a:cubicBezTo>
                  <a:cubicBezTo>
                    <a:pt x="1161" y="256"/>
                    <a:pt x="895" y="1"/>
                    <a:pt x="5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1" name="Google Shape;331;p38"/>
          <p:cNvGrpSpPr/>
          <p:nvPr/>
        </p:nvGrpSpPr>
        <p:grpSpPr>
          <a:xfrm>
            <a:off x="7085196" y="1904872"/>
            <a:ext cx="1640445" cy="3249432"/>
            <a:chOff x="7028046" y="1895347"/>
            <a:chExt cx="1640445" cy="3249432"/>
          </a:xfrm>
        </p:grpSpPr>
        <p:sp>
          <p:nvSpPr>
            <p:cNvPr id="332" name="Google Shape;332;p38"/>
            <p:cNvSpPr/>
            <p:nvPr/>
          </p:nvSpPr>
          <p:spPr>
            <a:xfrm>
              <a:off x="7028046" y="2173084"/>
              <a:ext cx="1640445" cy="2971695"/>
            </a:xfrm>
            <a:custGeom>
              <a:avLst/>
              <a:gdLst/>
              <a:ahLst/>
              <a:cxnLst/>
              <a:rect l="l" t="t" r="r" b="b"/>
              <a:pathLst>
                <a:path w="16166" h="29285" extrusionOk="0">
                  <a:moveTo>
                    <a:pt x="8083" y="12246"/>
                  </a:moveTo>
                  <a:lnTo>
                    <a:pt x="8382" y="13652"/>
                  </a:lnTo>
                  <a:lnTo>
                    <a:pt x="8232" y="14962"/>
                  </a:lnTo>
                  <a:lnTo>
                    <a:pt x="8957" y="18157"/>
                  </a:lnTo>
                  <a:lnTo>
                    <a:pt x="7210" y="18157"/>
                  </a:lnTo>
                  <a:lnTo>
                    <a:pt x="7945" y="14962"/>
                  </a:lnTo>
                  <a:lnTo>
                    <a:pt x="7796" y="13652"/>
                  </a:lnTo>
                  <a:lnTo>
                    <a:pt x="8083" y="12246"/>
                  </a:lnTo>
                  <a:close/>
                  <a:moveTo>
                    <a:pt x="7775" y="0"/>
                  </a:moveTo>
                  <a:lnTo>
                    <a:pt x="7476" y="533"/>
                  </a:lnTo>
                  <a:lnTo>
                    <a:pt x="7647" y="948"/>
                  </a:lnTo>
                  <a:lnTo>
                    <a:pt x="7668" y="2471"/>
                  </a:lnTo>
                  <a:cubicBezTo>
                    <a:pt x="7668" y="2471"/>
                    <a:pt x="7849" y="10607"/>
                    <a:pt x="5517" y="18103"/>
                  </a:cubicBezTo>
                  <a:cubicBezTo>
                    <a:pt x="5517" y="18103"/>
                    <a:pt x="3824" y="24354"/>
                    <a:pt x="1" y="29284"/>
                  </a:cubicBezTo>
                  <a:lnTo>
                    <a:pt x="4356" y="29284"/>
                  </a:lnTo>
                  <a:cubicBezTo>
                    <a:pt x="4356" y="29284"/>
                    <a:pt x="4537" y="26558"/>
                    <a:pt x="5570" y="24535"/>
                  </a:cubicBezTo>
                  <a:cubicBezTo>
                    <a:pt x="6092" y="23513"/>
                    <a:pt x="7088" y="23002"/>
                    <a:pt x="8083" y="23002"/>
                  </a:cubicBezTo>
                  <a:cubicBezTo>
                    <a:pt x="9079" y="23002"/>
                    <a:pt x="10075" y="23513"/>
                    <a:pt x="10597" y="24535"/>
                  </a:cubicBezTo>
                  <a:cubicBezTo>
                    <a:pt x="11629" y="26558"/>
                    <a:pt x="11810" y="29284"/>
                    <a:pt x="11810" y="29284"/>
                  </a:cubicBezTo>
                  <a:lnTo>
                    <a:pt x="16166" y="29284"/>
                  </a:lnTo>
                  <a:cubicBezTo>
                    <a:pt x="12343" y="24354"/>
                    <a:pt x="10650" y="18103"/>
                    <a:pt x="10650" y="18103"/>
                  </a:cubicBezTo>
                  <a:cubicBezTo>
                    <a:pt x="8328" y="10607"/>
                    <a:pt x="8499" y="2471"/>
                    <a:pt x="8499" y="2471"/>
                  </a:cubicBezTo>
                  <a:lnTo>
                    <a:pt x="8520" y="948"/>
                  </a:lnTo>
                  <a:lnTo>
                    <a:pt x="8690" y="533"/>
                  </a:lnTo>
                  <a:lnTo>
                    <a:pt x="840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8"/>
            <p:cNvSpPr/>
            <p:nvPr/>
          </p:nvSpPr>
          <p:spPr>
            <a:xfrm>
              <a:off x="7782309" y="2469187"/>
              <a:ext cx="135165" cy="17352"/>
            </a:xfrm>
            <a:custGeom>
              <a:avLst/>
              <a:gdLst/>
              <a:ahLst/>
              <a:cxnLst/>
              <a:rect l="l" t="t" r="r" b="b"/>
              <a:pathLst>
                <a:path w="1332" h="171" extrusionOk="0">
                  <a:moveTo>
                    <a:pt x="86" y="0"/>
                  </a:moveTo>
                  <a:cubicBezTo>
                    <a:pt x="33" y="0"/>
                    <a:pt x="1" y="43"/>
                    <a:pt x="1" y="85"/>
                  </a:cubicBezTo>
                  <a:cubicBezTo>
                    <a:pt x="1" y="128"/>
                    <a:pt x="33" y="171"/>
                    <a:pt x="86" y="171"/>
                  </a:cubicBezTo>
                  <a:lnTo>
                    <a:pt x="1247" y="171"/>
                  </a:lnTo>
                  <a:cubicBezTo>
                    <a:pt x="1300" y="171"/>
                    <a:pt x="1332" y="128"/>
                    <a:pt x="1332" y="85"/>
                  </a:cubicBezTo>
                  <a:cubicBezTo>
                    <a:pt x="1332" y="43"/>
                    <a:pt x="1300" y="0"/>
                    <a:pt x="1247" y="0"/>
                  </a:cubicBezTo>
                  <a:close/>
                </a:path>
              </a:pathLst>
            </a:custGeom>
            <a:solidFill>
              <a:srgbClr val="43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8"/>
            <p:cNvSpPr/>
            <p:nvPr/>
          </p:nvSpPr>
          <p:spPr>
            <a:xfrm>
              <a:off x="7789920" y="2233563"/>
              <a:ext cx="117914" cy="23948"/>
            </a:xfrm>
            <a:custGeom>
              <a:avLst/>
              <a:gdLst/>
              <a:ahLst/>
              <a:cxnLst/>
              <a:rect l="l" t="t" r="r" b="b"/>
              <a:pathLst>
                <a:path w="1162" h="236" extrusionOk="0">
                  <a:moveTo>
                    <a:pt x="0" y="1"/>
                  </a:moveTo>
                  <a:lnTo>
                    <a:pt x="96" y="235"/>
                  </a:lnTo>
                  <a:lnTo>
                    <a:pt x="1065" y="235"/>
                  </a:lnTo>
                  <a:lnTo>
                    <a:pt x="1161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8"/>
            <p:cNvSpPr/>
            <p:nvPr/>
          </p:nvSpPr>
          <p:spPr>
            <a:xfrm>
              <a:off x="7435468" y="4172138"/>
              <a:ext cx="800841" cy="59566"/>
            </a:xfrm>
            <a:custGeom>
              <a:avLst/>
              <a:gdLst/>
              <a:ahLst/>
              <a:cxnLst/>
              <a:rect l="l" t="t" r="r" b="b"/>
              <a:pathLst>
                <a:path w="7892" h="587" extrusionOk="0">
                  <a:moveTo>
                    <a:pt x="331" y="1"/>
                  </a:moveTo>
                  <a:cubicBezTo>
                    <a:pt x="150" y="1"/>
                    <a:pt x="1" y="139"/>
                    <a:pt x="1" y="299"/>
                  </a:cubicBezTo>
                  <a:cubicBezTo>
                    <a:pt x="1" y="458"/>
                    <a:pt x="150" y="586"/>
                    <a:pt x="331" y="586"/>
                  </a:cubicBezTo>
                  <a:lnTo>
                    <a:pt x="7572" y="586"/>
                  </a:lnTo>
                  <a:cubicBezTo>
                    <a:pt x="7753" y="586"/>
                    <a:pt x="7891" y="458"/>
                    <a:pt x="7891" y="299"/>
                  </a:cubicBezTo>
                  <a:cubicBezTo>
                    <a:pt x="7891" y="139"/>
                    <a:pt x="7753" y="1"/>
                    <a:pt x="7572" y="1"/>
                  </a:cubicBezTo>
                  <a:close/>
                </a:path>
              </a:pathLst>
            </a:custGeom>
            <a:solidFill>
              <a:srgbClr val="43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8"/>
            <p:cNvSpPr/>
            <p:nvPr/>
          </p:nvSpPr>
          <p:spPr>
            <a:xfrm>
              <a:off x="7408476" y="4208872"/>
              <a:ext cx="884050" cy="163273"/>
            </a:xfrm>
            <a:custGeom>
              <a:avLst/>
              <a:gdLst/>
              <a:ahLst/>
              <a:cxnLst/>
              <a:rect l="l" t="t" r="r" b="b"/>
              <a:pathLst>
                <a:path w="8712" h="1609" extrusionOk="0">
                  <a:moveTo>
                    <a:pt x="0" y="1"/>
                  </a:moveTo>
                  <a:lnTo>
                    <a:pt x="0" y="1609"/>
                  </a:lnTo>
                  <a:lnTo>
                    <a:pt x="8711" y="1609"/>
                  </a:lnTo>
                  <a:lnTo>
                    <a:pt x="87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8"/>
            <p:cNvSpPr/>
            <p:nvPr/>
          </p:nvSpPr>
          <p:spPr>
            <a:xfrm>
              <a:off x="7642984" y="3509711"/>
              <a:ext cx="405291" cy="58450"/>
            </a:xfrm>
            <a:custGeom>
              <a:avLst/>
              <a:gdLst/>
              <a:ahLst/>
              <a:cxnLst/>
              <a:rect l="l" t="t" r="r" b="b"/>
              <a:pathLst>
                <a:path w="3994" h="576" extrusionOk="0">
                  <a:moveTo>
                    <a:pt x="171" y="1"/>
                  </a:moveTo>
                  <a:cubicBezTo>
                    <a:pt x="75" y="1"/>
                    <a:pt x="0" y="129"/>
                    <a:pt x="0" y="288"/>
                  </a:cubicBezTo>
                  <a:cubicBezTo>
                    <a:pt x="0" y="448"/>
                    <a:pt x="75" y="576"/>
                    <a:pt x="171" y="576"/>
                  </a:cubicBezTo>
                  <a:lnTo>
                    <a:pt x="3823" y="576"/>
                  </a:lnTo>
                  <a:cubicBezTo>
                    <a:pt x="3919" y="576"/>
                    <a:pt x="3993" y="448"/>
                    <a:pt x="3993" y="288"/>
                  </a:cubicBezTo>
                  <a:cubicBezTo>
                    <a:pt x="3993" y="129"/>
                    <a:pt x="3919" y="1"/>
                    <a:pt x="3823" y="1"/>
                  </a:cubicBezTo>
                  <a:close/>
                </a:path>
              </a:pathLst>
            </a:custGeom>
            <a:solidFill>
              <a:srgbClr val="43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8"/>
            <p:cNvSpPr/>
            <p:nvPr/>
          </p:nvSpPr>
          <p:spPr>
            <a:xfrm>
              <a:off x="7628879" y="3545430"/>
              <a:ext cx="447505" cy="164288"/>
            </a:xfrm>
            <a:custGeom>
              <a:avLst/>
              <a:gdLst/>
              <a:ahLst/>
              <a:cxnLst/>
              <a:rect l="l" t="t" r="r" b="b"/>
              <a:pathLst>
                <a:path w="4410" h="1619" extrusionOk="0">
                  <a:moveTo>
                    <a:pt x="150" y="0"/>
                  </a:moveTo>
                  <a:cubicBezTo>
                    <a:pt x="75" y="0"/>
                    <a:pt x="1" y="64"/>
                    <a:pt x="1" y="149"/>
                  </a:cubicBezTo>
                  <a:lnTo>
                    <a:pt x="1" y="1459"/>
                  </a:lnTo>
                  <a:cubicBezTo>
                    <a:pt x="1" y="1544"/>
                    <a:pt x="75" y="1619"/>
                    <a:pt x="150" y="1619"/>
                  </a:cubicBezTo>
                  <a:lnTo>
                    <a:pt x="4260" y="1619"/>
                  </a:lnTo>
                  <a:cubicBezTo>
                    <a:pt x="4345" y="1619"/>
                    <a:pt x="4409" y="1544"/>
                    <a:pt x="4409" y="1459"/>
                  </a:cubicBezTo>
                  <a:lnTo>
                    <a:pt x="4409" y="149"/>
                  </a:lnTo>
                  <a:cubicBezTo>
                    <a:pt x="4409" y="64"/>
                    <a:pt x="4345" y="0"/>
                    <a:pt x="42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8"/>
            <p:cNvSpPr/>
            <p:nvPr/>
          </p:nvSpPr>
          <p:spPr>
            <a:xfrm>
              <a:off x="7787789" y="2224938"/>
              <a:ext cx="123292" cy="46577"/>
            </a:xfrm>
            <a:custGeom>
              <a:avLst/>
              <a:gdLst/>
              <a:ahLst/>
              <a:cxnLst/>
              <a:rect l="l" t="t" r="r" b="b"/>
              <a:pathLst>
                <a:path w="1215" h="459" extrusionOk="0">
                  <a:moveTo>
                    <a:pt x="0" y="1"/>
                  </a:moveTo>
                  <a:lnTo>
                    <a:pt x="0" y="309"/>
                  </a:lnTo>
                  <a:cubicBezTo>
                    <a:pt x="0" y="395"/>
                    <a:pt x="64" y="458"/>
                    <a:pt x="149" y="458"/>
                  </a:cubicBezTo>
                  <a:lnTo>
                    <a:pt x="1065" y="458"/>
                  </a:lnTo>
                  <a:cubicBezTo>
                    <a:pt x="1139" y="458"/>
                    <a:pt x="1214" y="395"/>
                    <a:pt x="1214" y="309"/>
                  </a:cubicBezTo>
                  <a:lnTo>
                    <a:pt x="12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8"/>
            <p:cNvSpPr/>
            <p:nvPr/>
          </p:nvSpPr>
          <p:spPr>
            <a:xfrm>
              <a:off x="7810418" y="2150353"/>
              <a:ext cx="77933" cy="26079"/>
            </a:xfrm>
            <a:custGeom>
              <a:avLst/>
              <a:gdLst/>
              <a:ahLst/>
              <a:cxnLst/>
              <a:rect l="l" t="t" r="r" b="b"/>
              <a:pathLst>
                <a:path w="768" h="257" extrusionOk="0">
                  <a:moveTo>
                    <a:pt x="139" y="1"/>
                  </a:moveTo>
                  <a:cubicBezTo>
                    <a:pt x="65" y="1"/>
                    <a:pt x="1" y="54"/>
                    <a:pt x="1" y="129"/>
                  </a:cubicBezTo>
                  <a:cubicBezTo>
                    <a:pt x="1" y="203"/>
                    <a:pt x="65" y="256"/>
                    <a:pt x="139" y="256"/>
                  </a:cubicBezTo>
                  <a:lnTo>
                    <a:pt x="640" y="256"/>
                  </a:lnTo>
                  <a:cubicBezTo>
                    <a:pt x="704" y="256"/>
                    <a:pt x="767" y="203"/>
                    <a:pt x="767" y="129"/>
                  </a:cubicBezTo>
                  <a:cubicBezTo>
                    <a:pt x="767" y="54"/>
                    <a:pt x="704" y="1"/>
                    <a:pt x="640" y="1"/>
                  </a:cubicBezTo>
                  <a:close/>
                </a:path>
              </a:pathLst>
            </a:custGeom>
            <a:solidFill>
              <a:srgbClr val="43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8"/>
            <p:cNvSpPr/>
            <p:nvPr/>
          </p:nvSpPr>
          <p:spPr>
            <a:xfrm>
              <a:off x="7651609" y="3585411"/>
              <a:ext cx="40083" cy="73569"/>
            </a:xfrm>
            <a:custGeom>
              <a:avLst/>
              <a:gdLst/>
              <a:ahLst/>
              <a:cxnLst/>
              <a:rect l="l" t="t" r="r" b="b"/>
              <a:pathLst>
                <a:path w="395" h="725" extrusionOk="0">
                  <a:moveTo>
                    <a:pt x="203" y="0"/>
                  </a:moveTo>
                  <a:cubicBezTo>
                    <a:pt x="96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94" y="724"/>
                  </a:lnTo>
                  <a:lnTo>
                    <a:pt x="394" y="192"/>
                  </a:lnTo>
                  <a:cubicBezTo>
                    <a:pt x="394" y="85"/>
                    <a:pt x="309" y="0"/>
                    <a:pt x="2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8"/>
            <p:cNvSpPr/>
            <p:nvPr/>
          </p:nvSpPr>
          <p:spPr>
            <a:xfrm>
              <a:off x="7720714" y="3585411"/>
              <a:ext cx="39068" cy="73569"/>
            </a:xfrm>
            <a:custGeom>
              <a:avLst/>
              <a:gdLst/>
              <a:ahLst/>
              <a:cxnLst/>
              <a:rect l="l" t="t" r="r" b="b"/>
              <a:pathLst>
                <a:path w="385" h="725" extrusionOk="0">
                  <a:moveTo>
                    <a:pt x="193" y="0"/>
                  </a:moveTo>
                  <a:cubicBezTo>
                    <a:pt x="86" y="0"/>
                    <a:pt x="1" y="85"/>
                    <a:pt x="1" y="192"/>
                  </a:cubicBezTo>
                  <a:lnTo>
                    <a:pt x="1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8"/>
            <p:cNvSpPr/>
            <p:nvPr/>
          </p:nvSpPr>
          <p:spPr>
            <a:xfrm>
              <a:off x="7789920" y="3585411"/>
              <a:ext cx="38966" cy="73569"/>
            </a:xfrm>
            <a:custGeom>
              <a:avLst/>
              <a:gdLst/>
              <a:ahLst/>
              <a:cxnLst/>
              <a:rect l="l" t="t" r="r" b="b"/>
              <a:pathLst>
                <a:path w="384" h="725" extrusionOk="0">
                  <a:moveTo>
                    <a:pt x="192" y="0"/>
                  </a:moveTo>
                  <a:cubicBezTo>
                    <a:pt x="86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8"/>
            <p:cNvSpPr/>
            <p:nvPr/>
          </p:nvSpPr>
          <p:spPr>
            <a:xfrm>
              <a:off x="7858009" y="3585411"/>
              <a:ext cx="40083" cy="73569"/>
            </a:xfrm>
            <a:custGeom>
              <a:avLst/>
              <a:gdLst/>
              <a:ahLst/>
              <a:cxnLst/>
              <a:rect l="l" t="t" r="r" b="b"/>
              <a:pathLst>
                <a:path w="395" h="725" extrusionOk="0">
                  <a:moveTo>
                    <a:pt x="203" y="0"/>
                  </a:moveTo>
                  <a:cubicBezTo>
                    <a:pt x="96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94" y="724"/>
                  </a:lnTo>
                  <a:lnTo>
                    <a:pt x="394" y="192"/>
                  </a:lnTo>
                  <a:cubicBezTo>
                    <a:pt x="394" y="85"/>
                    <a:pt x="309" y="0"/>
                    <a:pt x="2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8"/>
            <p:cNvSpPr/>
            <p:nvPr/>
          </p:nvSpPr>
          <p:spPr>
            <a:xfrm>
              <a:off x="7927114" y="3585411"/>
              <a:ext cx="39068" cy="73569"/>
            </a:xfrm>
            <a:custGeom>
              <a:avLst/>
              <a:gdLst/>
              <a:ahLst/>
              <a:cxnLst/>
              <a:rect l="l" t="t" r="r" b="b"/>
              <a:pathLst>
                <a:path w="385" h="725" extrusionOk="0">
                  <a:moveTo>
                    <a:pt x="192" y="0"/>
                  </a:moveTo>
                  <a:cubicBezTo>
                    <a:pt x="86" y="0"/>
                    <a:pt x="1" y="85"/>
                    <a:pt x="1" y="192"/>
                  </a:cubicBezTo>
                  <a:lnTo>
                    <a:pt x="1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8"/>
            <p:cNvSpPr/>
            <p:nvPr/>
          </p:nvSpPr>
          <p:spPr>
            <a:xfrm>
              <a:off x="7996319" y="3585411"/>
              <a:ext cx="38966" cy="73569"/>
            </a:xfrm>
            <a:custGeom>
              <a:avLst/>
              <a:gdLst/>
              <a:ahLst/>
              <a:cxnLst/>
              <a:rect l="l" t="t" r="r" b="b"/>
              <a:pathLst>
                <a:path w="384" h="725" extrusionOk="0">
                  <a:moveTo>
                    <a:pt x="192" y="0"/>
                  </a:moveTo>
                  <a:cubicBezTo>
                    <a:pt x="85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8" y="0"/>
                    <a:pt x="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8"/>
            <p:cNvSpPr/>
            <p:nvPr/>
          </p:nvSpPr>
          <p:spPr>
            <a:xfrm>
              <a:off x="7367378" y="4359055"/>
              <a:ext cx="951024" cy="19585"/>
            </a:xfrm>
            <a:custGeom>
              <a:avLst/>
              <a:gdLst/>
              <a:ahLst/>
              <a:cxnLst/>
              <a:rect l="l" t="t" r="r" b="b"/>
              <a:pathLst>
                <a:path w="9372" h="193" extrusionOk="0">
                  <a:moveTo>
                    <a:pt x="1" y="1"/>
                  </a:moveTo>
                  <a:lnTo>
                    <a:pt x="1" y="192"/>
                  </a:lnTo>
                  <a:lnTo>
                    <a:pt x="9372" y="192"/>
                  </a:lnTo>
                  <a:lnTo>
                    <a:pt x="9372" y="1"/>
                  </a:lnTo>
                  <a:close/>
                </a:path>
              </a:pathLst>
            </a:custGeom>
            <a:solidFill>
              <a:srgbClr val="43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8"/>
            <p:cNvSpPr/>
            <p:nvPr/>
          </p:nvSpPr>
          <p:spPr>
            <a:xfrm>
              <a:off x="7845020" y="1895347"/>
              <a:ext cx="11974" cy="261603"/>
            </a:xfrm>
            <a:custGeom>
              <a:avLst/>
              <a:gdLst/>
              <a:ahLst/>
              <a:cxnLst/>
              <a:rect l="l" t="t" r="r" b="b"/>
              <a:pathLst>
                <a:path w="118" h="2578" extrusionOk="0">
                  <a:moveTo>
                    <a:pt x="0" y="1"/>
                  </a:moveTo>
                  <a:lnTo>
                    <a:pt x="0" y="2578"/>
                  </a:lnTo>
                  <a:lnTo>
                    <a:pt x="118" y="2578"/>
                  </a:lnTo>
                  <a:lnTo>
                    <a:pt x="118" y="1"/>
                  </a:lnTo>
                  <a:close/>
                </a:path>
              </a:pathLst>
            </a:custGeom>
            <a:solidFill>
              <a:srgbClr val="43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8"/>
            <p:cNvSpPr/>
            <p:nvPr/>
          </p:nvSpPr>
          <p:spPr>
            <a:xfrm>
              <a:off x="7774800" y="2358884"/>
              <a:ext cx="147037" cy="83311"/>
            </a:xfrm>
            <a:custGeom>
              <a:avLst/>
              <a:gdLst/>
              <a:ahLst/>
              <a:cxnLst/>
              <a:rect l="l" t="t" r="r" b="b"/>
              <a:pathLst>
                <a:path w="1449" h="821" extrusionOk="0">
                  <a:moveTo>
                    <a:pt x="416" y="1"/>
                  </a:moveTo>
                  <a:cubicBezTo>
                    <a:pt x="181" y="1"/>
                    <a:pt x="0" y="193"/>
                    <a:pt x="0" y="416"/>
                  </a:cubicBezTo>
                  <a:cubicBezTo>
                    <a:pt x="0" y="640"/>
                    <a:pt x="181" y="821"/>
                    <a:pt x="416" y="821"/>
                  </a:cubicBezTo>
                  <a:lnTo>
                    <a:pt x="1033" y="821"/>
                  </a:lnTo>
                  <a:cubicBezTo>
                    <a:pt x="1257" y="821"/>
                    <a:pt x="1438" y="640"/>
                    <a:pt x="1449" y="416"/>
                  </a:cubicBezTo>
                  <a:cubicBezTo>
                    <a:pt x="1449" y="193"/>
                    <a:pt x="1257" y="1"/>
                    <a:pt x="10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8"/>
            <p:cNvSpPr/>
            <p:nvPr/>
          </p:nvSpPr>
          <p:spPr>
            <a:xfrm>
              <a:off x="7716452" y="3291438"/>
              <a:ext cx="266981" cy="31457"/>
            </a:xfrm>
            <a:custGeom>
              <a:avLst/>
              <a:gdLst/>
              <a:ahLst/>
              <a:cxnLst/>
              <a:rect l="l" t="t" r="r" b="b"/>
              <a:pathLst>
                <a:path w="2631" h="310" extrusionOk="0">
                  <a:moveTo>
                    <a:pt x="149" y="1"/>
                  </a:moveTo>
                  <a:cubicBezTo>
                    <a:pt x="64" y="1"/>
                    <a:pt x="0" y="65"/>
                    <a:pt x="0" y="150"/>
                  </a:cubicBezTo>
                  <a:cubicBezTo>
                    <a:pt x="0" y="246"/>
                    <a:pt x="64" y="310"/>
                    <a:pt x="149" y="310"/>
                  </a:cubicBezTo>
                  <a:lnTo>
                    <a:pt x="2481" y="310"/>
                  </a:lnTo>
                  <a:cubicBezTo>
                    <a:pt x="2567" y="310"/>
                    <a:pt x="2631" y="246"/>
                    <a:pt x="2631" y="150"/>
                  </a:cubicBezTo>
                  <a:cubicBezTo>
                    <a:pt x="2631" y="65"/>
                    <a:pt x="2567" y="1"/>
                    <a:pt x="2481" y="1"/>
                  </a:cubicBezTo>
                  <a:close/>
                </a:path>
              </a:pathLst>
            </a:custGeom>
            <a:solidFill>
              <a:srgbClr val="43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8"/>
            <p:cNvSpPr/>
            <p:nvPr/>
          </p:nvSpPr>
          <p:spPr>
            <a:xfrm>
              <a:off x="7449472" y="4249970"/>
              <a:ext cx="40083" cy="73569"/>
            </a:xfrm>
            <a:custGeom>
              <a:avLst/>
              <a:gdLst/>
              <a:ahLst/>
              <a:cxnLst/>
              <a:rect l="l" t="t" r="r" b="b"/>
              <a:pathLst>
                <a:path w="395" h="725" extrusionOk="0">
                  <a:moveTo>
                    <a:pt x="203" y="0"/>
                  </a:moveTo>
                  <a:cubicBezTo>
                    <a:pt x="97" y="0"/>
                    <a:pt x="1" y="85"/>
                    <a:pt x="1" y="192"/>
                  </a:cubicBezTo>
                  <a:lnTo>
                    <a:pt x="1" y="724"/>
                  </a:lnTo>
                  <a:lnTo>
                    <a:pt x="395" y="724"/>
                  </a:lnTo>
                  <a:lnTo>
                    <a:pt x="395" y="192"/>
                  </a:lnTo>
                  <a:cubicBezTo>
                    <a:pt x="395" y="85"/>
                    <a:pt x="310" y="0"/>
                    <a:pt x="2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8"/>
            <p:cNvSpPr/>
            <p:nvPr/>
          </p:nvSpPr>
          <p:spPr>
            <a:xfrm>
              <a:off x="7518677" y="4249970"/>
              <a:ext cx="38966" cy="73569"/>
            </a:xfrm>
            <a:custGeom>
              <a:avLst/>
              <a:gdLst/>
              <a:ahLst/>
              <a:cxnLst/>
              <a:rect l="l" t="t" r="r" b="b"/>
              <a:pathLst>
                <a:path w="384" h="725" extrusionOk="0">
                  <a:moveTo>
                    <a:pt x="192" y="0"/>
                  </a:moveTo>
                  <a:cubicBezTo>
                    <a:pt x="86" y="0"/>
                    <a:pt x="1" y="85"/>
                    <a:pt x="1" y="192"/>
                  </a:cubicBezTo>
                  <a:lnTo>
                    <a:pt x="1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8"/>
            <p:cNvSpPr/>
            <p:nvPr/>
          </p:nvSpPr>
          <p:spPr>
            <a:xfrm>
              <a:off x="7587883" y="4249970"/>
              <a:ext cx="38966" cy="73569"/>
            </a:xfrm>
            <a:custGeom>
              <a:avLst/>
              <a:gdLst/>
              <a:ahLst/>
              <a:cxnLst/>
              <a:rect l="l" t="t" r="r" b="b"/>
              <a:pathLst>
                <a:path w="384" h="725" extrusionOk="0">
                  <a:moveTo>
                    <a:pt x="192" y="0"/>
                  </a:moveTo>
                  <a:cubicBezTo>
                    <a:pt x="85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83" y="724"/>
                  </a:lnTo>
                  <a:lnTo>
                    <a:pt x="383" y="192"/>
                  </a:lnTo>
                  <a:cubicBezTo>
                    <a:pt x="383" y="85"/>
                    <a:pt x="298" y="0"/>
                    <a:pt x="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8"/>
            <p:cNvSpPr/>
            <p:nvPr/>
          </p:nvSpPr>
          <p:spPr>
            <a:xfrm>
              <a:off x="7655871" y="4249970"/>
              <a:ext cx="40083" cy="73569"/>
            </a:xfrm>
            <a:custGeom>
              <a:avLst/>
              <a:gdLst/>
              <a:ahLst/>
              <a:cxnLst/>
              <a:rect l="l" t="t" r="r" b="b"/>
              <a:pathLst>
                <a:path w="395" h="725" extrusionOk="0">
                  <a:moveTo>
                    <a:pt x="193" y="0"/>
                  </a:moveTo>
                  <a:cubicBezTo>
                    <a:pt x="86" y="0"/>
                    <a:pt x="1" y="85"/>
                    <a:pt x="1" y="192"/>
                  </a:cubicBezTo>
                  <a:lnTo>
                    <a:pt x="1" y="724"/>
                  </a:lnTo>
                  <a:lnTo>
                    <a:pt x="395" y="724"/>
                  </a:lnTo>
                  <a:lnTo>
                    <a:pt x="395" y="192"/>
                  </a:lnTo>
                  <a:cubicBezTo>
                    <a:pt x="395" y="85"/>
                    <a:pt x="299" y="0"/>
                    <a:pt x="1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8"/>
            <p:cNvSpPr/>
            <p:nvPr/>
          </p:nvSpPr>
          <p:spPr>
            <a:xfrm>
              <a:off x="7725077" y="4249970"/>
              <a:ext cx="38966" cy="73569"/>
            </a:xfrm>
            <a:custGeom>
              <a:avLst/>
              <a:gdLst/>
              <a:ahLst/>
              <a:cxnLst/>
              <a:rect l="l" t="t" r="r" b="b"/>
              <a:pathLst>
                <a:path w="384" h="725" extrusionOk="0">
                  <a:moveTo>
                    <a:pt x="192" y="0"/>
                  </a:moveTo>
                  <a:cubicBezTo>
                    <a:pt x="86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8"/>
            <p:cNvSpPr/>
            <p:nvPr/>
          </p:nvSpPr>
          <p:spPr>
            <a:xfrm>
              <a:off x="7794182" y="4249970"/>
              <a:ext cx="39068" cy="73569"/>
            </a:xfrm>
            <a:custGeom>
              <a:avLst/>
              <a:gdLst/>
              <a:ahLst/>
              <a:cxnLst/>
              <a:rect l="l" t="t" r="r" b="b"/>
              <a:pathLst>
                <a:path w="385" h="725" extrusionOk="0">
                  <a:moveTo>
                    <a:pt x="193" y="0"/>
                  </a:moveTo>
                  <a:cubicBezTo>
                    <a:pt x="86" y="0"/>
                    <a:pt x="1" y="85"/>
                    <a:pt x="1" y="192"/>
                  </a:cubicBezTo>
                  <a:lnTo>
                    <a:pt x="1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8"/>
            <p:cNvSpPr/>
            <p:nvPr/>
          </p:nvSpPr>
          <p:spPr>
            <a:xfrm>
              <a:off x="7863387" y="4249970"/>
              <a:ext cx="38966" cy="73569"/>
            </a:xfrm>
            <a:custGeom>
              <a:avLst/>
              <a:gdLst/>
              <a:ahLst/>
              <a:cxnLst/>
              <a:rect l="l" t="t" r="r" b="b"/>
              <a:pathLst>
                <a:path w="384" h="725" extrusionOk="0">
                  <a:moveTo>
                    <a:pt x="192" y="0"/>
                  </a:moveTo>
                  <a:cubicBezTo>
                    <a:pt x="86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8"/>
            <p:cNvSpPr/>
            <p:nvPr/>
          </p:nvSpPr>
          <p:spPr>
            <a:xfrm>
              <a:off x="7931477" y="4249970"/>
              <a:ext cx="40083" cy="73569"/>
            </a:xfrm>
            <a:custGeom>
              <a:avLst/>
              <a:gdLst/>
              <a:ahLst/>
              <a:cxnLst/>
              <a:rect l="l" t="t" r="r" b="b"/>
              <a:pathLst>
                <a:path w="395" h="725" extrusionOk="0">
                  <a:moveTo>
                    <a:pt x="203" y="0"/>
                  </a:moveTo>
                  <a:cubicBezTo>
                    <a:pt x="96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94" y="724"/>
                  </a:lnTo>
                  <a:lnTo>
                    <a:pt x="394" y="192"/>
                  </a:lnTo>
                  <a:cubicBezTo>
                    <a:pt x="394" y="85"/>
                    <a:pt x="309" y="0"/>
                    <a:pt x="2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8"/>
            <p:cNvSpPr/>
            <p:nvPr/>
          </p:nvSpPr>
          <p:spPr>
            <a:xfrm>
              <a:off x="8000581" y="4249970"/>
              <a:ext cx="39068" cy="73569"/>
            </a:xfrm>
            <a:custGeom>
              <a:avLst/>
              <a:gdLst/>
              <a:ahLst/>
              <a:cxnLst/>
              <a:rect l="l" t="t" r="r" b="b"/>
              <a:pathLst>
                <a:path w="385" h="725" extrusionOk="0">
                  <a:moveTo>
                    <a:pt x="193" y="0"/>
                  </a:moveTo>
                  <a:cubicBezTo>
                    <a:pt x="86" y="0"/>
                    <a:pt x="1" y="85"/>
                    <a:pt x="1" y="192"/>
                  </a:cubicBezTo>
                  <a:lnTo>
                    <a:pt x="1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8"/>
            <p:cNvSpPr/>
            <p:nvPr/>
          </p:nvSpPr>
          <p:spPr>
            <a:xfrm>
              <a:off x="8069787" y="4249970"/>
              <a:ext cx="38966" cy="73569"/>
            </a:xfrm>
            <a:custGeom>
              <a:avLst/>
              <a:gdLst/>
              <a:ahLst/>
              <a:cxnLst/>
              <a:rect l="l" t="t" r="r" b="b"/>
              <a:pathLst>
                <a:path w="384" h="725" extrusionOk="0">
                  <a:moveTo>
                    <a:pt x="192" y="0"/>
                  </a:moveTo>
                  <a:cubicBezTo>
                    <a:pt x="86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8"/>
            <p:cNvSpPr/>
            <p:nvPr/>
          </p:nvSpPr>
          <p:spPr>
            <a:xfrm>
              <a:off x="8137877" y="4249970"/>
              <a:ext cx="40083" cy="73569"/>
            </a:xfrm>
            <a:custGeom>
              <a:avLst/>
              <a:gdLst/>
              <a:ahLst/>
              <a:cxnLst/>
              <a:rect l="l" t="t" r="r" b="b"/>
              <a:pathLst>
                <a:path w="395" h="725" extrusionOk="0">
                  <a:moveTo>
                    <a:pt x="203" y="0"/>
                  </a:moveTo>
                  <a:cubicBezTo>
                    <a:pt x="85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94" y="724"/>
                  </a:lnTo>
                  <a:lnTo>
                    <a:pt x="394" y="192"/>
                  </a:lnTo>
                  <a:cubicBezTo>
                    <a:pt x="394" y="85"/>
                    <a:pt x="309" y="0"/>
                    <a:pt x="2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8"/>
            <p:cNvSpPr/>
            <p:nvPr/>
          </p:nvSpPr>
          <p:spPr>
            <a:xfrm>
              <a:off x="8208097" y="4249970"/>
              <a:ext cx="38966" cy="73569"/>
            </a:xfrm>
            <a:custGeom>
              <a:avLst/>
              <a:gdLst/>
              <a:ahLst/>
              <a:cxnLst/>
              <a:rect l="l" t="t" r="r" b="b"/>
              <a:pathLst>
                <a:path w="384" h="725" extrusionOk="0">
                  <a:moveTo>
                    <a:pt x="192" y="0"/>
                  </a:moveTo>
                  <a:cubicBezTo>
                    <a:pt x="86" y="0"/>
                    <a:pt x="0" y="85"/>
                    <a:pt x="0" y="192"/>
                  </a:cubicBezTo>
                  <a:lnTo>
                    <a:pt x="0" y="724"/>
                  </a:lnTo>
                  <a:lnTo>
                    <a:pt x="384" y="724"/>
                  </a:lnTo>
                  <a:lnTo>
                    <a:pt x="384" y="192"/>
                  </a:lnTo>
                  <a:cubicBezTo>
                    <a:pt x="384" y="85"/>
                    <a:pt x="299" y="0"/>
                    <a:pt x="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3" name="Google Shape;363;p38"/>
          <p:cNvGrpSpPr/>
          <p:nvPr/>
        </p:nvGrpSpPr>
        <p:grpSpPr>
          <a:xfrm>
            <a:off x="6169062" y="4379137"/>
            <a:ext cx="770499" cy="775167"/>
            <a:chOff x="6169062" y="4369913"/>
            <a:chExt cx="770499" cy="775167"/>
          </a:xfrm>
        </p:grpSpPr>
        <p:sp>
          <p:nvSpPr>
            <p:cNvPr id="364" name="Google Shape;364;p38"/>
            <p:cNvSpPr/>
            <p:nvPr/>
          </p:nvSpPr>
          <p:spPr>
            <a:xfrm>
              <a:off x="6169062" y="4369913"/>
              <a:ext cx="372109" cy="584090"/>
            </a:xfrm>
            <a:custGeom>
              <a:avLst/>
              <a:gdLst/>
              <a:ahLst/>
              <a:cxnLst/>
              <a:rect l="l" t="t" r="r" b="b"/>
              <a:pathLst>
                <a:path w="3667" h="5756" extrusionOk="0">
                  <a:moveTo>
                    <a:pt x="1794" y="0"/>
                  </a:moveTo>
                  <a:cubicBezTo>
                    <a:pt x="1789" y="0"/>
                    <a:pt x="1784" y="0"/>
                    <a:pt x="1779" y="0"/>
                  </a:cubicBezTo>
                  <a:cubicBezTo>
                    <a:pt x="650" y="11"/>
                    <a:pt x="0" y="937"/>
                    <a:pt x="85" y="1544"/>
                  </a:cubicBezTo>
                  <a:cubicBezTo>
                    <a:pt x="171" y="2151"/>
                    <a:pt x="117" y="2428"/>
                    <a:pt x="85" y="4175"/>
                  </a:cubicBezTo>
                  <a:cubicBezTo>
                    <a:pt x="68" y="5631"/>
                    <a:pt x="1243" y="5756"/>
                    <a:pt x="1646" y="5756"/>
                  </a:cubicBezTo>
                  <a:cubicBezTo>
                    <a:pt x="1728" y="5756"/>
                    <a:pt x="1779" y="5751"/>
                    <a:pt x="1779" y="5751"/>
                  </a:cubicBezTo>
                  <a:cubicBezTo>
                    <a:pt x="1839" y="5754"/>
                    <a:pt x="1898" y="5755"/>
                    <a:pt x="1954" y="5755"/>
                  </a:cubicBezTo>
                  <a:cubicBezTo>
                    <a:pt x="3667" y="5755"/>
                    <a:pt x="3555" y="4391"/>
                    <a:pt x="3493" y="4175"/>
                  </a:cubicBezTo>
                  <a:cubicBezTo>
                    <a:pt x="3429" y="3962"/>
                    <a:pt x="3152" y="3142"/>
                    <a:pt x="3365" y="2141"/>
                  </a:cubicBezTo>
                  <a:cubicBezTo>
                    <a:pt x="3588" y="1134"/>
                    <a:pt x="2924" y="0"/>
                    <a:pt x="17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8"/>
            <p:cNvSpPr/>
            <p:nvPr/>
          </p:nvSpPr>
          <p:spPr>
            <a:xfrm>
              <a:off x="6258563" y="4526286"/>
              <a:ext cx="177277" cy="618795"/>
            </a:xfrm>
            <a:custGeom>
              <a:avLst/>
              <a:gdLst/>
              <a:ahLst/>
              <a:cxnLst/>
              <a:rect l="l" t="t" r="r" b="b"/>
              <a:pathLst>
                <a:path w="1747" h="6098" extrusionOk="0">
                  <a:moveTo>
                    <a:pt x="902" y="1"/>
                  </a:moveTo>
                  <a:cubicBezTo>
                    <a:pt x="873" y="1"/>
                    <a:pt x="843" y="19"/>
                    <a:pt x="843" y="57"/>
                  </a:cubicBezTo>
                  <a:lnTo>
                    <a:pt x="843" y="1984"/>
                  </a:lnTo>
                  <a:lnTo>
                    <a:pt x="843" y="2793"/>
                  </a:lnTo>
                  <a:cubicBezTo>
                    <a:pt x="598" y="2548"/>
                    <a:pt x="364" y="2303"/>
                    <a:pt x="119" y="2059"/>
                  </a:cubicBezTo>
                  <a:cubicBezTo>
                    <a:pt x="108" y="2050"/>
                    <a:pt x="96" y="2046"/>
                    <a:pt x="85" y="2046"/>
                  </a:cubicBezTo>
                  <a:cubicBezTo>
                    <a:pt x="40" y="2046"/>
                    <a:pt x="0" y="2102"/>
                    <a:pt x="34" y="2144"/>
                  </a:cubicBezTo>
                  <a:cubicBezTo>
                    <a:pt x="311" y="2410"/>
                    <a:pt x="577" y="2687"/>
                    <a:pt x="843" y="2953"/>
                  </a:cubicBezTo>
                  <a:lnTo>
                    <a:pt x="843" y="6041"/>
                  </a:lnTo>
                  <a:cubicBezTo>
                    <a:pt x="843" y="6078"/>
                    <a:pt x="873" y="6097"/>
                    <a:pt x="902" y="6097"/>
                  </a:cubicBezTo>
                  <a:cubicBezTo>
                    <a:pt x="931" y="6097"/>
                    <a:pt x="960" y="6078"/>
                    <a:pt x="960" y="6041"/>
                  </a:cubicBezTo>
                  <a:lnTo>
                    <a:pt x="960" y="2005"/>
                  </a:lnTo>
                  <a:cubicBezTo>
                    <a:pt x="1205" y="1760"/>
                    <a:pt x="1461" y="1515"/>
                    <a:pt x="1706" y="1260"/>
                  </a:cubicBezTo>
                  <a:cubicBezTo>
                    <a:pt x="1746" y="1220"/>
                    <a:pt x="1707" y="1167"/>
                    <a:pt x="1667" y="1167"/>
                  </a:cubicBezTo>
                  <a:cubicBezTo>
                    <a:pt x="1654" y="1167"/>
                    <a:pt x="1642" y="1172"/>
                    <a:pt x="1631" y="1185"/>
                  </a:cubicBezTo>
                  <a:cubicBezTo>
                    <a:pt x="1408" y="1409"/>
                    <a:pt x="1184" y="1633"/>
                    <a:pt x="960" y="1846"/>
                  </a:cubicBezTo>
                  <a:lnTo>
                    <a:pt x="960" y="57"/>
                  </a:lnTo>
                  <a:cubicBezTo>
                    <a:pt x="960" y="19"/>
                    <a:pt x="931" y="1"/>
                    <a:pt x="9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8"/>
            <p:cNvSpPr/>
            <p:nvPr/>
          </p:nvSpPr>
          <p:spPr>
            <a:xfrm>
              <a:off x="6559131" y="4615178"/>
              <a:ext cx="380430" cy="380430"/>
            </a:xfrm>
            <a:custGeom>
              <a:avLst/>
              <a:gdLst/>
              <a:ahLst/>
              <a:cxnLst/>
              <a:rect l="l" t="t" r="r" b="b"/>
              <a:pathLst>
                <a:path w="3749" h="3749" extrusionOk="0">
                  <a:moveTo>
                    <a:pt x="1875" y="1"/>
                  </a:moveTo>
                  <a:cubicBezTo>
                    <a:pt x="842" y="1"/>
                    <a:pt x="0" y="842"/>
                    <a:pt x="0" y="1875"/>
                  </a:cubicBezTo>
                  <a:cubicBezTo>
                    <a:pt x="0" y="2908"/>
                    <a:pt x="842" y="3749"/>
                    <a:pt x="1875" y="3749"/>
                  </a:cubicBezTo>
                  <a:cubicBezTo>
                    <a:pt x="2908" y="3749"/>
                    <a:pt x="3749" y="2908"/>
                    <a:pt x="3749" y="1875"/>
                  </a:cubicBezTo>
                  <a:cubicBezTo>
                    <a:pt x="3749" y="842"/>
                    <a:pt x="2908" y="1"/>
                    <a:pt x="1875" y="1"/>
                  </a:cubicBezTo>
                  <a:close/>
                </a:path>
              </a:pathLst>
            </a:custGeom>
            <a:solidFill>
              <a:srgbClr val="D074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8"/>
            <p:cNvSpPr/>
            <p:nvPr/>
          </p:nvSpPr>
          <p:spPr>
            <a:xfrm>
              <a:off x="6683539" y="4716449"/>
              <a:ext cx="127453" cy="428630"/>
            </a:xfrm>
            <a:custGeom>
              <a:avLst/>
              <a:gdLst/>
              <a:ahLst/>
              <a:cxnLst/>
              <a:rect l="l" t="t" r="r" b="b"/>
              <a:pathLst>
                <a:path w="1256" h="4224" extrusionOk="0">
                  <a:moveTo>
                    <a:pt x="643" y="1"/>
                  </a:moveTo>
                  <a:cubicBezTo>
                    <a:pt x="614" y="1"/>
                    <a:pt x="585" y="20"/>
                    <a:pt x="585" y="57"/>
                  </a:cubicBezTo>
                  <a:lnTo>
                    <a:pt x="585" y="1888"/>
                  </a:lnTo>
                  <a:cubicBezTo>
                    <a:pt x="436" y="1739"/>
                    <a:pt x="276" y="1580"/>
                    <a:pt x="116" y="1420"/>
                  </a:cubicBezTo>
                  <a:cubicBezTo>
                    <a:pt x="104" y="1408"/>
                    <a:pt x="91" y="1403"/>
                    <a:pt x="79" y="1403"/>
                  </a:cubicBezTo>
                  <a:cubicBezTo>
                    <a:pt x="36" y="1403"/>
                    <a:pt x="0" y="1464"/>
                    <a:pt x="42" y="1505"/>
                  </a:cubicBezTo>
                  <a:cubicBezTo>
                    <a:pt x="223" y="1686"/>
                    <a:pt x="404" y="1867"/>
                    <a:pt x="585" y="2048"/>
                  </a:cubicBezTo>
                  <a:lnTo>
                    <a:pt x="585" y="4167"/>
                  </a:lnTo>
                  <a:cubicBezTo>
                    <a:pt x="585" y="4204"/>
                    <a:pt x="614" y="4223"/>
                    <a:pt x="643" y="4223"/>
                  </a:cubicBezTo>
                  <a:cubicBezTo>
                    <a:pt x="673" y="4223"/>
                    <a:pt x="702" y="4204"/>
                    <a:pt x="702" y="4167"/>
                  </a:cubicBezTo>
                  <a:lnTo>
                    <a:pt x="702" y="1409"/>
                  </a:lnTo>
                  <a:cubicBezTo>
                    <a:pt x="872" y="1239"/>
                    <a:pt x="1043" y="1068"/>
                    <a:pt x="1213" y="898"/>
                  </a:cubicBezTo>
                  <a:cubicBezTo>
                    <a:pt x="1255" y="856"/>
                    <a:pt x="1210" y="800"/>
                    <a:pt x="1163" y="800"/>
                  </a:cubicBezTo>
                  <a:cubicBezTo>
                    <a:pt x="1151" y="800"/>
                    <a:pt x="1139" y="804"/>
                    <a:pt x="1128" y="813"/>
                  </a:cubicBezTo>
                  <a:cubicBezTo>
                    <a:pt x="989" y="962"/>
                    <a:pt x="840" y="1100"/>
                    <a:pt x="702" y="1249"/>
                  </a:cubicBezTo>
                  <a:lnTo>
                    <a:pt x="702" y="57"/>
                  </a:lnTo>
                  <a:cubicBezTo>
                    <a:pt x="702" y="20"/>
                    <a:pt x="673" y="1"/>
                    <a:pt x="6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8"/>
            <p:cNvSpPr/>
            <p:nvPr/>
          </p:nvSpPr>
          <p:spPr>
            <a:xfrm>
              <a:off x="6373229" y="4602899"/>
              <a:ext cx="328678" cy="390577"/>
            </a:xfrm>
            <a:custGeom>
              <a:avLst/>
              <a:gdLst/>
              <a:ahLst/>
              <a:cxnLst/>
              <a:rect l="l" t="t" r="r" b="b"/>
              <a:pathLst>
                <a:path w="3239" h="3849" extrusionOk="0">
                  <a:moveTo>
                    <a:pt x="1592" y="0"/>
                  </a:moveTo>
                  <a:cubicBezTo>
                    <a:pt x="1443" y="0"/>
                    <a:pt x="1295" y="83"/>
                    <a:pt x="1236" y="249"/>
                  </a:cubicBezTo>
                  <a:lnTo>
                    <a:pt x="97" y="3337"/>
                  </a:lnTo>
                  <a:cubicBezTo>
                    <a:pt x="1" y="3582"/>
                    <a:pt x="192" y="3849"/>
                    <a:pt x="459" y="3849"/>
                  </a:cubicBezTo>
                  <a:lnTo>
                    <a:pt x="2791" y="3817"/>
                  </a:lnTo>
                  <a:cubicBezTo>
                    <a:pt x="3057" y="3817"/>
                    <a:pt x="3238" y="3550"/>
                    <a:pt x="3132" y="3295"/>
                  </a:cubicBezTo>
                  <a:lnTo>
                    <a:pt x="1950" y="239"/>
                  </a:lnTo>
                  <a:cubicBezTo>
                    <a:pt x="1886" y="80"/>
                    <a:pt x="1739" y="0"/>
                    <a:pt x="1592" y="0"/>
                  </a:cubicBezTo>
                  <a:close/>
                </a:path>
              </a:pathLst>
            </a:custGeom>
            <a:solidFill>
              <a:srgbClr val="43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8"/>
            <p:cNvSpPr/>
            <p:nvPr/>
          </p:nvSpPr>
          <p:spPr>
            <a:xfrm>
              <a:off x="6470544" y="4676773"/>
              <a:ext cx="150284" cy="468003"/>
            </a:xfrm>
            <a:custGeom>
              <a:avLst/>
              <a:gdLst/>
              <a:ahLst/>
              <a:cxnLst/>
              <a:rect l="l" t="t" r="r" b="b"/>
              <a:pathLst>
                <a:path w="1481" h="4612" extrusionOk="0">
                  <a:moveTo>
                    <a:pt x="660" y="1"/>
                  </a:moveTo>
                  <a:cubicBezTo>
                    <a:pt x="628" y="1"/>
                    <a:pt x="607" y="22"/>
                    <a:pt x="607" y="43"/>
                  </a:cubicBezTo>
                  <a:lnTo>
                    <a:pt x="607" y="1587"/>
                  </a:lnTo>
                  <a:lnTo>
                    <a:pt x="96" y="1065"/>
                  </a:lnTo>
                  <a:cubicBezTo>
                    <a:pt x="85" y="1060"/>
                    <a:pt x="72" y="1057"/>
                    <a:pt x="59" y="1057"/>
                  </a:cubicBezTo>
                  <a:cubicBezTo>
                    <a:pt x="45" y="1057"/>
                    <a:pt x="32" y="1060"/>
                    <a:pt x="21" y="1065"/>
                  </a:cubicBezTo>
                  <a:cubicBezTo>
                    <a:pt x="0" y="1087"/>
                    <a:pt x="0" y="1119"/>
                    <a:pt x="21" y="1140"/>
                  </a:cubicBezTo>
                  <a:lnTo>
                    <a:pt x="607" y="1726"/>
                  </a:lnTo>
                  <a:lnTo>
                    <a:pt x="607" y="4569"/>
                  </a:lnTo>
                  <a:cubicBezTo>
                    <a:pt x="607" y="4590"/>
                    <a:pt x="628" y="4611"/>
                    <a:pt x="660" y="4611"/>
                  </a:cubicBezTo>
                  <a:cubicBezTo>
                    <a:pt x="692" y="4611"/>
                    <a:pt x="714" y="4590"/>
                    <a:pt x="714" y="4569"/>
                  </a:cubicBezTo>
                  <a:lnTo>
                    <a:pt x="714" y="2609"/>
                  </a:lnTo>
                  <a:lnTo>
                    <a:pt x="724" y="2609"/>
                  </a:lnTo>
                  <a:lnTo>
                    <a:pt x="1459" y="1864"/>
                  </a:lnTo>
                  <a:cubicBezTo>
                    <a:pt x="1470" y="1853"/>
                    <a:pt x="1480" y="1843"/>
                    <a:pt x="1480" y="1832"/>
                  </a:cubicBezTo>
                  <a:cubicBezTo>
                    <a:pt x="1480" y="1821"/>
                    <a:pt x="1470" y="1811"/>
                    <a:pt x="1459" y="1800"/>
                  </a:cubicBezTo>
                  <a:cubicBezTo>
                    <a:pt x="1448" y="1790"/>
                    <a:pt x="1438" y="1784"/>
                    <a:pt x="1427" y="1784"/>
                  </a:cubicBezTo>
                  <a:cubicBezTo>
                    <a:pt x="1416" y="1784"/>
                    <a:pt x="1406" y="1790"/>
                    <a:pt x="1395" y="1800"/>
                  </a:cubicBezTo>
                  <a:lnTo>
                    <a:pt x="714" y="2482"/>
                  </a:lnTo>
                  <a:lnTo>
                    <a:pt x="714" y="43"/>
                  </a:lnTo>
                  <a:cubicBezTo>
                    <a:pt x="714" y="22"/>
                    <a:pt x="692" y="1"/>
                    <a:pt x="6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0" name="Google Shape;370;p38"/>
          <p:cNvSpPr/>
          <p:nvPr/>
        </p:nvSpPr>
        <p:spPr>
          <a:xfrm flipH="1">
            <a:off x="977630" y="760104"/>
            <a:ext cx="1199100" cy="1199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38"/>
          <p:cNvGrpSpPr/>
          <p:nvPr/>
        </p:nvGrpSpPr>
        <p:grpSpPr>
          <a:xfrm>
            <a:off x="1587390" y="1725718"/>
            <a:ext cx="815895" cy="355039"/>
            <a:chOff x="6962189" y="2471318"/>
            <a:chExt cx="524219" cy="228116"/>
          </a:xfrm>
        </p:grpSpPr>
        <p:sp>
          <p:nvSpPr>
            <p:cNvPr id="372" name="Google Shape;372;p38"/>
            <p:cNvSpPr/>
            <p:nvPr/>
          </p:nvSpPr>
          <p:spPr>
            <a:xfrm>
              <a:off x="7060518" y="2471318"/>
              <a:ext cx="216243" cy="217258"/>
            </a:xfrm>
            <a:custGeom>
              <a:avLst/>
              <a:gdLst/>
              <a:ahLst/>
              <a:cxnLst/>
              <a:rect l="l" t="t" r="r" b="b"/>
              <a:pathLst>
                <a:path w="2131" h="2141" extrusionOk="0">
                  <a:moveTo>
                    <a:pt x="1065" y="0"/>
                  </a:moveTo>
                  <a:cubicBezTo>
                    <a:pt x="469" y="0"/>
                    <a:pt x="0" y="480"/>
                    <a:pt x="0" y="1065"/>
                  </a:cubicBezTo>
                  <a:cubicBezTo>
                    <a:pt x="0" y="1662"/>
                    <a:pt x="469" y="2141"/>
                    <a:pt x="1065" y="2141"/>
                  </a:cubicBezTo>
                  <a:cubicBezTo>
                    <a:pt x="1651" y="2141"/>
                    <a:pt x="2130" y="1662"/>
                    <a:pt x="2130" y="1065"/>
                  </a:cubicBezTo>
                  <a:cubicBezTo>
                    <a:pt x="2130" y="480"/>
                    <a:pt x="1651" y="0"/>
                    <a:pt x="10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8"/>
            <p:cNvSpPr/>
            <p:nvPr/>
          </p:nvSpPr>
          <p:spPr>
            <a:xfrm>
              <a:off x="7352259" y="2632359"/>
              <a:ext cx="134150" cy="67075"/>
            </a:xfrm>
            <a:custGeom>
              <a:avLst/>
              <a:gdLst/>
              <a:ahLst/>
              <a:cxnLst/>
              <a:rect l="l" t="t" r="r" b="b"/>
              <a:pathLst>
                <a:path w="1322" h="661" extrusionOk="0">
                  <a:moveTo>
                    <a:pt x="661" y="0"/>
                  </a:moveTo>
                  <a:cubicBezTo>
                    <a:pt x="299" y="0"/>
                    <a:pt x="1" y="288"/>
                    <a:pt x="1" y="660"/>
                  </a:cubicBezTo>
                  <a:lnTo>
                    <a:pt x="1321" y="660"/>
                  </a:lnTo>
                  <a:cubicBezTo>
                    <a:pt x="1321" y="288"/>
                    <a:pt x="1034" y="0"/>
                    <a:pt x="6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8"/>
            <p:cNvSpPr/>
            <p:nvPr/>
          </p:nvSpPr>
          <p:spPr>
            <a:xfrm>
              <a:off x="6993545" y="2647479"/>
              <a:ext cx="459276" cy="51955"/>
            </a:xfrm>
            <a:custGeom>
              <a:avLst/>
              <a:gdLst/>
              <a:ahLst/>
              <a:cxnLst/>
              <a:rect l="l" t="t" r="r" b="b"/>
              <a:pathLst>
                <a:path w="4526" h="512" extrusionOk="0">
                  <a:moveTo>
                    <a:pt x="0" y="0"/>
                  </a:moveTo>
                  <a:lnTo>
                    <a:pt x="0" y="511"/>
                  </a:lnTo>
                  <a:lnTo>
                    <a:pt x="4526" y="511"/>
                  </a:lnTo>
                  <a:lnTo>
                    <a:pt x="4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8"/>
            <p:cNvSpPr/>
            <p:nvPr/>
          </p:nvSpPr>
          <p:spPr>
            <a:xfrm>
              <a:off x="7239926" y="2597756"/>
              <a:ext cx="136179" cy="101678"/>
            </a:xfrm>
            <a:custGeom>
              <a:avLst/>
              <a:gdLst/>
              <a:ahLst/>
              <a:cxnLst/>
              <a:rect l="l" t="t" r="r" b="b"/>
              <a:pathLst>
                <a:path w="1342" h="1002" extrusionOk="0">
                  <a:moveTo>
                    <a:pt x="671" y="0"/>
                  </a:moveTo>
                  <a:cubicBezTo>
                    <a:pt x="298" y="0"/>
                    <a:pt x="0" y="299"/>
                    <a:pt x="0" y="671"/>
                  </a:cubicBezTo>
                  <a:cubicBezTo>
                    <a:pt x="0" y="799"/>
                    <a:pt x="32" y="906"/>
                    <a:pt x="96" y="1001"/>
                  </a:cubicBezTo>
                  <a:lnTo>
                    <a:pt x="1257" y="1001"/>
                  </a:lnTo>
                  <a:cubicBezTo>
                    <a:pt x="1310" y="906"/>
                    <a:pt x="1342" y="799"/>
                    <a:pt x="1342" y="671"/>
                  </a:cubicBezTo>
                  <a:cubicBezTo>
                    <a:pt x="1342" y="299"/>
                    <a:pt x="1044" y="0"/>
                    <a:pt x="6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8"/>
            <p:cNvSpPr/>
            <p:nvPr/>
          </p:nvSpPr>
          <p:spPr>
            <a:xfrm>
              <a:off x="6962189" y="2582636"/>
              <a:ext cx="152415" cy="116798"/>
            </a:xfrm>
            <a:custGeom>
              <a:avLst/>
              <a:gdLst/>
              <a:ahLst/>
              <a:cxnLst/>
              <a:rect l="l" t="t" r="r" b="b"/>
              <a:pathLst>
                <a:path w="1502" h="1151" extrusionOk="0">
                  <a:moveTo>
                    <a:pt x="746" y="0"/>
                  </a:moveTo>
                  <a:cubicBezTo>
                    <a:pt x="330" y="0"/>
                    <a:pt x="0" y="330"/>
                    <a:pt x="0" y="746"/>
                  </a:cubicBezTo>
                  <a:cubicBezTo>
                    <a:pt x="0" y="895"/>
                    <a:pt x="43" y="1033"/>
                    <a:pt x="128" y="1150"/>
                  </a:cubicBezTo>
                  <a:lnTo>
                    <a:pt x="1374" y="1150"/>
                  </a:lnTo>
                  <a:cubicBezTo>
                    <a:pt x="1449" y="1033"/>
                    <a:pt x="1502" y="895"/>
                    <a:pt x="1502" y="746"/>
                  </a:cubicBezTo>
                  <a:cubicBezTo>
                    <a:pt x="1502" y="330"/>
                    <a:pt x="1161" y="0"/>
                    <a:pt x="7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7" name="Google Shape;377;p38"/>
          <p:cNvGrpSpPr/>
          <p:nvPr/>
        </p:nvGrpSpPr>
        <p:grpSpPr>
          <a:xfrm flipH="1">
            <a:off x="584939" y="988205"/>
            <a:ext cx="650189" cy="282886"/>
            <a:chOff x="6962189" y="2471318"/>
            <a:chExt cx="524219" cy="228116"/>
          </a:xfrm>
        </p:grpSpPr>
        <p:sp>
          <p:nvSpPr>
            <p:cNvPr id="378" name="Google Shape;378;p38"/>
            <p:cNvSpPr/>
            <p:nvPr/>
          </p:nvSpPr>
          <p:spPr>
            <a:xfrm>
              <a:off x="7060518" y="2471318"/>
              <a:ext cx="216243" cy="217258"/>
            </a:xfrm>
            <a:custGeom>
              <a:avLst/>
              <a:gdLst/>
              <a:ahLst/>
              <a:cxnLst/>
              <a:rect l="l" t="t" r="r" b="b"/>
              <a:pathLst>
                <a:path w="2131" h="2141" extrusionOk="0">
                  <a:moveTo>
                    <a:pt x="1065" y="0"/>
                  </a:moveTo>
                  <a:cubicBezTo>
                    <a:pt x="469" y="0"/>
                    <a:pt x="0" y="480"/>
                    <a:pt x="0" y="1065"/>
                  </a:cubicBezTo>
                  <a:cubicBezTo>
                    <a:pt x="0" y="1662"/>
                    <a:pt x="469" y="2141"/>
                    <a:pt x="1065" y="2141"/>
                  </a:cubicBezTo>
                  <a:cubicBezTo>
                    <a:pt x="1651" y="2141"/>
                    <a:pt x="2130" y="1662"/>
                    <a:pt x="2130" y="1065"/>
                  </a:cubicBezTo>
                  <a:cubicBezTo>
                    <a:pt x="2130" y="480"/>
                    <a:pt x="1651" y="0"/>
                    <a:pt x="10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8"/>
            <p:cNvSpPr/>
            <p:nvPr/>
          </p:nvSpPr>
          <p:spPr>
            <a:xfrm>
              <a:off x="7352259" y="2632359"/>
              <a:ext cx="134150" cy="67075"/>
            </a:xfrm>
            <a:custGeom>
              <a:avLst/>
              <a:gdLst/>
              <a:ahLst/>
              <a:cxnLst/>
              <a:rect l="l" t="t" r="r" b="b"/>
              <a:pathLst>
                <a:path w="1322" h="661" extrusionOk="0">
                  <a:moveTo>
                    <a:pt x="661" y="0"/>
                  </a:moveTo>
                  <a:cubicBezTo>
                    <a:pt x="299" y="0"/>
                    <a:pt x="1" y="288"/>
                    <a:pt x="1" y="660"/>
                  </a:cubicBezTo>
                  <a:lnTo>
                    <a:pt x="1321" y="660"/>
                  </a:lnTo>
                  <a:cubicBezTo>
                    <a:pt x="1321" y="288"/>
                    <a:pt x="1034" y="0"/>
                    <a:pt x="6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8"/>
            <p:cNvSpPr/>
            <p:nvPr/>
          </p:nvSpPr>
          <p:spPr>
            <a:xfrm>
              <a:off x="6993545" y="2647479"/>
              <a:ext cx="459276" cy="51955"/>
            </a:xfrm>
            <a:custGeom>
              <a:avLst/>
              <a:gdLst/>
              <a:ahLst/>
              <a:cxnLst/>
              <a:rect l="l" t="t" r="r" b="b"/>
              <a:pathLst>
                <a:path w="4526" h="512" extrusionOk="0">
                  <a:moveTo>
                    <a:pt x="0" y="0"/>
                  </a:moveTo>
                  <a:lnTo>
                    <a:pt x="0" y="511"/>
                  </a:lnTo>
                  <a:lnTo>
                    <a:pt x="4526" y="511"/>
                  </a:lnTo>
                  <a:lnTo>
                    <a:pt x="4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8"/>
            <p:cNvSpPr/>
            <p:nvPr/>
          </p:nvSpPr>
          <p:spPr>
            <a:xfrm>
              <a:off x="7239926" y="2597756"/>
              <a:ext cx="136179" cy="101678"/>
            </a:xfrm>
            <a:custGeom>
              <a:avLst/>
              <a:gdLst/>
              <a:ahLst/>
              <a:cxnLst/>
              <a:rect l="l" t="t" r="r" b="b"/>
              <a:pathLst>
                <a:path w="1342" h="1002" extrusionOk="0">
                  <a:moveTo>
                    <a:pt x="671" y="0"/>
                  </a:moveTo>
                  <a:cubicBezTo>
                    <a:pt x="298" y="0"/>
                    <a:pt x="0" y="299"/>
                    <a:pt x="0" y="671"/>
                  </a:cubicBezTo>
                  <a:cubicBezTo>
                    <a:pt x="0" y="799"/>
                    <a:pt x="32" y="906"/>
                    <a:pt x="96" y="1001"/>
                  </a:cubicBezTo>
                  <a:lnTo>
                    <a:pt x="1257" y="1001"/>
                  </a:lnTo>
                  <a:cubicBezTo>
                    <a:pt x="1310" y="906"/>
                    <a:pt x="1342" y="799"/>
                    <a:pt x="1342" y="671"/>
                  </a:cubicBezTo>
                  <a:cubicBezTo>
                    <a:pt x="1342" y="299"/>
                    <a:pt x="1044" y="0"/>
                    <a:pt x="6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8"/>
            <p:cNvSpPr/>
            <p:nvPr/>
          </p:nvSpPr>
          <p:spPr>
            <a:xfrm>
              <a:off x="6962189" y="2582636"/>
              <a:ext cx="152415" cy="116798"/>
            </a:xfrm>
            <a:custGeom>
              <a:avLst/>
              <a:gdLst/>
              <a:ahLst/>
              <a:cxnLst/>
              <a:rect l="l" t="t" r="r" b="b"/>
              <a:pathLst>
                <a:path w="1502" h="1151" extrusionOk="0">
                  <a:moveTo>
                    <a:pt x="746" y="0"/>
                  </a:moveTo>
                  <a:cubicBezTo>
                    <a:pt x="330" y="0"/>
                    <a:pt x="0" y="330"/>
                    <a:pt x="0" y="746"/>
                  </a:cubicBezTo>
                  <a:cubicBezTo>
                    <a:pt x="0" y="895"/>
                    <a:pt x="43" y="1033"/>
                    <a:pt x="128" y="1150"/>
                  </a:cubicBezTo>
                  <a:lnTo>
                    <a:pt x="1374" y="1150"/>
                  </a:lnTo>
                  <a:cubicBezTo>
                    <a:pt x="1449" y="1033"/>
                    <a:pt x="1502" y="895"/>
                    <a:pt x="1502" y="746"/>
                  </a:cubicBezTo>
                  <a:cubicBezTo>
                    <a:pt x="1502" y="330"/>
                    <a:pt x="1161" y="0"/>
                    <a:pt x="7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733;p50"/>
          <p:cNvSpPr txBox="1">
            <a:spLocks noGrp="1"/>
          </p:cNvSpPr>
          <p:nvPr>
            <p:ph type="title"/>
          </p:nvPr>
        </p:nvSpPr>
        <p:spPr>
          <a:xfrm>
            <a:off x="0" y="337588"/>
            <a:ext cx="3170862" cy="55384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petit, petite</a:t>
            </a:r>
            <a:endParaRPr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7" name="Google Shape;660;p45"/>
          <p:cNvSpPr txBox="1">
            <a:spLocks/>
          </p:cNvSpPr>
          <p:nvPr/>
        </p:nvSpPr>
        <p:spPr>
          <a:xfrm>
            <a:off x="418083" y="891437"/>
            <a:ext cx="7986178" cy="540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fr-FR" dirty="0"/>
              <a:t>Qui a des dimensions moindres que la taille, les dimensions moyennes</a:t>
            </a:r>
            <a:endParaRPr lang="fr-FR" dirty="0"/>
          </a:p>
        </p:txBody>
      </p:sp>
      <p:sp>
        <p:nvSpPr>
          <p:cNvPr id="58" name="Google Shape;733;p50"/>
          <p:cNvSpPr txBox="1">
            <a:spLocks/>
          </p:cNvSpPr>
          <p:nvPr/>
        </p:nvSpPr>
        <p:spPr>
          <a:xfrm>
            <a:off x="0" y="1985719"/>
            <a:ext cx="3170862" cy="553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edula One"/>
              <a:buNone/>
              <a:defRPr sz="35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3200" b="1">
                <a:solidFill>
                  <a:schemeClr val="accent6">
                    <a:lumMod val="50000"/>
                  </a:schemeClr>
                </a:solidFill>
              </a:rPr>
              <a:t>peureux, peureuse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9" name="Google Shape;733;p50"/>
          <p:cNvSpPr txBox="1">
            <a:spLocks/>
          </p:cNvSpPr>
          <p:nvPr/>
        </p:nvSpPr>
        <p:spPr>
          <a:xfrm>
            <a:off x="152400" y="1154946"/>
            <a:ext cx="3170862" cy="553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edula One"/>
              <a:buNone/>
              <a:defRPr sz="35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paresseux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paresseuse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0" name="Google Shape;660;p45"/>
          <p:cNvSpPr txBox="1">
            <a:spLocks/>
          </p:cNvSpPr>
          <p:nvPr/>
        </p:nvSpPr>
        <p:spPr>
          <a:xfrm>
            <a:off x="418083" y="2471606"/>
            <a:ext cx="7986178" cy="540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fr-FR" dirty="0"/>
              <a:t>Qui s'effraie facilement, qui est sujet à la peur.</a:t>
            </a:r>
            <a:endParaRPr lang="fr-FR" dirty="0"/>
          </a:p>
        </p:txBody>
      </p:sp>
      <p:sp>
        <p:nvSpPr>
          <p:cNvPr id="61" name="Google Shape;660;p45"/>
          <p:cNvSpPr txBox="1">
            <a:spLocks/>
          </p:cNvSpPr>
          <p:nvPr/>
        </p:nvSpPr>
        <p:spPr>
          <a:xfrm>
            <a:off x="418083" y="1708795"/>
            <a:ext cx="7986178" cy="417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fr-FR" dirty="0"/>
              <a:t>Qui marque, indique la </a:t>
            </a:r>
            <a:r>
              <a:rPr lang="fr-FR" dirty="0">
                <a:hlinkClick r:id="rId3"/>
              </a:rPr>
              <a:t>paresse</a:t>
            </a:r>
            <a:r>
              <a:rPr lang="fr-FR" dirty="0"/>
              <a:t>, l'indolence</a:t>
            </a:r>
            <a:endParaRPr lang="fr-FR" dirty="0"/>
          </a:p>
        </p:txBody>
      </p:sp>
      <p:sp>
        <p:nvSpPr>
          <p:cNvPr id="63" name="Google Shape;733;p50"/>
          <p:cNvSpPr txBox="1">
            <a:spLocks/>
          </p:cNvSpPr>
          <p:nvPr/>
        </p:nvSpPr>
        <p:spPr>
          <a:xfrm>
            <a:off x="152400" y="2816492"/>
            <a:ext cx="3170862" cy="553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edula One"/>
              <a:buNone/>
              <a:defRPr sz="35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triste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4" name="Google Shape;733;p50"/>
          <p:cNvSpPr txBox="1">
            <a:spLocks/>
          </p:cNvSpPr>
          <p:nvPr/>
        </p:nvSpPr>
        <p:spPr>
          <a:xfrm>
            <a:off x="152400" y="3818815"/>
            <a:ext cx="3170862" cy="553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edula One"/>
              <a:buNone/>
              <a:defRPr sz="35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dula One"/>
              <a:buNone/>
              <a:defRPr sz="2800" b="0" i="0" u="none" strike="noStrike" cap="none">
                <a:solidFill>
                  <a:schemeClr val="dk1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idiot,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idiote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5" name="Google Shape;660;p45"/>
          <p:cNvSpPr txBox="1">
            <a:spLocks/>
          </p:cNvSpPr>
          <p:nvPr/>
        </p:nvSpPr>
        <p:spPr>
          <a:xfrm>
            <a:off x="418083" y="4380417"/>
            <a:ext cx="7986178" cy="540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fr-FR" dirty="0"/>
              <a:t>Qui est dépourvu d'intelligence, de bon sens</a:t>
            </a:r>
            <a:endParaRPr lang="fr-FR" dirty="0"/>
          </a:p>
        </p:txBody>
      </p:sp>
      <p:sp>
        <p:nvSpPr>
          <p:cNvPr id="66" name="Google Shape;660;p45"/>
          <p:cNvSpPr txBox="1">
            <a:spLocks/>
          </p:cNvSpPr>
          <p:nvPr/>
        </p:nvSpPr>
        <p:spPr>
          <a:xfrm>
            <a:off x="418083" y="3391509"/>
            <a:ext cx="7986178" cy="540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en-US" dirty="0"/>
              <a:t>Qui </a:t>
            </a:r>
            <a:r>
              <a:rPr lang="en-US" dirty="0" err="1"/>
              <a:t>éprouve</a:t>
            </a:r>
            <a:r>
              <a:rPr lang="en-US" dirty="0"/>
              <a:t> du chagrin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57"/>
          <p:cNvSpPr txBox="1">
            <a:spLocks noGrp="1"/>
          </p:cNvSpPr>
          <p:nvPr>
            <p:ph type="title"/>
          </p:nvPr>
        </p:nvSpPr>
        <p:spPr>
          <a:xfrm>
            <a:off x="1376400" y="1023600"/>
            <a:ext cx="6391200" cy="31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AWESOME </a:t>
            </a:r>
            <a:r>
              <a:rPr lang="en">
                <a:solidFill>
                  <a:schemeClr val="accent2"/>
                </a:solidFill>
              </a:rPr>
              <a:t>WORDS</a:t>
            </a:r>
            <a:endParaRPr>
              <a:solidFill>
                <a:schemeClr val="accent2"/>
              </a:solidFill>
            </a:endParaRPr>
          </a:p>
        </p:txBody>
      </p:sp>
      <p:grpSp>
        <p:nvGrpSpPr>
          <p:cNvPr id="951" name="Google Shape;951;p57"/>
          <p:cNvGrpSpPr/>
          <p:nvPr/>
        </p:nvGrpSpPr>
        <p:grpSpPr>
          <a:xfrm rot="-3700652">
            <a:off x="7412199" y="63968"/>
            <a:ext cx="1369523" cy="1677866"/>
            <a:chOff x="7361917" y="2969564"/>
            <a:chExt cx="1782083" cy="2183312"/>
          </a:xfrm>
        </p:grpSpPr>
        <p:sp>
          <p:nvSpPr>
            <p:cNvPr id="952" name="Google Shape;952;p57"/>
            <p:cNvSpPr/>
            <p:nvPr/>
          </p:nvSpPr>
          <p:spPr>
            <a:xfrm>
              <a:off x="8370410" y="3705877"/>
              <a:ext cx="773590" cy="1446999"/>
            </a:xfrm>
            <a:custGeom>
              <a:avLst/>
              <a:gdLst/>
              <a:ahLst/>
              <a:cxnLst/>
              <a:rect l="l" t="t" r="r" b="b"/>
              <a:pathLst>
                <a:path w="7637" h="14285" extrusionOk="0">
                  <a:moveTo>
                    <a:pt x="90" y="1"/>
                  </a:moveTo>
                  <a:cubicBezTo>
                    <a:pt x="74" y="1"/>
                    <a:pt x="58" y="6"/>
                    <a:pt x="43" y="15"/>
                  </a:cubicBezTo>
                  <a:cubicBezTo>
                    <a:pt x="12" y="37"/>
                    <a:pt x="1" y="79"/>
                    <a:pt x="33" y="111"/>
                  </a:cubicBezTo>
                  <a:cubicBezTo>
                    <a:pt x="43" y="133"/>
                    <a:pt x="1108" y="1506"/>
                    <a:pt x="1758" y="5127"/>
                  </a:cubicBezTo>
                  <a:cubicBezTo>
                    <a:pt x="2152" y="7278"/>
                    <a:pt x="3408" y="11335"/>
                    <a:pt x="7519" y="14274"/>
                  </a:cubicBezTo>
                  <a:cubicBezTo>
                    <a:pt x="7530" y="14274"/>
                    <a:pt x="7540" y="14285"/>
                    <a:pt x="7551" y="14285"/>
                  </a:cubicBezTo>
                  <a:cubicBezTo>
                    <a:pt x="7583" y="14285"/>
                    <a:pt x="7604" y="14274"/>
                    <a:pt x="7615" y="14253"/>
                  </a:cubicBezTo>
                  <a:cubicBezTo>
                    <a:pt x="7636" y="14221"/>
                    <a:pt x="7625" y="14178"/>
                    <a:pt x="7593" y="14157"/>
                  </a:cubicBezTo>
                  <a:cubicBezTo>
                    <a:pt x="3536" y="11250"/>
                    <a:pt x="2280" y="7235"/>
                    <a:pt x="1896" y="5095"/>
                  </a:cubicBezTo>
                  <a:cubicBezTo>
                    <a:pt x="1236" y="1442"/>
                    <a:pt x="182" y="79"/>
                    <a:pt x="139" y="26"/>
                  </a:cubicBezTo>
                  <a:cubicBezTo>
                    <a:pt x="128" y="8"/>
                    <a:pt x="109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57"/>
            <p:cNvSpPr/>
            <p:nvPr/>
          </p:nvSpPr>
          <p:spPr>
            <a:xfrm>
              <a:off x="7958443" y="3969548"/>
              <a:ext cx="595513" cy="207148"/>
            </a:xfrm>
            <a:custGeom>
              <a:avLst/>
              <a:gdLst/>
              <a:ahLst/>
              <a:cxnLst/>
              <a:rect l="l" t="t" r="r" b="b"/>
              <a:pathLst>
                <a:path w="5879" h="2045" extrusionOk="0">
                  <a:moveTo>
                    <a:pt x="75" y="0"/>
                  </a:moveTo>
                  <a:cubicBezTo>
                    <a:pt x="32" y="0"/>
                    <a:pt x="0" y="32"/>
                    <a:pt x="0" y="64"/>
                  </a:cubicBezTo>
                  <a:cubicBezTo>
                    <a:pt x="0" y="107"/>
                    <a:pt x="32" y="139"/>
                    <a:pt x="75" y="139"/>
                  </a:cubicBezTo>
                  <a:cubicBezTo>
                    <a:pt x="2375" y="139"/>
                    <a:pt x="5729" y="2023"/>
                    <a:pt x="5761" y="2045"/>
                  </a:cubicBezTo>
                  <a:lnTo>
                    <a:pt x="5793" y="2045"/>
                  </a:lnTo>
                  <a:cubicBezTo>
                    <a:pt x="5825" y="2045"/>
                    <a:pt x="5846" y="2034"/>
                    <a:pt x="5857" y="2013"/>
                  </a:cubicBezTo>
                  <a:cubicBezTo>
                    <a:pt x="5878" y="1981"/>
                    <a:pt x="5868" y="1938"/>
                    <a:pt x="5825" y="1917"/>
                  </a:cubicBezTo>
                  <a:cubicBezTo>
                    <a:pt x="5793" y="1896"/>
                    <a:pt x="2407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57"/>
            <p:cNvSpPr/>
            <p:nvPr/>
          </p:nvSpPr>
          <p:spPr>
            <a:xfrm>
              <a:off x="7919546" y="3620182"/>
              <a:ext cx="634411" cy="556515"/>
            </a:xfrm>
            <a:custGeom>
              <a:avLst/>
              <a:gdLst/>
              <a:ahLst/>
              <a:cxnLst/>
              <a:rect l="l" t="t" r="r" b="b"/>
              <a:pathLst>
                <a:path w="6263" h="5494" extrusionOk="0">
                  <a:moveTo>
                    <a:pt x="82" y="1"/>
                  </a:moveTo>
                  <a:cubicBezTo>
                    <a:pt x="73" y="1"/>
                    <a:pt x="63" y="4"/>
                    <a:pt x="54" y="10"/>
                  </a:cubicBezTo>
                  <a:cubicBezTo>
                    <a:pt x="11" y="31"/>
                    <a:pt x="1" y="63"/>
                    <a:pt x="22" y="105"/>
                  </a:cubicBezTo>
                  <a:cubicBezTo>
                    <a:pt x="491" y="1096"/>
                    <a:pt x="1673" y="2310"/>
                    <a:pt x="3515" y="3694"/>
                  </a:cubicBezTo>
                  <a:cubicBezTo>
                    <a:pt x="4878" y="4727"/>
                    <a:pt x="6134" y="5483"/>
                    <a:pt x="6145" y="5483"/>
                  </a:cubicBezTo>
                  <a:cubicBezTo>
                    <a:pt x="6156" y="5494"/>
                    <a:pt x="6166" y="5494"/>
                    <a:pt x="6177" y="5494"/>
                  </a:cubicBezTo>
                  <a:cubicBezTo>
                    <a:pt x="6198" y="5494"/>
                    <a:pt x="6230" y="5483"/>
                    <a:pt x="6241" y="5462"/>
                  </a:cubicBezTo>
                  <a:cubicBezTo>
                    <a:pt x="6262" y="5430"/>
                    <a:pt x="6252" y="5387"/>
                    <a:pt x="6220" y="5366"/>
                  </a:cubicBezTo>
                  <a:cubicBezTo>
                    <a:pt x="6166" y="5334"/>
                    <a:pt x="1257" y="2374"/>
                    <a:pt x="150" y="41"/>
                  </a:cubicBezTo>
                  <a:cubicBezTo>
                    <a:pt x="134" y="18"/>
                    <a:pt x="108" y="1"/>
                    <a:pt x="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57"/>
            <p:cNvSpPr/>
            <p:nvPr/>
          </p:nvSpPr>
          <p:spPr>
            <a:xfrm>
              <a:off x="8766271" y="4302809"/>
              <a:ext cx="96129" cy="588017"/>
            </a:xfrm>
            <a:custGeom>
              <a:avLst/>
              <a:gdLst/>
              <a:ahLst/>
              <a:cxnLst/>
              <a:rect l="l" t="t" r="r" b="b"/>
              <a:pathLst>
                <a:path w="949" h="5805" extrusionOk="0">
                  <a:moveTo>
                    <a:pt x="203" y="1"/>
                  </a:moveTo>
                  <a:cubicBezTo>
                    <a:pt x="161" y="1"/>
                    <a:pt x="129" y="32"/>
                    <a:pt x="129" y="64"/>
                  </a:cubicBezTo>
                  <a:cubicBezTo>
                    <a:pt x="1" y="2812"/>
                    <a:pt x="800" y="5719"/>
                    <a:pt x="800" y="5751"/>
                  </a:cubicBezTo>
                  <a:cubicBezTo>
                    <a:pt x="810" y="5783"/>
                    <a:pt x="842" y="5804"/>
                    <a:pt x="874" y="5804"/>
                  </a:cubicBezTo>
                  <a:cubicBezTo>
                    <a:pt x="874" y="5804"/>
                    <a:pt x="885" y="5804"/>
                    <a:pt x="895" y="5793"/>
                  </a:cubicBezTo>
                  <a:cubicBezTo>
                    <a:pt x="927" y="5783"/>
                    <a:pt x="949" y="5751"/>
                    <a:pt x="938" y="5708"/>
                  </a:cubicBezTo>
                  <a:cubicBezTo>
                    <a:pt x="927" y="5687"/>
                    <a:pt x="139" y="2790"/>
                    <a:pt x="267" y="75"/>
                  </a:cubicBezTo>
                  <a:cubicBezTo>
                    <a:pt x="267" y="32"/>
                    <a:pt x="235" y="1"/>
                    <a:pt x="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57"/>
            <p:cNvSpPr/>
            <p:nvPr/>
          </p:nvSpPr>
          <p:spPr>
            <a:xfrm>
              <a:off x="8504221" y="4625332"/>
              <a:ext cx="263266" cy="134925"/>
            </a:xfrm>
            <a:custGeom>
              <a:avLst/>
              <a:gdLst/>
              <a:ahLst/>
              <a:cxnLst/>
              <a:rect l="l" t="t" r="r" b="b"/>
              <a:pathLst>
                <a:path w="2599" h="1332" extrusionOk="0">
                  <a:moveTo>
                    <a:pt x="75" y="1"/>
                  </a:moveTo>
                  <a:cubicBezTo>
                    <a:pt x="32" y="1"/>
                    <a:pt x="0" y="32"/>
                    <a:pt x="0" y="75"/>
                  </a:cubicBezTo>
                  <a:cubicBezTo>
                    <a:pt x="0" y="107"/>
                    <a:pt x="22" y="139"/>
                    <a:pt x="64" y="150"/>
                  </a:cubicBezTo>
                  <a:cubicBezTo>
                    <a:pt x="1534" y="213"/>
                    <a:pt x="2460" y="1289"/>
                    <a:pt x="2460" y="1300"/>
                  </a:cubicBezTo>
                  <a:cubicBezTo>
                    <a:pt x="2482" y="1321"/>
                    <a:pt x="2503" y="1332"/>
                    <a:pt x="2524" y="1332"/>
                  </a:cubicBezTo>
                  <a:cubicBezTo>
                    <a:pt x="2535" y="1332"/>
                    <a:pt x="2556" y="1321"/>
                    <a:pt x="2567" y="1310"/>
                  </a:cubicBezTo>
                  <a:cubicBezTo>
                    <a:pt x="2599" y="1289"/>
                    <a:pt x="2599" y="1246"/>
                    <a:pt x="2577" y="1214"/>
                  </a:cubicBezTo>
                  <a:cubicBezTo>
                    <a:pt x="2535" y="1161"/>
                    <a:pt x="1608" y="75"/>
                    <a:pt x="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57"/>
            <p:cNvSpPr/>
            <p:nvPr/>
          </p:nvSpPr>
          <p:spPr>
            <a:xfrm>
              <a:off x="7508592" y="3244681"/>
              <a:ext cx="358179" cy="360306"/>
            </a:xfrm>
            <a:custGeom>
              <a:avLst/>
              <a:gdLst/>
              <a:ahLst/>
              <a:cxnLst/>
              <a:rect l="l" t="t" r="r" b="b"/>
              <a:pathLst>
                <a:path w="3536" h="3557" extrusionOk="0">
                  <a:moveTo>
                    <a:pt x="2311" y="0"/>
                  </a:moveTo>
                  <a:cubicBezTo>
                    <a:pt x="1768" y="596"/>
                    <a:pt x="1949" y="1225"/>
                    <a:pt x="1949" y="1225"/>
                  </a:cubicBezTo>
                  <a:lnTo>
                    <a:pt x="895" y="1001"/>
                  </a:lnTo>
                  <a:lnTo>
                    <a:pt x="1151" y="1981"/>
                  </a:lnTo>
                  <a:cubicBezTo>
                    <a:pt x="437" y="2023"/>
                    <a:pt x="0" y="2471"/>
                    <a:pt x="0" y="2471"/>
                  </a:cubicBezTo>
                  <a:cubicBezTo>
                    <a:pt x="1342" y="2556"/>
                    <a:pt x="2460" y="3557"/>
                    <a:pt x="2460" y="3557"/>
                  </a:cubicBezTo>
                  <a:lnTo>
                    <a:pt x="3536" y="2428"/>
                  </a:lnTo>
                  <a:cubicBezTo>
                    <a:pt x="2695" y="1725"/>
                    <a:pt x="2311" y="0"/>
                    <a:pt x="2311" y="0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57"/>
            <p:cNvSpPr/>
            <p:nvPr/>
          </p:nvSpPr>
          <p:spPr>
            <a:xfrm>
              <a:off x="7712499" y="3454970"/>
              <a:ext cx="334476" cy="333463"/>
            </a:xfrm>
            <a:custGeom>
              <a:avLst/>
              <a:gdLst/>
              <a:ahLst/>
              <a:cxnLst/>
              <a:rect l="l" t="t" r="r" b="b"/>
              <a:pathLst>
                <a:path w="3302" h="3292" extrusionOk="0">
                  <a:moveTo>
                    <a:pt x="1651" y="1"/>
                  </a:moveTo>
                  <a:cubicBezTo>
                    <a:pt x="735" y="1"/>
                    <a:pt x="0" y="735"/>
                    <a:pt x="0" y="1651"/>
                  </a:cubicBezTo>
                  <a:cubicBezTo>
                    <a:pt x="0" y="2556"/>
                    <a:pt x="735" y="3291"/>
                    <a:pt x="1651" y="3291"/>
                  </a:cubicBezTo>
                  <a:cubicBezTo>
                    <a:pt x="2556" y="3291"/>
                    <a:pt x="3301" y="2556"/>
                    <a:pt x="3301" y="1651"/>
                  </a:cubicBezTo>
                  <a:cubicBezTo>
                    <a:pt x="3301" y="735"/>
                    <a:pt x="2556" y="1"/>
                    <a:pt x="16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57"/>
            <p:cNvSpPr/>
            <p:nvPr/>
          </p:nvSpPr>
          <p:spPr>
            <a:xfrm>
              <a:off x="7361917" y="3826925"/>
              <a:ext cx="677461" cy="216062"/>
            </a:xfrm>
            <a:custGeom>
              <a:avLst/>
              <a:gdLst/>
              <a:ahLst/>
              <a:cxnLst/>
              <a:rect l="l" t="t" r="r" b="b"/>
              <a:pathLst>
                <a:path w="6688" h="2133" extrusionOk="0">
                  <a:moveTo>
                    <a:pt x="2289" y="0"/>
                  </a:moveTo>
                  <a:cubicBezTo>
                    <a:pt x="1546" y="0"/>
                    <a:pt x="767" y="142"/>
                    <a:pt x="0" y="514"/>
                  </a:cubicBezTo>
                  <a:cubicBezTo>
                    <a:pt x="0" y="514"/>
                    <a:pt x="1204" y="1834"/>
                    <a:pt x="3078" y="2090"/>
                  </a:cubicBezTo>
                  <a:cubicBezTo>
                    <a:pt x="3310" y="2120"/>
                    <a:pt x="3539" y="2133"/>
                    <a:pt x="3763" y="2133"/>
                  </a:cubicBezTo>
                  <a:cubicBezTo>
                    <a:pt x="5361" y="2133"/>
                    <a:pt x="6688" y="1461"/>
                    <a:pt x="6688" y="1461"/>
                  </a:cubicBezTo>
                  <a:cubicBezTo>
                    <a:pt x="6688" y="1461"/>
                    <a:pt x="4675" y="0"/>
                    <a:pt x="22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57"/>
            <p:cNvSpPr/>
            <p:nvPr/>
          </p:nvSpPr>
          <p:spPr>
            <a:xfrm>
              <a:off x="7785837" y="2969564"/>
              <a:ext cx="640792" cy="836089"/>
            </a:xfrm>
            <a:custGeom>
              <a:avLst/>
              <a:gdLst/>
              <a:ahLst/>
              <a:cxnLst/>
              <a:rect l="l" t="t" r="r" b="b"/>
              <a:pathLst>
                <a:path w="6326" h="8254" extrusionOk="0">
                  <a:moveTo>
                    <a:pt x="1353" y="1"/>
                  </a:moveTo>
                  <a:cubicBezTo>
                    <a:pt x="1353" y="1"/>
                    <a:pt x="0" y="4686"/>
                    <a:pt x="6326" y="8253"/>
                  </a:cubicBezTo>
                  <a:cubicBezTo>
                    <a:pt x="6326" y="8253"/>
                    <a:pt x="6208" y="4218"/>
                    <a:pt x="13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57"/>
            <p:cNvSpPr/>
            <p:nvPr/>
          </p:nvSpPr>
          <p:spPr>
            <a:xfrm>
              <a:off x="8407180" y="3452842"/>
              <a:ext cx="567455" cy="976281"/>
            </a:xfrm>
            <a:custGeom>
              <a:avLst/>
              <a:gdLst/>
              <a:ahLst/>
              <a:cxnLst/>
              <a:rect l="l" t="t" r="r" b="b"/>
              <a:pathLst>
                <a:path w="5602" h="9638" extrusionOk="0">
                  <a:moveTo>
                    <a:pt x="3514" y="0"/>
                  </a:moveTo>
                  <a:cubicBezTo>
                    <a:pt x="3514" y="1"/>
                    <a:pt x="0" y="3387"/>
                    <a:pt x="3695" y="9637"/>
                  </a:cubicBezTo>
                  <a:cubicBezTo>
                    <a:pt x="3695" y="9637"/>
                    <a:pt x="5601" y="6081"/>
                    <a:pt x="35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57"/>
            <p:cNvSpPr/>
            <p:nvPr/>
          </p:nvSpPr>
          <p:spPr>
            <a:xfrm>
              <a:off x="8355317" y="4522821"/>
              <a:ext cx="250401" cy="250401"/>
            </a:xfrm>
            <a:custGeom>
              <a:avLst/>
              <a:gdLst/>
              <a:ahLst/>
              <a:cxnLst/>
              <a:rect l="l" t="t" r="r" b="b"/>
              <a:pathLst>
                <a:path w="2472" h="2472" extrusionOk="0">
                  <a:moveTo>
                    <a:pt x="1236" y="1"/>
                  </a:moveTo>
                  <a:cubicBezTo>
                    <a:pt x="555" y="1"/>
                    <a:pt x="1" y="555"/>
                    <a:pt x="1" y="1236"/>
                  </a:cubicBezTo>
                  <a:cubicBezTo>
                    <a:pt x="1" y="1918"/>
                    <a:pt x="555" y="2471"/>
                    <a:pt x="1236" y="2471"/>
                  </a:cubicBezTo>
                  <a:cubicBezTo>
                    <a:pt x="1918" y="2471"/>
                    <a:pt x="2471" y="1918"/>
                    <a:pt x="2471" y="1236"/>
                  </a:cubicBezTo>
                  <a:cubicBezTo>
                    <a:pt x="2471" y="555"/>
                    <a:pt x="1918" y="1"/>
                    <a:pt x="12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57"/>
            <p:cNvSpPr/>
            <p:nvPr/>
          </p:nvSpPr>
          <p:spPr>
            <a:xfrm>
              <a:off x="7889360" y="4149651"/>
              <a:ext cx="699037" cy="296693"/>
            </a:xfrm>
            <a:custGeom>
              <a:avLst/>
              <a:gdLst/>
              <a:ahLst/>
              <a:cxnLst/>
              <a:rect l="l" t="t" r="r" b="b"/>
              <a:pathLst>
                <a:path w="6901" h="2929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395" y="2636"/>
                    <a:pt x="3228" y="2636"/>
                  </a:cubicBezTo>
                  <a:cubicBezTo>
                    <a:pt x="3304" y="2636"/>
                    <a:pt x="3382" y="2635"/>
                    <a:pt x="3461" y="2631"/>
                  </a:cubicBezTo>
                  <a:cubicBezTo>
                    <a:pt x="3896" y="2609"/>
                    <a:pt x="4277" y="2600"/>
                    <a:pt x="4611" y="2600"/>
                  </a:cubicBezTo>
                  <a:cubicBezTo>
                    <a:pt x="6611" y="2600"/>
                    <a:pt x="6901" y="2929"/>
                    <a:pt x="6901" y="2929"/>
                  </a:cubicBezTo>
                  <a:cubicBezTo>
                    <a:pt x="6901" y="2929"/>
                    <a:pt x="6379" y="788"/>
                    <a:pt x="4079" y="490"/>
                  </a:cubicBezTo>
                  <a:cubicBezTo>
                    <a:pt x="1768" y="192"/>
                    <a:pt x="874" y="416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4" name="Google Shape;964;p57"/>
          <p:cNvGrpSpPr/>
          <p:nvPr/>
        </p:nvGrpSpPr>
        <p:grpSpPr>
          <a:xfrm>
            <a:off x="3" y="2404868"/>
            <a:ext cx="3934467" cy="2833894"/>
            <a:chOff x="3" y="2309618"/>
            <a:chExt cx="3934467" cy="2833894"/>
          </a:xfrm>
        </p:grpSpPr>
        <p:sp>
          <p:nvSpPr>
            <p:cNvPr id="965" name="Google Shape;965;p57"/>
            <p:cNvSpPr/>
            <p:nvPr/>
          </p:nvSpPr>
          <p:spPr>
            <a:xfrm flipH="1">
              <a:off x="3" y="4177093"/>
              <a:ext cx="3934467" cy="966418"/>
            </a:xfrm>
            <a:custGeom>
              <a:avLst/>
              <a:gdLst/>
              <a:ahLst/>
              <a:cxnLst/>
              <a:rect l="l" t="t" r="r" b="b"/>
              <a:pathLst>
                <a:path w="46326" h="11379" extrusionOk="0">
                  <a:moveTo>
                    <a:pt x="26175" y="1"/>
                  </a:moveTo>
                  <a:cubicBezTo>
                    <a:pt x="25470" y="1"/>
                    <a:pt x="22831" y="736"/>
                    <a:pt x="22497" y="795"/>
                  </a:cubicBezTo>
                  <a:cubicBezTo>
                    <a:pt x="22138" y="880"/>
                    <a:pt x="19202" y="2337"/>
                    <a:pt x="19202" y="2337"/>
                  </a:cubicBezTo>
                  <a:cubicBezTo>
                    <a:pt x="19202" y="2337"/>
                    <a:pt x="14090" y="3943"/>
                    <a:pt x="12590" y="4598"/>
                  </a:cubicBezTo>
                  <a:cubicBezTo>
                    <a:pt x="11112" y="5252"/>
                    <a:pt x="5450" y="6816"/>
                    <a:pt x="4331" y="7323"/>
                  </a:cubicBezTo>
                  <a:cubicBezTo>
                    <a:pt x="3190" y="7829"/>
                    <a:pt x="2261" y="8379"/>
                    <a:pt x="1754" y="9667"/>
                  </a:cubicBezTo>
                  <a:cubicBezTo>
                    <a:pt x="1585" y="10132"/>
                    <a:pt x="866" y="10766"/>
                    <a:pt x="0" y="11378"/>
                  </a:cubicBezTo>
                  <a:lnTo>
                    <a:pt x="46325" y="11040"/>
                  </a:lnTo>
                  <a:cubicBezTo>
                    <a:pt x="45586" y="10597"/>
                    <a:pt x="44931" y="10195"/>
                    <a:pt x="44677" y="9963"/>
                  </a:cubicBezTo>
                  <a:cubicBezTo>
                    <a:pt x="43980" y="9350"/>
                    <a:pt x="42354" y="9076"/>
                    <a:pt x="42354" y="8822"/>
                  </a:cubicBezTo>
                  <a:cubicBezTo>
                    <a:pt x="42354" y="8590"/>
                    <a:pt x="40960" y="5252"/>
                    <a:pt x="40051" y="4091"/>
                  </a:cubicBezTo>
                  <a:cubicBezTo>
                    <a:pt x="39609" y="3515"/>
                    <a:pt x="39417" y="3369"/>
                    <a:pt x="39305" y="3369"/>
                  </a:cubicBezTo>
                  <a:cubicBezTo>
                    <a:pt x="39191" y="3369"/>
                    <a:pt x="39159" y="3521"/>
                    <a:pt x="39030" y="3521"/>
                  </a:cubicBezTo>
                  <a:cubicBezTo>
                    <a:pt x="39025" y="3521"/>
                    <a:pt x="39021" y="3521"/>
                    <a:pt x="39016" y="3520"/>
                  </a:cubicBezTo>
                  <a:cubicBezTo>
                    <a:pt x="38742" y="3478"/>
                    <a:pt x="37770" y="1978"/>
                    <a:pt x="37326" y="1598"/>
                  </a:cubicBezTo>
                  <a:cubicBezTo>
                    <a:pt x="37070" y="1377"/>
                    <a:pt x="36378" y="1284"/>
                    <a:pt x="35537" y="1284"/>
                  </a:cubicBezTo>
                  <a:cubicBezTo>
                    <a:pt x="34850" y="1284"/>
                    <a:pt x="34064" y="1346"/>
                    <a:pt x="33334" y="1450"/>
                  </a:cubicBezTo>
                  <a:cubicBezTo>
                    <a:pt x="33170" y="1471"/>
                    <a:pt x="33027" y="1481"/>
                    <a:pt x="32900" y="1481"/>
                  </a:cubicBezTo>
                  <a:cubicBezTo>
                    <a:pt x="31771" y="1481"/>
                    <a:pt x="32015" y="706"/>
                    <a:pt x="31560" y="478"/>
                  </a:cubicBezTo>
                  <a:cubicBezTo>
                    <a:pt x="31053" y="225"/>
                    <a:pt x="26701" y="161"/>
                    <a:pt x="26300" y="14"/>
                  </a:cubicBezTo>
                  <a:cubicBezTo>
                    <a:pt x="26270" y="5"/>
                    <a:pt x="26228" y="1"/>
                    <a:pt x="261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57"/>
            <p:cNvSpPr/>
            <p:nvPr/>
          </p:nvSpPr>
          <p:spPr>
            <a:xfrm flipH="1">
              <a:off x="1028066" y="2957711"/>
              <a:ext cx="906255" cy="1720464"/>
            </a:xfrm>
            <a:custGeom>
              <a:avLst/>
              <a:gdLst/>
              <a:ahLst/>
              <a:cxnLst/>
              <a:rect l="l" t="t" r="r" b="b"/>
              <a:pathLst>
                <a:path w="9570" h="18168" extrusionOk="0">
                  <a:moveTo>
                    <a:pt x="8323" y="1"/>
                  </a:moveTo>
                  <a:lnTo>
                    <a:pt x="993" y="64"/>
                  </a:lnTo>
                  <a:lnTo>
                    <a:pt x="1606" y="1754"/>
                  </a:lnTo>
                  <a:cubicBezTo>
                    <a:pt x="1606" y="1754"/>
                    <a:pt x="1120" y="9929"/>
                    <a:pt x="972" y="12358"/>
                  </a:cubicBezTo>
                  <a:cubicBezTo>
                    <a:pt x="846" y="14471"/>
                    <a:pt x="170" y="17449"/>
                    <a:pt x="1" y="18167"/>
                  </a:cubicBezTo>
                  <a:lnTo>
                    <a:pt x="9570" y="18104"/>
                  </a:lnTo>
                  <a:cubicBezTo>
                    <a:pt x="9380" y="17386"/>
                    <a:pt x="8683" y="14407"/>
                    <a:pt x="8514" y="12295"/>
                  </a:cubicBezTo>
                  <a:cubicBezTo>
                    <a:pt x="8345" y="9887"/>
                    <a:pt x="7732" y="1712"/>
                    <a:pt x="7732" y="1712"/>
                  </a:cubicBezTo>
                  <a:lnTo>
                    <a:pt x="83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57"/>
            <p:cNvSpPr/>
            <p:nvPr/>
          </p:nvSpPr>
          <p:spPr>
            <a:xfrm flipH="1">
              <a:off x="1356105" y="2551658"/>
              <a:ext cx="276138" cy="236176"/>
            </a:xfrm>
            <a:custGeom>
              <a:avLst/>
              <a:gdLst/>
              <a:ahLst/>
              <a:cxnLst/>
              <a:rect l="l" t="t" r="r" b="b"/>
              <a:pathLst>
                <a:path w="2916" h="2494" extrusionOk="0">
                  <a:moveTo>
                    <a:pt x="2894" y="0"/>
                  </a:moveTo>
                  <a:lnTo>
                    <a:pt x="0" y="22"/>
                  </a:lnTo>
                  <a:lnTo>
                    <a:pt x="0" y="2493"/>
                  </a:lnTo>
                  <a:lnTo>
                    <a:pt x="2915" y="2472"/>
                  </a:lnTo>
                  <a:lnTo>
                    <a:pt x="28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57"/>
            <p:cNvSpPr/>
            <p:nvPr/>
          </p:nvSpPr>
          <p:spPr>
            <a:xfrm flipH="1">
              <a:off x="1324096" y="2309618"/>
              <a:ext cx="344131" cy="414207"/>
            </a:xfrm>
            <a:custGeom>
              <a:avLst/>
              <a:gdLst/>
              <a:ahLst/>
              <a:cxnLst/>
              <a:rect l="l" t="t" r="r" b="b"/>
              <a:pathLst>
                <a:path w="3634" h="4374" extrusionOk="0">
                  <a:moveTo>
                    <a:pt x="1796" y="0"/>
                  </a:moveTo>
                  <a:cubicBezTo>
                    <a:pt x="1563" y="0"/>
                    <a:pt x="1373" y="191"/>
                    <a:pt x="1373" y="444"/>
                  </a:cubicBezTo>
                  <a:cubicBezTo>
                    <a:pt x="1373" y="571"/>
                    <a:pt x="1437" y="676"/>
                    <a:pt x="1542" y="761"/>
                  </a:cubicBezTo>
                  <a:lnTo>
                    <a:pt x="1479" y="761"/>
                  </a:lnTo>
                  <a:lnTo>
                    <a:pt x="1479" y="1162"/>
                  </a:lnTo>
                  <a:cubicBezTo>
                    <a:pt x="930" y="1289"/>
                    <a:pt x="486" y="1775"/>
                    <a:pt x="317" y="2409"/>
                  </a:cubicBezTo>
                  <a:lnTo>
                    <a:pt x="0" y="2409"/>
                  </a:lnTo>
                  <a:lnTo>
                    <a:pt x="0" y="2768"/>
                  </a:lnTo>
                  <a:lnTo>
                    <a:pt x="359" y="2768"/>
                  </a:lnTo>
                  <a:lnTo>
                    <a:pt x="380" y="4373"/>
                  </a:lnTo>
                  <a:lnTo>
                    <a:pt x="570" y="4373"/>
                  </a:lnTo>
                  <a:lnTo>
                    <a:pt x="570" y="2768"/>
                  </a:lnTo>
                  <a:lnTo>
                    <a:pt x="1268" y="2768"/>
                  </a:lnTo>
                  <a:lnTo>
                    <a:pt x="1268" y="4373"/>
                  </a:lnTo>
                  <a:lnTo>
                    <a:pt x="1479" y="4373"/>
                  </a:lnTo>
                  <a:lnTo>
                    <a:pt x="1458" y="2768"/>
                  </a:lnTo>
                  <a:lnTo>
                    <a:pt x="2176" y="2768"/>
                  </a:lnTo>
                  <a:lnTo>
                    <a:pt x="2176" y="4352"/>
                  </a:lnTo>
                  <a:lnTo>
                    <a:pt x="2387" y="4352"/>
                  </a:lnTo>
                  <a:lnTo>
                    <a:pt x="2366" y="2747"/>
                  </a:lnTo>
                  <a:lnTo>
                    <a:pt x="3063" y="2747"/>
                  </a:lnTo>
                  <a:lnTo>
                    <a:pt x="3084" y="4352"/>
                  </a:lnTo>
                  <a:lnTo>
                    <a:pt x="3274" y="4352"/>
                  </a:lnTo>
                  <a:lnTo>
                    <a:pt x="3274" y="2747"/>
                  </a:lnTo>
                  <a:lnTo>
                    <a:pt x="3633" y="2747"/>
                  </a:lnTo>
                  <a:lnTo>
                    <a:pt x="3633" y="2387"/>
                  </a:lnTo>
                  <a:lnTo>
                    <a:pt x="3295" y="2387"/>
                  </a:lnTo>
                  <a:cubicBezTo>
                    <a:pt x="3148" y="1775"/>
                    <a:pt x="2683" y="1289"/>
                    <a:pt x="2112" y="1162"/>
                  </a:cubicBezTo>
                  <a:lnTo>
                    <a:pt x="2112" y="761"/>
                  </a:lnTo>
                  <a:lnTo>
                    <a:pt x="2070" y="761"/>
                  </a:lnTo>
                  <a:cubicBezTo>
                    <a:pt x="2155" y="676"/>
                    <a:pt x="2218" y="571"/>
                    <a:pt x="2218" y="423"/>
                  </a:cubicBezTo>
                  <a:cubicBezTo>
                    <a:pt x="2218" y="191"/>
                    <a:pt x="2028" y="0"/>
                    <a:pt x="17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57"/>
            <p:cNvSpPr/>
            <p:nvPr/>
          </p:nvSpPr>
          <p:spPr>
            <a:xfrm flipH="1">
              <a:off x="1080056" y="2721636"/>
              <a:ext cx="828224" cy="242142"/>
            </a:xfrm>
            <a:custGeom>
              <a:avLst/>
              <a:gdLst/>
              <a:ahLst/>
              <a:cxnLst/>
              <a:rect l="l" t="t" r="r" b="b"/>
              <a:pathLst>
                <a:path w="8746" h="2557" extrusionOk="0">
                  <a:moveTo>
                    <a:pt x="6168" y="1"/>
                  </a:moveTo>
                  <a:lnTo>
                    <a:pt x="2556" y="22"/>
                  </a:lnTo>
                  <a:lnTo>
                    <a:pt x="2556" y="1205"/>
                  </a:lnTo>
                  <a:lnTo>
                    <a:pt x="951" y="1205"/>
                  </a:lnTo>
                  <a:lnTo>
                    <a:pt x="951" y="719"/>
                  </a:lnTo>
                  <a:lnTo>
                    <a:pt x="0" y="740"/>
                  </a:lnTo>
                  <a:lnTo>
                    <a:pt x="0" y="1226"/>
                  </a:lnTo>
                  <a:lnTo>
                    <a:pt x="0" y="2557"/>
                  </a:lnTo>
                  <a:lnTo>
                    <a:pt x="972" y="2557"/>
                  </a:lnTo>
                  <a:lnTo>
                    <a:pt x="7795" y="2494"/>
                  </a:lnTo>
                  <a:lnTo>
                    <a:pt x="8746" y="2494"/>
                  </a:lnTo>
                  <a:lnTo>
                    <a:pt x="8746" y="656"/>
                  </a:lnTo>
                  <a:lnTo>
                    <a:pt x="7774" y="677"/>
                  </a:lnTo>
                  <a:lnTo>
                    <a:pt x="7795" y="1163"/>
                  </a:lnTo>
                  <a:lnTo>
                    <a:pt x="6190" y="1184"/>
                  </a:lnTo>
                  <a:lnTo>
                    <a:pt x="61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57"/>
            <p:cNvSpPr/>
            <p:nvPr/>
          </p:nvSpPr>
          <p:spPr>
            <a:xfrm flipH="1">
              <a:off x="1456108" y="3171722"/>
              <a:ext cx="72159" cy="136175"/>
            </a:xfrm>
            <a:custGeom>
              <a:avLst/>
              <a:gdLst/>
              <a:ahLst/>
              <a:cxnLst/>
              <a:rect l="l" t="t" r="r" b="b"/>
              <a:pathLst>
                <a:path w="762" h="1438" extrusionOk="0">
                  <a:moveTo>
                    <a:pt x="1" y="1"/>
                  </a:moveTo>
                  <a:lnTo>
                    <a:pt x="1" y="1437"/>
                  </a:lnTo>
                  <a:lnTo>
                    <a:pt x="761" y="1437"/>
                  </a:lnTo>
                  <a:lnTo>
                    <a:pt x="76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57"/>
            <p:cNvSpPr/>
            <p:nvPr/>
          </p:nvSpPr>
          <p:spPr>
            <a:xfrm flipH="1">
              <a:off x="1454119" y="3503818"/>
              <a:ext cx="72159" cy="136080"/>
            </a:xfrm>
            <a:custGeom>
              <a:avLst/>
              <a:gdLst/>
              <a:ahLst/>
              <a:cxnLst/>
              <a:rect l="l" t="t" r="r" b="b"/>
              <a:pathLst>
                <a:path w="762" h="1437" extrusionOk="0">
                  <a:moveTo>
                    <a:pt x="1" y="0"/>
                  </a:moveTo>
                  <a:lnTo>
                    <a:pt x="22" y="1437"/>
                  </a:lnTo>
                  <a:lnTo>
                    <a:pt x="761" y="1437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57"/>
            <p:cNvSpPr/>
            <p:nvPr/>
          </p:nvSpPr>
          <p:spPr>
            <a:xfrm flipH="1">
              <a:off x="1450142" y="3829853"/>
              <a:ext cx="72065" cy="138164"/>
            </a:xfrm>
            <a:custGeom>
              <a:avLst/>
              <a:gdLst/>
              <a:ahLst/>
              <a:cxnLst/>
              <a:rect l="l" t="t" r="r" b="b"/>
              <a:pathLst>
                <a:path w="761" h="1459" extrusionOk="0">
                  <a:moveTo>
                    <a:pt x="739" y="1"/>
                  </a:moveTo>
                  <a:lnTo>
                    <a:pt x="0" y="22"/>
                  </a:lnTo>
                  <a:lnTo>
                    <a:pt x="0" y="1458"/>
                  </a:lnTo>
                  <a:lnTo>
                    <a:pt x="761" y="1437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57"/>
            <p:cNvSpPr/>
            <p:nvPr/>
          </p:nvSpPr>
          <p:spPr>
            <a:xfrm flipH="1">
              <a:off x="1450142" y="4093957"/>
              <a:ext cx="72065" cy="136080"/>
            </a:xfrm>
            <a:custGeom>
              <a:avLst/>
              <a:gdLst/>
              <a:ahLst/>
              <a:cxnLst/>
              <a:rect l="l" t="t" r="r" b="b"/>
              <a:pathLst>
                <a:path w="761" h="1437" extrusionOk="0">
                  <a:moveTo>
                    <a:pt x="0" y="0"/>
                  </a:moveTo>
                  <a:lnTo>
                    <a:pt x="21" y="1436"/>
                  </a:lnTo>
                  <a:lnTo>
                    <a:pt x="761" y="1436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57"/>
            <p:cNvSpPr/>
            <p:nvPr/>
          </p:nvSpPr>
          <p:spPr>
            <a:xfrm flipH="1">
              <a:off x="1420122" y="4405978"/>
              <a:ext cx="124148" cy="270172"/>
            </a:xfrm>
            <a:custGeom>
              <a:avLst/>
              <a:gdLst/>
              <a:ahLst/>
              <a:cxnLst/>
              <a:rect l="l" t="t" r="r" b="b"/>
              <a:pathLst>
                <a:path w="1311" h="2853" extrusionOk="0">
                  <a:moveTo>
                    <a:pt x="1" y="0"/>
                  </a:moveTo>
                  <a:lnTo>
                    <a:pt x="22" y="2852"/>
                  </a:lnTo>
                  <a:lnTo>
                    <a:pt x="1310" y="2852"/>
                  </a:lnTo>
                  <a:lnTo>
                    <a:pt x="12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57"/>
            <p:cNvSpPr/>
            <p:nvPr/>
          </p:nvSpPr>
          <p:spPr>
            <a:xfrm>
              <a:off x="833510" y="2421939"/>
              <a:ext cx="246542" cy="85588"/>
            </a:xfrm>
            <a:custGeom>
              <a:avLst/>
              <a:gdLst/>
              <a:ahLst/>
              <a:cxnLst/>
              <a:rect l="l" t="t" r="r" b="b"/>
              <a:pathLst>
                <a:path w="2918" h="1013" extrusionOk="0">
                  <a:moveTo>
                    <a:pt x="2349" y="1"/>
                  </a:moveTo>
                  <a:cubicBezTo>
                    <a:pt x="2111" y="1"/>
                    <a:pt x="1835" y="100"/>
                    <a:pt x="1549" y="406"/>
                  </a:cubicBezTo>
                  <a:cubicBezTo>
                    <a:pt x="1529" y="419"/>
                    <a:pt x="1506" y="429"/>
                    <a:pt x="1483" y="429"/>
                  </a:cubicBezTo>
                  <a:cubicBezTo>
                    <a:pt x="1464" y="429"/>
                    <a:pt x="1446" y="422"/>
                    <a:pt x="1430" y="406"/>
                  </a:cubicBezTo>
                  <a:cubicBezTo>
                    <a:pt x="1295" y="281"/>
                    <a:pt x="937" y="6"/>
                    <a:pt x="514" y="6"/>
                  </a:cubicBezTo>
                  <a:cubicBezTo>
                    <a:pt x="376" y="6"/>
                    <a:pt x="231" y="35"/>
                    <a:pt x="84" y="109"/>
                  </a:cubicBezTo>
                  <a:cubicBezTo>
                    <a:pt x="1" y="156"/>
                    <a:pt x="25" y="263"/>
                    <a:pt x="108" y="275"/>
                  </a:cubicBezTo>
                  <a:cubicBezTo>
                    <a:pt x="465" y="299"/>
                    <a:pt x="1108" y="430"/>
                    <a:pt x="1418" y="966"/>
                  </a:cubicBezTo>
                  <a:cubicBezTo>
                    <a:pt x="1436" y="997"/>
                    <a:pt x="1469" y="1012"/>
                    <a:pt x="1500" y="1012"/>
                  </a:cubicBezTo>
                  <a:cubicBezTo>
                    <a:pt x="1528" y="1012"/>
                    <a:pt x="1556" y="1000"/>
                    <a:pt x="1572" y="978"/>
                  </a:cubicBezTo>
                  <a:cubicBezTo>
                    <a:pt x="1709" y="751"/>
                    <a:pt x="2072" y="308"/>
                    <a:pt x="2703" y="308"/>
                  </a:cubicBezTo>
                  <a:cubicBezTo>
                    <a:pt x="2734" y="308"/>
                    <a:pt x="2766" y="309"/>
                    <a:pt x="2799" y="311"/>
                  </a:cubicBezTo>
                  <a:cubicBezTo>
                    <a:pt x="2882" y="311"/>
                    <a:pt x="2918" y="192"/>
                    <a:pt x="2846" y="144"/>
                  </a:cubicBezTo>
                  <a:cubicBezTo>
                    <a:pt x="2717" y="69"/>
                    <a:pt x="2546" y="1"/>
                    <a:pt x="23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57"/>
            <p:cNvSpPr/>
            <p:nvPr/>
          </p:nvSpPr>
          <p:spPr>
            <a:xfrm>
              <a:off x="2069226" y="2808601"/>
              <a:ext cx="196270" cy="68183"/>
            </a:xfrm>
            <a:custGeom>
              <a:avLst/>
              <a:gdLst/>
              <a:ahLst/>
              <a:cxnLst/>
              <a:rect l="l" t="t" r="r" b="b"/>
              <a:pathLst>
                <a:path w="2323" h="807" extrusionOk="0">
                  <a:moveTo>
                    <a:pt x="1867" y="1"/>
                  </a:moveTo>
                  <a:cubicBezTo>
                    <a:pt x="1681" y="1"/>
                    <a:pt x="1465" y="79"/>
                    <a:pt x="1239" y="318"/>
                  </a:cubicBezTo>
                  <a:cubicBezTo>
                    <a:pt x="1221" y="330"/>
                    <a:pt x="1203" y="336"/>
                    <a:pt x="1187" y="336"/>
                  </a:cubicBezTo>
                  <a:cubicBezTo>
                    <a:pt x="1170" y="336"/>
                    <a:pt x="1155" y="330"/>
                    <a:pt x="1143" y="318"/>
                  </a:cubicBezTo>
                  <a:cubicBezTo>
                    <a:pt x="1037" y="220"/>
                    <a:pt x="751" y="3"/>
                    <a:pt x="415" y="3"/>
                  </a:cubicBezTo>
                  <a:cubicBezTo>
                    <a:pt x="301" y="3"/>
                    <a:pt x="181" y="28"/>
                    <a:pt x="60" y="92"/>
                  </a:cubicBezTo>
                  <a:cubicBezTo>
                    <a:pt x="0" y="116"/>
                    <a:pt x="24" y="211"/>
                    <a:pt x="84" y="211"/>
                  </a:cubicBezTo>
                  <a:cubicBezTo>
                    <a:pt x="370" y="235"/>
                    <a:pt x="881" y="342"/>
                    <a:pt x="1132" y="770"/>
                  </a:cubicBezTo>
                  <a:cubicBezTo>
                    <a:pt x="1143" y="794"/>
                    <a:pt x="1167" y="806"/>
                    <a:pt x="1191" y="806"/>
                  </a:cubicBezTo>
                  <a:cubicBezTo>
                    <a:pt x="1215" y="806"/>
                    <a:pt x="1239" y="794"/>
                    <a:pt x="1251" y="770"/>
                  </a:cubicBezTo>
                  <a:cubicBezTo>
                    <a:pt x="1364" y="589"/>
                    <a:pt x="1651" y="244"/>
                    <a:pt x="2153" y="244"/>
                  </a:cubicBezTo>
                  <a:cubicBezTo>
                    <a:pt x="2177" y="244"/>
                    <a:pt x="2202" y="245"/>
                    <a:pt x="2227" y="247"/>
                  </a:cubicBezTo>
                  <a:cubicBezTo>
                    <a:pt x="2298" y="247"/>
                    <a:pt x="2322" y="151"/>
                    <a:pt x="2263" y="116"/>
                  </a:cubicBezTo>
                  <a:cubicBezTo>
                    <a:pt x="2159" y="56"/>
                    <a:pt x="2024" y="1"/>
                    <a:pt x="18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57"/>
            <p:cNvSpPr/>
            <p:nvPr/>
          </p:nvSpPr>
          <p:spPr>
            <a:xfrm>
              <a:off x="491018" y="2767950"/>
              <a:ext cx="227109" cy="78745"/>
            </a:xfrm>
            <a:custGeom>
              <a:avLst/>
              <a:gdLst/>
              <a:ahLst/>
              <a:cxnLst/>
              <a:rect l="l" t="t" r="r" b="b"/>
              <a:pathLst>
                <a:path w="2688" h="932" extrusionOk="0">
                  <a:moveTo>
                    <a:pt x="2165" y="0"/>
                  </a:moveTo>
                  <a:cubicBezTo>
                    <a:pt x="1948" y="0"/>
                    <a:pt x="1696" y="92"/>
                    <a:pt x="1429" y="372"/>
                  </a:cubicBezTo>
                  <a:cubicBezTo>
                    <a:pt x="1417" y="384"/>
                    <a:pt x="1399" y="389"/>
                    <a:pt x="1380" y="389"/>
                  </a:cubicBezTo>
                  <a:cubicBezTo>
                    <a:pt x="1360" y="389"/>
                    <a:pt x="1339" y="384"/>
                    <a:pt x="1322" y="372"/>
                  </a:cubicBezTo>
                  <a:cubicBezTo>
                    <a:pt x="1196" y="255"/>
                    <a:pt x="861" y="3"/>
                    <a:pt x="469" y="3"/>
                  </a:cubicBezTo>
                  <a:cubicBezTo>
                    <a:pt x="341" y="3"/>
                    <a:pt x="207" y="30"/>
                    <a:pt x="71" y="98"/>
                  </a:cubicBezTo>
                  <a:cubicBezTo>
                    <a:pt x="0" y="134"/>
                    <a:pt x="24" y="241"/>
                    <a:pt x="95" y="253"/>
                  </a:cubicBezTo>
                  <a:cubicBezTo>
                    <a:pt x="429" y="276"/>
                    <a:pt x="1024" y="395"/>
                    <a:pt x="1310" y="896"/>
                  </a:cubicBezTo>
                  <a:cubicBezTo>
                    <a:pt x="1328" y="919"/>
                    <a:pt x="1354" y="931"/>
                    <a:pt x="1380" y="931"/>
                  </a:cubicBezTo>
                  <a:cubicBezTo>
                    <a:pt x="1405" y="931"/>
                    <a:pt x="1429" y="919"/>
                    <a:pt x="1441" y="896"/>
                  </a:cubicBezTo>
                  <a:cubicBezTo>
                    <a:pt x="1578" y="689"/>
                    <a:pt x="1925" y="274"/>
                    <a:pt x="2512" y="274"/>
                  </a:cubicBezTo>
                  <a:cubicBezTo>
                    <a:pt x="2535" y="274"/>
                    <a:pt x="2559" y="275"/>
                    <a:pt x="2584" y="276"/>
                  </a:cubicBezTo>
                  <a:cubicBezTo>
                    <a:pt x="2588" y="277"/>
                    <a:pt x="2592" y="277"/>
                    <a:pt x="2596" y="277"/>
                  </a:cubicBezTo>
                  <a:cubicBezTo>
                    <a:pt x="2669" y="277"/>
                    <a:pt x="2687" y="179"/>
                    <a:pt x="2619" y="134"/>
                  </a:cubicBezTo>
                  <a:cubicBezTo>
                    <a:pt x="2501" y="63"/>
                    <a:pt x="2345" y="0"/>
                    <a:pt x="21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57"/>
            <p:cNvSpPr/>
            <p:nvPr/>
          </p:nvSpPr>
          <p:spPr>
            <a:xfrm>
              <a:off x="1977300" y="3211756"/>
              <a:ext cx="162812" cy="56101"/>
            </a:xfrm>
            <a:custGeom>
              <a:avLst/>
              <a:gdLst/>
              <a:ahLst/>
              <a:cxnLst/>
              <a:rect l="l" t="t" r="r" b="b"/>
              <a:pathLst>
                <a:path w="1927" h="664" extrusionOk="0">
                  <a:moveTo>
                    <a:pt x="1550" y="0"/>
                  </a:moveTo>
                  <a:cubicBezTo>
                    <a:pt x="1394" y="0"/>
                    <a:pt x="1213" y="67"/>
                    <a:pt x="1025" y="268"/>
                  </a:cubicBezTo>
                  <a:cubicBezTo>
                    <a:pt x="1013" y="280"/>
                    <a:pt x="998" y="286"/>
                    <a:pt x="983" y="286"/>
                  </a:cubicBezTo>
                  <a:cubicBezTo>
                    <a:pt x="968" y="286"/>
                    <a:pt x="953" y="280"/>
                    <a:pt x="941" y="268"/>
                  </a:cubicBezTo>
                  <a:cubicBezTo>
                    <a:pt x="852" y="187"/>
                    <a:pt x="615" y="7"/>
                    <a:pt x="337" y="7"/>
                  </a:cubicBezTo>
                  <a:cubicBezTo>
                    <a:pt x="244" y="7"/>
                    <a:pt x="147" y="27"/>
                    <a:pt x="48" y="77"/>
                  </a:cubicBezTo>
                  <a:cubicBezTo>
                    <a:pt x="1" y="101"/>
                    <a:pt x="13" y="173"/>
                    <a:pt x="72" y="184"/>
                  </a:cubicBezTo>
                  <a:cubicBezTo>
                    <a:pt x="310" y="196"/>
                    <a:pt x="727" y="280"/>
                    <a:pt x="941" y="637"/>
                  </a:cubicBezTo>
                  <a:cubicBezTo>
                    <a:pt x="953" y="655"/>
                    <a:pt x="971" y="664"/>
                    <a:pt x="989" y="664"/>
                  </a:cubicBezTo>
                  <a:cubicBezTo>
                    <a:pt x="1007" y="664"/>
                    <a:pt x="1025" y="655"/>
                    <a:pt x="1037" y="637"/>
                  </a:cubicBezTo>
                  <a:cubicBezTo>
                    <a:pt x="1128" y="488"/>
                    <a:pt x="1375" y="195"/>
                    <a:pt x="1797" y="195"/>
                  </a:cubicBezTo>
                  <a:cubicBezTo>
                    <a:pt x="1813" y="195"/>
                    <a:pt x="1830" y="196"/>
                    <a:pt x="1846" y="196"/>
                  </a:cubicBezTo>
                  <a:cubicBezTo>
                    <a:pt x="1850" y="197"/>
                    <a:pt x="1854" y="198"/>
                    <a:pt x="1858" y="198"/>
                  </a:cubicBezTo>
                  <a:cubicBezTo>
                    <a:pt x="1909" y="198"/>
                    <a:pt x="1926" y="123"/>
                    <a:pt x="1882" y="101"/>
                  </a:cubicBezTo>
                  <a:cubicBezTo>
                    <a:pt x="1795" y="47"/>
                    <a:pt x="1681" y="0"/>
                    <a:pt x="15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" name="Google Shape;409;p40"/>
          <p:cNvGrpSpPr/>
          <p:nvPr/>
        </p:nvGrpSpPr>
        <p:grpSpPr>
          <a:xfrm>
            <a:off x="0" y="111767"/>
            <a:ext cx="7465652" cy="4590634"/>
            <a:chOff x="-8394" y="95247"/>
            <a:chExt cx="7465652" cy="4590634"/>
          </a:xfrm>
        </p:grpSpPr>
        <p:sp>
          <p:nvSpPr>
            <p:cNvPr id="410" name="Google Shape;410;p40"/>
            <p:cNvSpPr/>
            <p:nvPr/>
          </p:nvSpPr>
          <p:spPr>
            <a:xfrm>
              <a:off x="5700342" y="620099"/>
              <a:ext cx="43858" cy="503840"/>
            </a:xfrm>
            <a:custGeom>
              <a:avLst/>
              <a:gdLst/>
              <a:ahLst/>
              <a:cxnLst/>
              <a:rect l="l" t="t" r="r" b="b"/>
              <a:pathLst>
                <a:path w="1371" h="12800" extrusionOk="0">
                  <a:moveTo>
                    <a:pt x="680" y="1"/>
                  </a:moveTo>
                  <a:cubicBezTo>
                    <a:pt x="299" y="1"/>
                    <a:pt x="1" y="310"/>
                    <a:pt x="1" y="691"/>
                  </a:cubicBezTo>
                  <a:lnTo>
                    <a:pt x="1" y="12109"/>
                  </a:lnTo>
                  <a:cubicBezTo>
                    <a:pt x="1" y="12490"/>
                    <a:pt x="299" y="12800"/>
                    <a:pt x="680" y="12800"/>
                  </a:cubicBezTo>
                  <a:cubicBezTo>
                    <a:pt x="1061" y="12800"/>
                    <a:pt x="1370" y="12490"/>
                    <a:pt x="1370" y="12109"/>
                  </a:cubicBezTo>
                  <a:lnTo>
                    <a:pt x="1370" y="691"/>
                  </a:lnTo>
                  <a:cubicBezTo>
                    <a:pt x="1370" y="310"/>
                    <a:pt x="1061" y="1"/>
                    <a:pt x="6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3399850" y="620099"/>
              <a:ext cx="44210" cy="503840"/>
            </a:xfrm>
            <a:custGeom>
              <a:avLst/>
              <a:gdLst/>
              <a:ahLst/>
              <a:cxnLst/>
              <a:rect l="l" t="t" r="r" b="b"/>
              <a:pathLst>
                <a:path w="1382" h="12800" extrusionOk="0">
                  <a:moveTo>
                    <a:pt x="691" y="1"/>
                  </a:moveTo>
                  <a:cubicBezTo>
                    <a:pt x="310" y="1"/>
                    <a:pt x="0" y="310"/>
                    <a:pt x="0" y="691"/>
                  </a:cubicBezTo>
                  <a:lnTo>
                    <a:pt x="0" y="12109"/>
                  </a:lnTo>
                  <a:cubicBezTo>
                    <a:pt x="0" y="12490"/>
                    <a:pt x="310" y="12800"/>
                    <a:pt x="691" y="12800"/>
                  </a:cubicBezTo>
                  <a:cubicBezTo>
                    <a:pt x="1072" y="12800"/>
                    <a:pt x="1381" y="12490"/>
                    <a:pt x="1381" y="12109"/>
                  </a:cubicBezTo>
                  <a:lnTo>
                    <a:pt x="1381" y="691"/>
                  </a:lnTo>
                  <a:cubicBezTo>
                    <a:pt x="1381" y="310"/>
                    <a:pt x="1072" y="1"/>
                    <a:pt x="6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771537" y="786275"/>
              <a:ext cx="5600927" cy="3899606"/>
            </a:xfrm>
            <a:custGeom>
              <a:avLst/>
              <a:gdLst/>
              <a:ahLst/>
              <a:cxnLst/>
              <a:rect l="l" t="t" r="r" b="b"/>
              <a:pathLst>
                <a:path w="45929" h="37274" extrusionOk="0">
                  <a:moveTo>
                    <a:pt x="22672" y="0"/>
                  </a:moveTo>
                  <a:cubicBezTo>
                    <a:pt x="20680" y="0"/>
                    <a:pt x="10282" y="528"/>
                    <a:pt x="1773" y="11146"/>
                  </a:cubicBezTo>
                  <a:lnTo>
                    <a:pt x="1568" y="11395"/>
                  </a:lnTo>
                  <a:lnTo>
                    <a:pt x="1568" y="14192"/>
                  </a:lnTo>
                  <a:cubicBezTo>
                    <a:pt x="1333" y="14543"/>
                    <a:pt x="821" y="15232"/>
                    <a:pt x="469" y="16169"/>
                  </a:cubicBezTo>
                  <a:cubicBezTo>
                    <a:pt x="440" y="16242"/>
                    <a:pt x="411" y="16330"/>
                    <a:pt x="396" y="16389"/>
                  </a:cubicBezTo>
                  <a:lnTo>
                    <a:pt x="367" y="16447"/>
                  </a:lnTo>
                  <a:cubicBezTo>
                    <a:pt x="176" y="17004"/>
                    <a:pt x="59" y="17560"/>
                    <a:pt x="15" y="18117"/>
                  </a:cubicBezTo>
                  <a:lnTo>
                    <a:pt x="15" y="18161"/>
                  </a:lnTo>
                  <a:cubicBezTo>
                    <a:pt x="15" y="18278"/>
                    <a:pt x="15" y="18380"/>
                    <a:pt x="15" y="18454"/>
                  </a:cubicBezTo>
                  <a:cubicBezTo>
                    <a:pt x="0" y="18498"/>
                    <a:pt x="15" y="18556"/>
                    <a:pt x="15" y="18600"/>
                  </a:cubicBezTo>
                  <a:lnTo>
                    <a:pt x="15" y="18659"/>
                  </a:lnTo>
                  <a:cubicBezTo>
                    <a:pt x="15" y="18717"/>
                    <a:pt x="0" y="18761"/>
                    <a:pt x="15" y="18805"/>
                  </a:cubicBezTo>
                  <a:cubicBezTo>
                    <a:pt x="15" y="18893"/>
                    <a:pt x="15" y="18981"/>
                    <a:pt x="15" y="19098"/>
                  </a:cubicBezTo>
                  <a:lnTo>
                    <a:pt x="15" y="19142"/>
                  </a:lnTo>
                  <a:cubicBezTo>
                    <a:pt x="59" y="19698"/>
                    <a:pt x="176" y="20255"/>
                    <a:pt x="367" y="20812"/>
                  </a:cubicBezTo>
                  <a:lnTo>
                    <a:pt x="396" y="20885"/>
                  </a:lnTo>
                  <a:cubicBezTo>
                    <a:pt x="411" y="20943"/>
                    <a:pt x="440" y="21017"/>
                    <a:pt x="469" y="21090"/>
                  </a:cubicBezTo>
                  <a:cubicBezTo>
                    <a:pt x="821" y="22027"/>
                    <a:pt x="1289" y="22715"/>
                    <a:pt x="1568" y="23067"/>
                  </a:cubicBezTo>
                  <a:lnTo>
                    <a:pt x="1568" y="25864"/>
                  </a:lnTo>
                  <a:lnTo>
                    <a:pt x="1773" y="26113"/>
                  </a:lnTo>
                  <a:cubicBezTo>
                    <a:pt x="10282" y="36731"/>
                    <a:pt x="20680" y="37273"/>
                    <a:pt x="22686" y="37273"/>
                  </a:cubicBezTo>
                  <a:cubicBezTo>
                    <a:pt x="22789" y="37273"/>
                    <a:pt x="22877" y="37273"/>
                    <a:pt x="22965" y="37258"/>
                  </a:cubicBezTo>
                  <a:cubicBezTo>
                    <a:pt x="23038" y="37273"/>
                    <a:pt x="23140" y="37273"/>
                    <a:pt x="23243" y="37273"/>
                  </a:cubicBezTo>
                  <a:cubicBezTo>
                    <a:pt x="25249" y="37273"/>
                    <a:pt x="35619" y="36731"/>
                    <a:pt x="44128" y="26113"/>
                  </a:cubicBezTo>
                  <a:lnTo>
                    <a:pt x="44318" y="25864"/>
                  </a:lnTo>
                  <a:lnTo>
                    <a:pt x="44318" y="23067"/>
                  </a:lnTo>
                  <a:cubicBezTo>
                    <a:pt x="44640" y="22701"/>
                    <a:pt x="45080" y="22027"/>
                    <a:pt x="45446" y="21104"/>
                  </a:cubicBezTo>
                  <a:cubicBezTo>
                    <a:pt x="45475" y="21017"/>
                    <a:pt x="45519" y="20943"/>
                    <a:pt x="45534" y="20870"/>
                  </a:cubicBezTo>
                  <a:lnTo>
                    <a:pt x="45548" y="20812"/>
                  </a:lnTo>
                  <a:cubicBezTo>
                    <a:pt x="45753" y="20255"/>
                    <a:pt x="45870" y="19698"/>
                    <a:pt x="45900" y="19142"/>
                  </a:cubicBezTo>
                  <a:lnTo>
                    <a:pt x="45914" y="19098"/>
                  </a:lnTo>
                  <a:cubicBezTo>
                    <a:pt x="45914" y="19010"/>
                    <a:pt x="45914" y="18908"/>
                    <a:pt x="45929" y="18805"/>
                  </a:cubicBezTo>
                  <a:cubicBezTo>
                    <a:pt x="45929" y="18761"/>
                    <a:pt x="45929" y="18732"/>
                    <a:pt x="45929" y="18688"/>
                  </a:cubicBezTo>
                  <a:lnTo>
                    <a:pt x="45929" y="18659"/>
                  </a:lnTo>
                  <a:lnTo>
                    <a:pt x="45929" y="18571"/>
                  </a:lnTo>
                  <a:cubicBezTo>
                    <a:pt x="45929" y="18541"/>
                    <a:pt x="45929" y="18498"/>
                    <a:pt x="45929" y="18454"/>
                  </a:cubicBezTo>
                  <a:cubicBezTo>
                    <a:pt x="45914" y="18351"/>
                    <a:pt x="45914" y="18249"/>
                    <a:pt x="45914" y="18161"/>
                  </a:cubicBezTo>
                  <a:lnTo>
                    <a:pt x="45900" y="18131"/>
                  </a:lnTo>
                  <a:cubicBezTo>
                    <a:pt x="45856" y="17560"/>
                    <a:pt x="45739" y="17004"/>
                    <a:pt x="45548" y="16447"/>
                  </a:cubicBezTo>
                  <a:lnTo>
                    <a:pt x="45534" y="16389"/>
                  </a:lnTo>
                  <a:cubicBezTo>
                    <a:pt x="45504" y="16330"/>
                    <a:pt x="45475" y="16242"/>
                    <a:pt x="45446" y="16169"/>
                  </a:cubicBezTo>
                  <a:cubicBezTo>
                    <a:pt x="45080" y="15232"/>
                    <a:pt x="44640" y="14558"/>
                    <a:pt x="44318" y="14192"/>
                  </a:cubicBezTo>
                  <a:lnTo>
                    <a:pt x="44318" y="11395"/>
                  </a:lnTo>
                  <a:lnTo>
                    <a:pt x="44128" y="11146"/>
                  </a:lnTo>
                  <a:cubicBezTo>
                    <a:pt x="35619" y="528"/>
                    <a:pt x="25235" y="0"/>
                    <a:pt x="23243" y="0"/>
                  </a:cubicBezTo>
                  <a:close/>
                </a:path>
              </a:pathLst>
            </a:custGeom>
            <a:solidFill>
              <a:srgbClr val="DB7E8E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882264" y="881267"/>
              <a:ext cx="5377763" cy="3708047"/>
            </a:xfrm>
            <a:custGeom>
              <a:avLst/>
              <a:gdLst/>
              <a:ahLst/>
              <a:cxnLst/>
              <a:rect l="l" t="t" r="r" b="b"/>
              <a:pathLst>
                <a:path w="44099" h="35443" extrusionOk="0">
                  <a:moveTo>
                    <a:pt x="21764" y="0"/>
                  </a:moveTo>
                  <a:cubicBezTo>
                    <a:pt x="19845" y="0"/>
                    <a:pt x="9842" y="528"/>
                    <a:pt x="1597" y="10809"/>
                  </a:cubicBezTo>
                  <a:lnTo>
                    <a:pt x="1597" y="13606"/>
                  </a:lnTo>
                  <a:lnTo>
                    <a:pt x="1524" y="13709"/>
                  </a:lnTo>
                  <a:cubicBezTo>
                    <a:pt x="1363" y="13884"/>
                    <a:pt x="821" y="14573"/>
                    <a:pt x="425" y="15583"/>
                  </a:cubicBezTo>
                  <a:cubicBezTo>
                    <a:pt x="396" y="15656"/>
                    <a:pt x="367" y="15730"/>
                    <a:pt x="352" y="15788"/>
                  </a:cubicBezTo>
                  <a:lnTo>
                    <a:pt x="323" y="15847"/>
                  </a:lnTo>
                  <a:cubicBezTo>
                    <a:pt x="162" y="16315"/>
                    <a:pt x="59" y="16799"/>
                    <a:pt x="30" y="17282"/>
                  </a:cubicBezTo>
                  <a:lnTo>
                    <a:pt x="15" y="17311"/>
                  </a:lnTo>
                  <a:cubicBezTo>
                    <a:pt x="15" y="17399"/>
                    <a:pt x="15" y="17487"/>
                    <a:pt x="15" y="17575"/>
                  </a:cubicBezTo>
                  <a:cubicBezTo>
                    <a:pt x="15" y="17619"/>
                    <a:pt x="15" y="17648"/>
                    <a:pt x="15" y="17692"/>
                  </a:cubicBezTo>
                  <a:lnTo>
                    <a:pt x="15" y="17751"/>
                  </a:lnTo>
                  <a:lnTo>
                    <a:pt x="0" y="17751"/>
                  </a:lnTo>
                  <a:cubicBezTo>
                    <a:pt x="0" y="17795"/>
                    <a:pt x="15" y="17839"/>
                    <a:pt x="15" y="17868"/>
                  </a:cubicBezTo>
                  <a:cubicBezTo>
                    <a:pt x="15" y="17956"/>
                    <a:pt x="15" y="18044"/>
                    <a:pt x="15" y="18131"/>
                  </a:cubicBezTo>
                  <a:lnTo>
                    <a:pt x="30" y="18161"/>
                  </a:lnTo>
                  <a:cubicBezTo>
                    <a:pt x="59" y="18644"/>
                    <a:pt x="162" y="19127"/>
                    <a:pt x="323" y="19611"/>
                  </a:cubicBezTo>
                  <a:lnTo>
                    <a:pt x="352" y="19655"/>
                  </a:lnTo>
                  <a:cubicBezTo>
                    <a:pt x="367" y="19728"/>
                    <a:pt x="396" y="19786"/>
                    <a:pt x="425" y="19860"/>
                  </a:cubicBezTo>
                  <a:cubicBezTo>
                    <a:pt x="821" y="20885"/>
                    <a:pt x="1363" y="21558"/>
                    <a:pt x="1524" y="21749"/>
                  </a:cubicBezTo>
                  <a:lnTo>
                    <a:pt x="1597" y="21837"/>
                  </a:lnTo>
                  <a:lnTo>
                    <a:pt x="1597" y="24634"/>
                  </a:lnTo>
                  <a:cubicBezTo>
                    <a:pt x="9842" y="34930"/>
                    <a:pt x="19845" y="35442"/>
                    <a:pt x="21778" y="35442"/>
                  </a:cubicBezTo>
                  <a:lnTo>
                    <a:pt x="22335" y="35442"/>
                  </a:lnTo>
                  <a:cubicBezTo>
                    <a:pt x="24268" y="35442"/>
                    <a:pt x="34271" y="34930"/>
                    <a:pt x="42517" y="24634"/>
                  </a:cubicBezTo>
                  <a:lnTo>
                    <a:pt x="42517" y="21837"/>
                  </a:lnTo>
                  <a:lnTo>
                    <a:pt x="42590" y="21749"/>
                  </a:lnTo>
                  <a:cubicBezTo>
                    <a:pt x="42751" y="21558"/>
                    <a:pt x="43293" y="20885"/>
                    <a:pt x="43688" y="19860"/>
                  </a:cubicBezTo>
                  <a:cubicBezTo>
                    <a:pt x="43718" y="19786"/>
                    <a:pt x="43747" y="19728"/>
                    <a:pt x="43761" y="19655"/>
                  </a:cubicBezTo>
                  <a:lnTo>
                    <a:pt x="43776" y="19611"/>
                  </a:lnTo>
                  <a:cubicBezTo>
                    <a:pt x="43952" y="19127"/>
                    <a:pt x="44054" y="18644"/>
                    <a:pt x="44084" y="18161"/>
                  </a:cubicBezTo>
                  <a:lnTo>
                    <a:pt x="44084" y="18131"/>
                  </a:lnTo>
                  <a:cubicBezTo>
                    <a:pt x="44098" y="18044"/>
                    <a:pt x="44098" y="17956"/>
                    <a:pt x="44098" y="17868"/>
                  </a:cubicBezTo>
                  <a:cubicBezTo>
                    <a:pt x="44098" y="17824"/>
                    <a:pt x="44098" y="17780"/>
                    <a:pt x="44098" y="17736"/>
                  </a:cubicBezTo>
                  <a:lnTo>
                    <a:pt x="44098" y="17707"/>
                  </a:lnTo>
                  <a:cubicBezTo>
                    <a:pt x="44098" y="17663"/>
                    <a:pt x="44098" y="17619"/>
                    <a:pt x="44098" y="17575"/>
                  </a:cubicBezTo>
                  <a:cubicBezTo>
                    <a:pt x="44098" y="17487"/>
                    <a:pt x="44098" y="17399"/>
                    <a:pt x="44084" y="17311"/>
                  </a:cubicBezTo>
                  <a:lnTo>
                    <a:pt x="44084" y="17282"/>
                  </a:lnTo>
                  <a:cubicBezTo>
                    <a:pt x="44054" y="16799"/>
                    <a:pt x="43952" y="16315"/>
                    <a:pt x="43776" y="15832"/>
                  </a:cubicBezTo>
                  <a:lnTo>
                    <a:pt x="43761" y="15788"/>
                  </a:lnTo>
                  <a:cubicBezTo>
                    <a:pt x="43747" y="15730"/>
                    <a:pt x="43718" y="15656"/>
                    <a:pt x="43688" y="15583"/>
                  </a:cubicBezTo>
                  <a:cubicBezTo>
                    <a:pt x="43293" y="14573"/>
                    <a:pt x="42751" y="13884"/>
                    <a:pt x="42590" y="13694"/>
                  </a:cubicBezTo>
                  <a:lnTo>
                    <a:pt x="42517" y="13606"/>
                  </a:lnTo>
                  <a:lnTo>
                    <a:pt x="42517" y="10809"/>
                  </a:lnTo>
                  <a:cubicBezTo>
                    <a:pt x="34271" y="528"/>
                    <a:pt x="24268" y="0"/>
                    <a:pt x="223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857406" y="881267"/>
              <a:ext cx="5133014" cy="2134457"/>
            </a:xfrm>
            <a:custGeom>
              <a:avLst/>
              <a:gdLst/>
              <a:ahLst/>
              <a:cxnLst/>
              <a:rect l="l" t="t" r="r" b="b"/>
              <a:pathLst>
                <a:path w="42092" h="20402" extrusionOk="0">
                  <a:moveTo>
                    <a:pt x="21749" y="0"/>
                  </a:moveTo>
                  <a:cubicBezTo>
                    <a:pt x="19816" y="0"/>
                    <a:pt x="9974" y="528"/>
                    <a:pt x="1553" y="10809"/>
                  </a:cubicBezTo>
                  <a:lnTo>
                    <a:pt x="1553" y="13606"/>
                  </a:lnTo>
                  <a:lnTo>
                    <a:pt x="1494" y="13709"/>
                  </a:lnTo>
                  <a:cubicBezTo>
                    <a:pt x="1333" y="13884"/>
                    <a:pt x="791" y="14573"/>
                    <a:pt x="396" y="15583"/>
                  </a:cubicBezTo>
                  <a:cubicBezTo>
                    <a:pt x="366" y="15656"/>
                    <a:pt x="352" y="15730"/>
                    <a:pt x="322" y="15788"/>
                  </a:cubicBezTo>
                  <a:lnTo>
                    <a:pt x="308" y="15847"/>
                  </a:lnTo>
                  <a:cubicBezTo>
                    <a:pt x="147" y="16315"/>
                    <a:pt x="44" y="16799"/>
                    <a:pt x="15" y="17282"/>
                  </a:cubicBezTo>
                  <a:lnTo>
                    <a:pt x="0" y="17311"/>
                  </a:lnTo>
                  <a:cubicBezTo>
                    <a:pt x="0" y="17399"/>
                    <a:pt x="44" y="17487"/>
                    <a:pt x="44" y="17575"/>
                  </a:cubicBezTo>
                  <a:cubicBezTo>
                    <a:pt x="44" y="17619"/>
                    <a:pt x="88" y="17648"/>
                    <a:pt x="88" y="17692"/>
                  </a:cubicBezTo>
                  <a:lnTo>
                    <a:pt x="88" y="17751"/>
                  </a:lnTo>
                  <a:cubicBezTo>
                    <a:pt x="88" y="17795"/>
                    <a:pt x="44" y="17839"/>
                    <a:pt x="44" y="17868"/>
                  </a:cubicBezTo>
                  <a:cubicBezTo>
                    <a:pt x="44" y="17956"/>
                    <a:pt x="29" y="18044"/>
                    <a:pt x="29" y="18131"/>
                  </a:cubicBezTo>
                  <a:lnTo>
                    <a:pt x="15" y="18161"/>
                  </a:lnTo>
                  <a:cubicBezTo>
                    <a:pt x="59" y="18644"/>
                    <a:pt x="161" y="19127"/>
                    <a:pt x="322" y="19611"/>
                  </a:cubicBezTo>
                  <a:lnTo>
                    <a:pt x="337" y="19655"/>
                  </a:lnTo>
                  <a:cubicBezTo>
                    <a:pt x="352" y="19728"/>
                    <a:pt x="381" y="19786"/>
                    <a:pt x="410" y="19860"/>
                  </a:cubicBezTo>
                  <a:cubicBezTo>
                    <a:pt x="483" y="20050"/>
                    <a:pt x="557" y="20240"/>
                    <a:pt x="645" y="20401"/>
                  </a:cubicBezTo>
                  <a:cubicBezTo>
                    <a:pt x="6151" y="13460"/>
                    <a:pt x="17135" y="8729"/>
                    <a:pt x="29775" y="8729"/>
                  </a:cubicBezTo>
                  <a:cubicBezTo>
                    <a:pt x="34124" y="8729"/>
                    <a:pt x="38284" y="9286"/>
                    <a:pt x="42092" y="10311"/>
                  </a:cubicBezTo>
                  <a:cubicBezTo>
                    <a:pt x="33934" y="513"/>
                    <a:pt x="24224" y="0"/>
                    <a:pt x="22320" y="0"/>
                  </a:cubicBezTo>
                  <a:close/>
                </a:path>
              </a:pathLst>
            </a:custGeom>
            <a:solidFill>
              <a:srgbClr val="FFFFFF">
                <a:alpha val="31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-8394" y="95247"/>
              <a:ext cx="117339" cy="644886"/>
            </a:xfrm>
            <a:custGeom>
              <a:avLst/>
              <a:gdLst/>
              <a:ahLst/>
              <a:cxnLst/>
              <a:rect l="l" t="t" r="r" b="b"/>
              <a:pathLst>
                <a:path w="3668" h="20159" extrusionOk="0">
                  <a:moveTo>
                    <a:pt x="0" y="1"/>
                  </a:moveTo>
                  <a:lnTo>
                    <a:pt x="0" y="20158"/>
                  </a:lnTo>
                  <a:lnTo>
                    <a:pt x="3667" y="20158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53677" y="124198"/>
              <a:ext cx="276547" cy="586985"/>
            </a:xfrm>
            <a:custGeom>
              <a:avLst/>
              <a:gdLst/>
              <a:ahLst/>
              <a:cxnLst/>
              <a:rect l="l" t="t" r="r" b="b"/>
              <a:pathLst>
                <a:path w="6918" h="18349" extrusionOk="0">
                  <a:moveTo>
                    <a:pt x="0" y="1"/>
                  </a:moveTo>
                  <a:lnTo>
                    <a:pt x="0" y="18348"/>
                  </a:lnTo>
                  <a:cubicBezTo>
                    <a:pt x="0" y="18348"/>
                    <a:pt x="6918" y="15979"/>
                    <a:pt x="6918" y="9062"/>
                  </a:cubicBezTo>
                  <a:cubicBezTo>
                    <a:pt x="6918" y="215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267743" y="366458"/>
              <a:ext cx="6551552" cy="102464"/>
            </a:xfrm>
            <a:custGeom>
              <a:avLst/>
              <a:gdLst/>
              <a:ahLst/>
              <a:cxnLst/>
              <a:rect l="l" t="t" r="r" b="b"/>
              <a:pathLst>
                <a:path w="204800" h="3203" extrusionOk="0">
                  <a:moveTo>
                    <a:pt x="0" y="0"/>
                  </a:moveTo>
                  <a:lnTo>
                    <a:pt x="0" y="3203"/>
                  </a:lnTo>
                  <a:lnTo>
                    <a:pt x="204799" y="3203"/>
                  </a:lnTo>
                  <a:lnTo>
                    <a:pt x="20479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6731662" y="265690"/>
              <a:ext cx="587336" cy="304001"/>
            </a:xfrm>
            <a:custGeom>
              <a:avLst/>
              <a:gdLst/>
              <a:ahLst/>
              <a:cxnLst/>
              <a:rect l="l" t="t" r="r" b="b"/>
              <a:pathLst>
                <a:path w="18360" h="9503" extrusionOk="0">
                  <a:moveTo>
                    <a:pt x="9180" y="1"/>
                  </a:moveTo>
                  <a:cubicBezTo>
                    <a:pt x="4120" y="1"/>
                    <a:pt x="0" y="2120"/>
                    <a:pt x="0" y="4752"/>
                  </a:cubicBezTo>
                  <a:cubicBezTo>
                    <a:pt x="0" y="7371"/>
                    <a:pt x="4120" y="9502"/>
                    <a:pt x="9180" y="9502"/>
                  </a:cubicBezTo>
                  <a:cubicBezTo>
                    <a:pt x="14252" y="9502"/>
                    <a:pt x="18359" y="7371"/>
                    <a:pt x="18359" y="4752"/>
                  </a:cubicBezTo>
                  <a:cubicBezTo>
                    <a:pt x="18359" y="2120"/>
                    <a:pt x="14252" y="1"/>
                    <a:pt x="9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7180705" y="366458"/>
              <a:ext cx="276554" cy="102464"/>
            </a:xfrm>
            <a:custGeom>
              <a:avLst/>
              <a:gdLst/>
              <a:ahLst/>
              <a:cxnLst/>
              <a:rect l="l" t="t" r="r" b="b"/>
              <a:pathLst>
                <a:path w="8645" h="3203" extrusionOk="0">
                  <a:moveTo>
                    <a:pt x="1608" y="0"/>
                  </a:moveTo>
                  <a:cubicBezTo>
                    <a:pt x="715" y="0"/>
                    <a:pt x="0" y="715"/>
                    <a:pt x="0" y="1608"/>
                  </a:cubicBezTo>
                  <a:cubicBezTo>
                    <a:pt x="0" y="2489"/>
                    <a:pt x="715" y="3203"/>
                    <a:pt x="1608" y="3203"/>
                  </a:cubicBezTo>
                  <a:lnTo>
                    <a:pt x="7037" y="3203"/>
                  </a:lnTo>
                  <a:cubicBezTo>
                    <a:pt x="7918" y="3203"/>
                    <a:pt x="8644" y="2489"/>
                    <a:pt x="8644" y="1608"/>
                  </a:cubicBezTo>
                  <a:cubicBezTo>
                    <a:pt x="8644" y="715"/>
                    <a:pt x="7918" y="0"/>
                    <a:pt x="70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5594095" y="454430"/>
              <a:ext cx="256336" cy="256368"/>
            </a:xfrm>
            <a:custGeom>
              <a:avLst/>
              <a:gdLst/>
              <a:ahLst/>
              <a:cxnLst/>
              <a:rect l="l" t="t" r="r" b="b"/>
              <a:pathLst>
                <a:path w="8013" h="8014" extrusionOk="0">
                  <a:moveTo>
                    <a:pt x="4001" y="1941"/>
                  </a:moveTo>
                  <a:cubicBezTo>
                    <a:pt x="5144" y="1941"/>
                    <a:pt x="6072" y="2870"/>
                    <a:pt x="6072" y="4013"/>
                  </a:cubicBezTo>
                  <a:cubicBezTo>
                    <a:pt x="6072" y="5144"/>
                    <a:pt x="5144" y="6073"/>
                    <a:pt x="4001" y="6073"/>
                  </a:cubicBezTo>
                  <a:cubicBezTo>
                    <a:pt x="2869" y="6073"/>
                    <a:pt x="1941" y="5144"/>
                    <a:pt x="1941" y="4013"/>
                  </a:cubicBezTo>
                  <a:cubicBezTo>
                    <a:pt x="1941" y="2870"/>
                    <a:pt x="2869" y="1941"/>
                    <a:pt x="4001" y="1941"/>
                  </a:cubicBezTo>
                  <a:close/>
                  <a:moveTo>
                    <a:pt x="4001" y="0"/>
                  </a:moveTo>
                  <a:cubicBezTo>
                    <a:pt x="1798" y="0"/>
                    <a:pt x="0" y="1798"/>
                    <a:pt x="0" y="4013"/>
                  </a:cubicBezTo>
                  <a:cubicBezTo>
                    <a:pt x="0" y="6215"/>
                    <a:pt x="1798" y="8013"/>
                    <a:pt x="4001" y="8013"/>
                  </a:cubicBezTo>
                  <a:cubicBezTo>
                    <a:pt x="6215" y="8013"/>
                    <a:pt x="8013" y="6215"/>
                    <a:pt x="8013" y="4013"/>
                  </a:cubicBezTo>
                  <a:cubicBezTo>
                    <a:pt x="8013" y="1798"/>
                    <a:pt x="6215" y="0"/>
                    <a:pt x="40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3293571" y="454430"/>
              <a:ext cx="256752" cy="256368"/>
            </a:xfrm>
            <a:custGeom>
              <a:avLst/>
              <a:gdLst/>
              <a:ahLst/>
              <a:cxnLst/>
              <a:rect l="l" t="t" r="r" b="b"/>
              <a:pathLst>
                <a:path w="8026" h="8014" extrusionOk="0">
                  <a:moveTo>
                    <a:pt x="4013" y="1941"/>
                  </a:moveTo>
                  <a:cubicBezTo>
                    <a:pt x="5156" y="1941"/>
                    <a:pt x="6072" y="2870"/>
                    <a:pt x="6072" y="4013"/>
                  </a:cubicBezTo>
                  <a:cubicBezTo>
                    <a:pt x="6072" y="5144"/>
                    <a:pt x="5156" y="6073"/>
                    <a:pt x="4013" y="6073"/>
                  </a:cubicBezTo>
                  <a:cubicBezTo>
                    <a:pt x="2870" y="6073"/>
                    <a:pt x="1953" y="5144"/>
                    <a:pt x="1953" y="4013"/>
                  </a:cubicBezTo>
                  <a:cubicBezTo>
                    <a:pt x="1953" y="2870"/>
                    <a:pt x="2870" y="1941"/>
                    <a:pt x="4013" y="1941"/>
                  </a:cubicBezTo>
                  <a:close/>
                  <a:moveTo>
                    <a:pt x="4013" y="0"/>
                  </a:moveTo>
                  <a:cubicBezTo>
                    <a:pt x="1798" y="0"/>
                    <a:pt x="0" y="1798"/>
                    <a:pt x="0" y="4013"/>
                  </a:cubicBezTo>
                  <a:cubicBezTo>
                    <a:pt x="0" y="6215"/>
                    <a:pt x="1798" y="8013"/>
                    <a:pt x="4013" y="8013"/>
                  </a:cubicBezTo>
                  <a:cubicBezTo>
                    <a:pt x="6227" y="8013"/>
                    <a:pt x="8025" y="6215"/>
                    <a:pt x="8025" y="4013"/>
                  </a:cubicBezTo>
                  <a:cubicBezTo>
                    <a:pt x="8025" y="1798"/>
                    <a:pt x="6227" y="0"/>
                    <a:pt x="40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2" name="Google Shape;422;p40"/>
            <p:cNvGrpSpPr/>
            <p:nvPr/>
          </p:nvGrpSpPr>
          <p:grpSpPr>
            <a:xfrm>
              <a:off x="4322195" y="4001271"/>
              <a:ext cx="499612" cy="136206"/>
              <a:chOff x="4239145" y="4001271"/>
              <a:chExt cx="499612" cy="136206"/>
            </a:xfrm>
          </p:grpSpPr>
          <p:sp>
            <p:nvSpPr>
              <p:cNvPr id="423" name="Google Shape;423;p40"/>
              <p:cNvSpPr/>
              <p:nvPr/>
            </p:nvSpPr>
            <p:spPr>
              <a:xfrm>
                <a:off x="4420848" y="4001271"/>
                <a:ext cx="136206" cy="136206"/>
              </a:xfrm>
              <a:custGeom>
                <a:avLst/>
                <a:gdLst/>
                <a:ahLst/>
                <a:cxnLst/>
                <a:rect l="l" t="t" r="r" b="b"/>
                <a:pathLst>
                  <a:path w="4311" h="4311" extrusionOk="0">
                    <a:moveTo>
                      <a:pt x="2155" y="0"/>
                    </a:moveTo>
                    <a:lnTo>
                      <a:pt x="0" y="2155"/>
                    </a:lnTo>
                    <a:lnTo>
                      <a:pt x="2155" y="4310"/>
                    </a:lnTo>
                    <a:lnTo>
                      <a:pt x="4310" y="2155"/>
                    </a:lnTo>
                    <a:lnTo>
                      <a:pt x="215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40"/>
              <p:cNvSpPr/>
              <p:nvPr/>
            </p:nvSpPr>
            <p:spPr>
              <a:xfrm>
                <a:off x="4239145" y="4024209"/>
                <a:ext cx="90330" cy="90330"/>
              </a:xfrm>
              <a:custGeom>
                <a:avLst/>
                <a:gdLst/>
                <a:ahLst/>
                <a:cxnLst/>
                <a:rect l="l" t="t" r="r" b="b"/>
                <a:pathLst>
                  <a:path w="2859" h="2859" extrusionOk="0">
                    <a:moveTo>
                      <a:pt x="1429" y="1"/>
                    </a:moveTo>
                    <a:lnTo>
                      <a:pt x="1" y="1429"/>
                    </a:lnTo>
                    <a:lnTo>
                      <a:pt x="1429" y="2858"/>
                    </a:lnTo>
                    <a:lnTo>
                      <a:pt x="2858" y="1429"/>
                    </a:lnTo>
                    <a:lnTo>
                      <a:pt x="142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40"/>
              <p:cNvSpPr/>
              <p:nvPr/>
            </p:nvSpPr>
            <p:spPr>
              <a:xfrm>
                <a:off x="4648048" y="4024209"/>
                <a:ext cx="90709" cy="90330"/>
              </a:xfrm>
              <a:custGeom>
                <a:avLst/>
                <a:gdLst/>
                <a:ahLst/>
                <a:cxnLst/>
                <a:rect l="l" t="t" r="r" b="b"/>
                <a:pathLst>
                  <a:path w="2871" h="2859" extrusionOk="0">
                    <a:moveTo>
                      <a:pt x="1429" y="1"/>
                    </a:moveTo>
                    <a:lnTo>
                      <a:pt x="1" y="1429"/>
                    </a:lnTo>
                    <a:lnTo>
                      <a:pt x="1429" y="2858"/>
                    </a:lnTo>
                    <a:lnTo>
                      <a:pt x="2870" y="1429"/>
                    </a:lnTo>
                    <a:lnTo>
                      <a:pt x="142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26" name="Google Shape;426;p40"/>
          <p:cNvSpPr txBox="1">
            <a:spLocks noGrp="1"/>
          </p:cNvSpPr>
          <p:nvPr>
            <p:ph type="subTitle" idx="1"/>
          </p:nvPr>
        </p:nvSpPr>
        <p:spPr>
          <a:xfrm>
            <a:off x="2767175" y="3166571"/>
            <a:ext cx="3609600" cy="9927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/>
            <a:r>
              <a:rPr lang="fr-FR" dirty="0"/>
              <a:t>Qui a de l'aisance, de la grâce dans ses manières, son habillement</a:t>
            </a:r>
            <a:endParaRPr lang="en-US" dirty="0" smtClean="0"/>
          </a:p>
        </p:txBody>
      </p:sp>
      <p:sp>
        <p:nvSpPr>
          <p:cNvPr id="427" name="Google Shape;427;p40"/>
          <p:cNvSpPr txBox="1">
            <a:spLocks noGrp="1"/>
          </p:cNvSpPr>
          <p:nvPr>
            <p:ph type="ctrTitle"/>
          </p:nvPr>
        </p:nvSpPr>
        <p:spPr>
          <a:xfrm>
            <a:off x="2887925" y="1758998"/>
            <a:ext cx="3368100" cy="9927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lvl="0"/>
            <a:r>
              <a:rPr lang="en-US" sz="4800" b="1" dirty="0" err="1" smtClean="0"/>
              <a:t>Élégant</a:t>
            </a:r>
            <a:r>
              <a:rPr lang="en-US" sz="4800" b="1" dirty="0" smtClean="0"/>
              <a:t> (</a:t>
            </a:r>
            <a:r>
              <a:rPr lang="en-US" sz="4800" b="1" dirty="0" err="1" smtClean="0"/>
              <a:t>ms</a:t>
            </a:r>
            <a:r>
              <a:rPr lang="en-US" sz="4800" b="1" dirty="0" smtClean="0"/>
              <a:t>)</a:t>
            </a:r>
            <a:br>
              <a:rPr lang="en-US" sz="4800" b="1" dirty="0" smtClean="0"/>
            </a:br>
            <a:r>
              <a:rPr lang="en-US" sz="4800" b="1" dirty="0" err="1" smtClean="0"/>
              <a:t>élégante</a:t>
            </a:r>
            <a:r>
              <a:rPr lang="en-US" sz="4800" b="1" dirty="0" smtClean="0"/>
              <a:t> (fs)</a:t>
            </a:r>
            <a:endParaRPr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41">
            <a:hlinkClick r:id="rId3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2886406" y="1718275"/>
            <a:ext cx="5497305" cy="2997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b="1" dirty="0" err="1" smtClean="0"/>
              <a:t>Gros</a:t>
            </a:r>
            <a:r>
              <a:rPr lang="en-US" b="1" dirty="0" smtClean="0"/>
              <a:t> (</a:t>
            </a:r>
            <a:r>
              <a:rPr lang="en-US" b="1" dirty="0" err="1" smtClean="0"/>
              <a:t>ms</a:t>
            </a:r>
            <a:r>
              <a:rPr lang="en-US" b="1" dirty="0" smtClean="0"/>
              <a:t>), Grosse(fs)</a:t>
            </a:r>
          </a:p>
          <a:p>
            <a:pPr marL="0" lvl="0" indent="0">
              <a:spcAft>
                <a:spcPts val="1600"/>
              </a:spcAft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Qui dépasse la moyenne de sa catégorie, en volume, en épaisseur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spcAft>
                <a:spcPts val="1600"/>
              </a:spcAft>
            </a:pPr>
            <a:endParaRPr lang="en-US" b="1" dirty="0"/>
          </a:p>
          <a:p>
            <a:pPr marL="0" lvl="0" indent="0">
              <a:spcAft>
                <a:spcPts val="1600"/>
              </a:spcAft>
            </a:pPr>
            <a:endParaRPr dirty="0"/>
          </a:p>
        </p:txBody>
      </p:sp>
      <p:grpSp>
        <p:nvGrpSpPr>
          <p:cNvPr id="445" name="Google Shape;445;p41"/>
          <p:cNvGrpSpPr/>
          <p:nvPr/>
        </p:nvGrpSpPr>
        <p:grpSpPr>
          <a:xfrm>
            <a:off x="217375" y="1905000"/>
            <a:ext cx="2159947" cy="3238506"/>
            <a:chOff x="217375" y="1905000"/>
            <a:chExt cx="2159947" cy="3238506"/>
          </a:xfrm>
        </p:grpSpPr>
        <p:sp>
          <p:nvSpPr>
            <p:cNvPr id="446" name="Google Shape;446;p41"/>
            <p:cNvSpPr/>
            <p:nvPr/>
          </p:nvSpPr>
          <p:spPr>
            <a:xfrm>
              <a:off x="866563" y="2633449"/>
              <a:ext cx="880738" cy="1668063"/>
            </a:xfrm>
            <a:custGeom>
              <a:avLst/>
              <a:gdLst/>
              <a:ahLst/>
              <a:cxnLst/>
              <a:rect l="l" t="t" r="r" b="b"/>
              <a:pathLst>
                <a:path w="5789" h="10964" extrusionOk="0">
                  <a:moveTo>
                    <a:pt x="1015" y="0"/>
                  </a:moveTo>
                  <a:lnTo>
                    <a:pt x="1015" y="5176"/>
                  </a:lnTo>
                  <a:lnTo>
                    <a:pt x="1" y="5176"/>
                  </a:lnTo>
                  <a:lnTo>
                    <a:pt x="1" y="10964"/>
                  </a:lnTo>
                  <a:lnTo>
                    <a:pt x="5789" y="10964"/>
                  </a:lnTo>
                  <a:lnTo>
                    <a:pt x="5789" y="5176"/>
                  </a:lnTo>
                  <a:lnTo>
                    <a:pt x="4859" y="5176"/>
                  </a:lnTo>
                  <a:lnTo>
                    <a:pt x="4859" y="0"/>
                  </a:lnTo>
                  <a:close/>
                </a:path>
              </a:pathLst>
            </a:custGeom>
            <a:solidFill>
              <a:srgbClr val="E752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41"/>
            <p:cNvSpPr/>
            <p:nvPr/>
          </p:nvSpPr>
          <p:spPr>
            <a:xfrm>
              <a:off x="844046" y="2344230"/>
              <a:ext cx="916187" cy="2641759"/>
            </a:xfrm>
            <a:custGeom>
              <a:avLst/>
              <a:gdLst/>
              <a:ahLst/>
              <a:cxnLst/>
              <a:rect l="l" t="t" r="r" b="b"/>
              <a:pathLst>
                <a:path w="6022" h="17364" extrusionOk="0">
                  <a:moveTo>
                    <a:pt x="2388" y="0"/>
                  </a:moveTo>
                  <a:cubicBezTo>
                    <a:pt x="2325" y="211"/>
                    <a:pt x="2240" y="444"/>
                    <a:pt x="2113" y="655"/>
                  </a:cubicBezTo>
                  <a:cubicBezTo>
                    <a:pt x="1775" y="1225"/>
                    <a:pt x="1290" y="1606"/>
                    <a:pt x="825" y="1711"/>
                  </a:cubicBezTo>
                  <a:lnTo>
                    <a:pt x="825" y="6844"/>
                  </a:lnTo>
                  <a:lnTo>
                    <a:pt x="1" y="6844"/>
                  </a:lnTo>
                  <a:lnTo>
                    <a:pt x="1" y="17364"/>
                  </a:lnTo>
                  <a:lnTo>
                    <a:pt x="6021" y="17364"/>
                  </a:lnTo>
                  <a:lnTo>
                    <a:pt x="6021" y="6844"/>
                  </a:lnTo>
                  <a:lnTo>
                    <a:pt x="5197" y="6844"/>
                  </a:lnTo>
                  <a:lnTo>
                    <a:pt x="5197" y="1669"/>
                  </a:lnTo>
                  <a:cubicBezTo>
                    <a:pt x="4733" y="1606"/>
                    <a:pt x="4205" y="1204"/>
                    <a:pt x="3867" y="613"/>
                  </a:cubicBezTo>
                  <a:cubicBezTo>
                    <a:pt x="3740" y="401"/>
                    <a:pt x="3655" y="211"/>
                    <a:pt x="36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1"/>
            <p:cNvSpPr/>
            <p:nvPr/>
          </p:nvSpPr>
          <p:spPr>
            <a:xfrm>
              <a:off x="969410" y="2344230"/>
              <a:ext cx="665460" cy="308540"/>
            </a:xfrm>
            <a:custGeom>
              <a:avLst/>
              <a:gdLst/>
              <a:ahLst/>
              <a:cxnLst/>
              <a:rect l="l" t="t" r="r" b="b"/>
              <a:pathLst>
                <a:path w="4374" h="2028" extrusionOk="0">
                  <a:moveTo>
                    <a:pt x="1564" y="0"/>
                  </a:moveTo>
                  <a:cubicBezTo>
                    <a:pt x="1501" y="211"/>
                    <a:pt x="1416" y="444"/>
                    <a:pt x="1289" y="655"/>
                  </a:cubicBezTo>
                  <a:cubicBezTo>
                    <a:pt x="951" y="1225"/>
                    <a:pt x="466" y="1606"/>
                    <a:pt x="1" y="1711"/>
                  </a:cubicBezTo>
                  <a:lnTo>
                    <a:pt x="1" y="2028"/>
                  </a:lnTo>
                  <a:lnTo>
                    <a:pt x="4373" y="2028"/>
                  </a:lnTo>
                  <a:lnTo>
                    <a:pt x="4373" y="1669"/>
                  </a:lnTo>
                  <a:cubicBezTo>
                    <a:pt x="3909" y="1606"/>
                    <a:pt x="3381" y="1204"/>
                    <a:pt x="3043" y="613"/>
                  </a:cubicBezTo>
                  <a:cubicBezTo>
                    <a:pt x="2916" y="401"/>
                    <a:pt x="2831" y="211"/>
                    <a:pt x="2789" y="0"/>
                  </a:cubicBez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1"/>
            <p:cNvSpPr/>
            <p:nvPr/>
          </p:nvSpPr>
          <p:spPr>
            <a:xfrm>
              <a:off x="1175105" y="2199544"/>
              <a:ext cx="254074" cy="212235"/>
            </a:xfrm>
            <a:custGeom>
              <a:avLst/>
              <a:gdLst/>
              <a:ahLst/>
              <a:cxnLst/>
              <a:rect l="l" t="t" r="r" b="b"/>
              <a:pathLst>
                <a:path w="1670" h="1395" extrusionOk="0">
                  <a:moveTo>
                    <a:pt x="825" y="1"/>
                  </a:moveTo>
                  <a:cubicBezTo>
                    <a:pt x="782" y="1"/>
                    <a:pt x="719" y="22"/>
                    <a:pt x="698" y="85"/>
                  </a:cubicBezTo>
                  <a:cubicBezTo>
                    <a:pt x="465" y="465"/>
                    <a:pt x="1" y="803"/>
                    <a:pt x="1" y="1078"/>
                  </a:cubicBezTo>
                  <a:cubicBezTo>
                    <a:pt x="1" y="1205"/>
                    <a:pt x="43" y="1310"/>
                    <a:pt x="85" y="1395"/>
                  </a:cubicBezTo>
                  <a:lnTo>
                    <a:pt x="1585" y="1395"/>
                  </a:lnTo>
                  <a:cubicBezTo>
                    <a:pt x="1627" y="1310"/>
                    <a:pt x="1670" y="1205"/>
                    <a:pt x="1670" y="1078"/>
                  </a:cubicBezTo>
                  <a:cubicBezTo>
                    <a:pt x="1670" y="803"/>
                    <a:pt x="1205" y="465"/>
                    <a:pt x="972" y="85"/>
                  </a:cubicBezTo>
                  <a:cubicBezTo>
                    <a:pt x="951" y="22"/>
                    <a:pt x="888" y="1"/>
                    <a:pt x="846" y="1"/>
                  </a:cubicBez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1"/>
            <p:cNvSpPr/>
            <p:nvPr/>
          </p:nvSpPr>
          <p:spPr>
            <a:xfrm>
              <a:off x="844050" y="4163225"/>
              <a:ext cx="916172" cy="980281"/>
            </a:xfrm>
            <a:custGeom>
              <a:avLst/>
              <a:gdLst/>
              <a:ahLst/>
              <a:cxnLst/>
              <a:rect l="l" t="t" r="r" b="b"/>
              <a:pathLst>
                <a:path w="6022" h="5408" extrusionOk="0">
                  <a:moveTo>
                    <a:pt x="1" y="0"/>
                  </a:moveTo>
                  <a:lnTo>
                    <a:pt x="1" y="5408"/>
                  </a:lnTo>
                  <a:lnTo>
                    <a:pt x="6021" y="5408"/>
                  </a:lnTo>
                  <a:lnTo>
                    <a:pt x="60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1"/>
            <p:cNvSpPr/>
            <p:nvPr/>
          </p:nvSpPr>
          <p:spPr>
            <a:xfrm>
              <a:off x="844046" y="4163223"/>
              <a:ext cx="916187" cy="54770"/>
            </a:xfrm>
            <a:custGeom>
              <a:avLst/>
              <a:gdLst/>
              <a:ahLst/>
              <a:cxnLst/>
              <a:rect l="l" t="t" r="r" b="b"/>
              <a:pathLst>
                <a:path w="6022" h="360" extrusionOk="0">
                  <a:moveTo>
                    <a:pt x="1" y="0"/>
                  </a:moveTo>
                  <a:lnTo>
                    <a:pt x="1" y="359"/>
                  </a:lnTo>
                  <a:lnTo>
                    <a:pt x="6021" y="359"/>
                  </a:lnTo>
                  <a:lnTo>
                    <a:pt x="6021" y="0"/>
                  </a:lnTo>
                  <a:close/>
                </a:path>
              </a:pathLst>
            </a:custGeom>
            <a:solidFill>
              <a:srgbClr val="000000">
                <a:alpha val="31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41"/>
            <p:cNvSpPr/>
            <p:nvPr/>
          </p:nvSpPr>
          <p:spPr>
            <a:xfrm>
              <a:off x="808749" y="3356574"/>
              <a:ext cx="977195" cy="29059"/>
            </a:xfrm>
            <a:custGeom>
              <a:avLst/>
              <a:gdLst/>
              <a:ahLst/>
              <a:cxnLst/>
              <a:rect l="l" t="t" r="r" b="b"/>
              <a:pathLst>
                <a:path w="6423" h="191" extrusionOk="0">
                  <a:moveTo>
                    <a:pt x="1" y="0"/>
                  </a:moveTo>
                  <a:lnTo>
                    <a:pt x="1" y="190"/>
                  </a:lnTo>
                  <a:lnTo>
                    <a:pt x="6422" y="190"/>
                  </a:lnTo>
                  <a:lnTo>
                    <a:pt x="6422" y="0"/>
                  </a:ln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41"/>
            <p:cNvSpPr/>
            <p:nvPr/>
          </p:nvSpPr>
          <p:spPr>
            <a:xfrm>
              <a:off x="808749" y="4079698"/>
              <a:ext cx="977195" cy="83677"/>
            </a:xfrm>
            <a:custGeom>
              <a:avLst/>
              <a:gdLst/>
              <a:ahLst/>
              <a:cxnLst/>
              <a:rect l="l" t="t" r="r" b="b"/>
              <a:pathLst>
                <a:path w="6423" h="550" extrusionOk="0">
                  <a:moveTo>
                    <a:pt x="1" y="0"/>
                  </a:moveTo>
                  <a:lnTo>
                    <a:pt x="1" y="549"/>
                  </a:lnTo>
                  <a:lnTo>
                    <a:pt x="6422" y="549"/>
                  </a:lnTo>
                  <a:lnTo>
                    <a:pt x="6422" y="0"/>
                  </a:ln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1"/>
            <p:cNvSpPr/>
            <p:nvPr/>
          </p:nvSpPr>
          <p:spPr>
            <a:xfrm>
              <a:off x="892274" y="2610932"/>
              <a:ext cx="816535" cy="64355"/>
            </a:xfrm>
            <a:custGeom>
              <a:avLst/>
              <a:gdLst/>
              <a:ahLst/>
              <a:cxnLst/>
              <a:rect l="l" t="t" r="r" b="b"/>
              <a:pathLst>
                <a:path w="5367" h="423" extrusionOk="0">
                  <a:moveTo>
                    <a:pt x="1" y="0"/>
                  </a:moveTo>
                  <a:lnTo>
                    <a:pt x="1" y="423"/>
                  </a:lnTo>
                  <a:lnTo>
                    <a:pt x="5366" y="423"/>
                  </a:lnTo>
                  <a:lnTo>
                    <a:pt x="5366" y="0"/>
                  </a:ln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1"/>
            <p:cNvSpPr/>
            <p:nvPr/>
          </p:nvSpPr>
          <p:spPr>
            <a:xfrm>
              <a:off x="1008054" y="3806453"/>
              <a:ext cx="138295" cy="212235"/>
            </a:xfrm>
            <a:custGeom>
              <a:avLst/>
              <a:gdLst/>
              <a:ahLst/>
              <a:cxnLst/>
              <a:rect l="l" t="t" r="r" b="b"/>
              <a:pathLst>
                <a:path w="909" h="1395" extrusionOk="0">
                  <a:moveTo>
                    <a:pt x="465" y="1"/>
                  </a:moveTo>
                  <a:cubicBezTo>
                    <a:pt x="212" y="1"/>
                    <a:pt x="0" y="191"/>
                    <a:pt x="0" y="444"/>
                  </a:cubicBezTo>
                  <a:lnTo>
                    <a:pt x="0" y="1395"/>
                  </a:lnTo>
                  <a:lnTo>
                    <a:pt x="909" y="1395"/>
                  </a:lnTo>
                  <a:lnTo>
                    <a:pt x="909" y="444"/>
                  </a:lnTo>
                  <a:cubicBezTo>
                    <a:pt x="909" y="191"/>
                    <a:pt x="697" y="1"/>
                    <a:pt x="465" y="1"/>
                  </a:cubicBez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1"/>
            <p:cNvSpPr/>
            <p:nvPr/>
          </p:nvSpPr>
          <p:spPr>
            <a:xfrm>
              <a:off x="1393733" y="3806453"/>
              <a:ext cx="138295" cy="212235"/>
            </a:xfrm>
            <a:custGeom>
              <a:avLst/>
              <a:gdLst/>
              <a:ahLst/>
              <a:cxnLst/>
              <a:rect l="l" t="t" r="r" b="b"/>
              <a:pathLst>
                <a:path w="909" h="1395" extrusionOk="0">
                  <a:moveTo>
                    <a:pt x="444" y="1"/>
                  </a:moveTo>
                  <a:cubicBezTo>
                    <a:pt x="211" y="1"/>
                    <a:pt x="0" y="191"/>
                    <a:pt x="0" y="444"/>
                  </a:cubicBezTo>
                  <a:lnTo>
                    <a:pt x="0" y="1395"/>
                  </a:lnTo>
                  <a:lnTo>
                    <a:pt x="908" y="1395"/>
                  </a:lnTo>
                  <a:lnTo>
                    <a:pt x="908" y="444"/>
                  </a:lnTo>
                  <a:cubicBezTo>
                    <a:pt x="908" y="191"/>
                    <a:pt x="697" y="1"/>
                    <a:pt x="444" y="1"/>
                  </a:cubicBez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1"/>
            <p:cNvSpPr/>
            <p:nvPr/>
          </p:nvSpPr>
          <p:spPr>
            <a:xfrm>
              <a:off x="1014444" y="3504302"/>
              <a:ext cx="135100" cy="209040"/>
            </a:xfrm>
            <a:custGeom>
              <a:avLst/>
              <a:gdLst/>
              <a:ahLst/>
              <a:cxnLst/>
              <a:rect l="l" t="t" r="r" b="b"/>
              <a:pathLst>
                <a:path w="888" h="1374" extrusionOk="0">
                  <a:moveTo>
                    <a:pt x="444" y="1"/>
                  </a:moveTo>
                  <a:cubicBezTo>
                    <a:pt x="191" y="1"/>
                    <a:pt x="1" y="191"/>
                    <a:pt x="1" y="444"/>
                  </a:cubicBezTo>
                  <a:lnTo>
                    <a:pt x="1" y="1374"/>
                  </a:lnTo>
                  <a:lnTo>
                    <a:pt x="888" y="1374"/>
                  </a:lnTo>
                  <a:lnTo>
                    <a:pt x="888" y="444"/>
                  </a:lnTo>
                  <a:cubicBezTo>
                    <a:pt x="888" y="191"/>
                    <a:pt x="677" y="1"/>
                    <a:pt x="444" y="1"/>
                  </a:cubicBez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1"/>
            <p:cNvSpPr/>
            <p:nvPr/>
          </p:nvSpPr>
          <p:spPr>
            <a:xfrm>
              <a:off x="1396928" y="3504302"/>
              <a:ext cx="138295" cy="209040"/>
            </a:xfrm>
            <a:custGeom>
              <a:avLst/>
              <a:gdLst/>
              <a:ahLst/>
              <a:cxnLst/>
              <a:rect l="l" t="t" r="r" b="b"/>
              <a:pathLst>
                <a:path w="909" h="1374" extrusionOk="0">
                  <a:moveTo>
                    <a:pt x="444" y="1"/>
                  </a:moveTo>
                  <a:cubicBezTo>
                    <a:pt x="212" y="1"/>
                    <a:pt x="0" y="191"/>
                    <a:pt x="0" y="444"/>
                  </a:cubicBezTo>
                  <a:lnTo>
                    <a:pt x="0" y="1374"/>
                  </a:lnTo>
                  <a:lnTo>
                    <a:pt x="909" y="1374"/>
                  </a:lnTo>
                  <a:lnTo>
                    <a:pt x="909" y="444"/>
                  </a:lnTo>
                  <a:cubicBezTo>
                    <a:pt x="909" y="191"/>
                    <a:pt x="697" y="1"/>
                    <a:pt x="444" y="1"/>
                  </a:cubicBez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1"/>
            <p:cNvSpPr/>
            <p:nvPr/>
          </p:nvSpPr>
          <p:spPr>
            <a:xfrm>
              <a:off x="1008054" y="3806453"/>
              <a:ext cx="138295" cy="212235"/>
            </a:xfrm>
            <a:custGeom>
              <a:avLst/>
              <a:gdLst/>
              <a:ahLst/>
              <a:cxnLst/>
              <a:rect l="l" t="t" r="r" b="b"/>
              <a:pathLst>
                <a:path w="909" h="1395" extrusionOk="0">
                  <a:moveTo>
                    <a:pt x="465" y="85"/>
                  </a:moveTo>
                  <a:cubicBezTo>
                    <a:pt x="655" y="85"/>
                    <a:pt x="824" y="254"/>
                    <a:pt x="824" y="444"/>
                  </a:cubicBezTo>
                  <a:lnTo>
                    <a:pt x="824" y="1310"/>
                  </a:lnTo>
                  <a:lnTo>
                    <a:pt x="85" y="1310"/>
                  </a:lnTo>
                  <a:lnTo>
                    <a:pt x="85" y="444"/>
                  </a:lnTo>
                  <a:cubicBezTo>
                    <a:pt x="85" y="254"/>
                    <a:pt x="254" y="85"/>
                    <a:pt x="465" y="85"/>
                  </a:cubicBezTo>
                  <a:close/>
                  <a:moveTo>
                    <a:pt x="465" y="1"/>
                  </a:moveTo>
                  <a:cubicBezTo>
                    <a:pt x="212" y="1"/>
                    <a:pt x="0" y="191"/>
                    <a:pt x="0" y="444"/>
                  </a:cubicBezTo>
                  <a:lnTo>
                    <a:pt x="0" y="1395"/>
                  </a:lnTo>
                  <a:lnTo>
                    <a:pt x="909" y="1395"/>
                  </a:lnTo>
                  <a:lnTo>
                    <a:pt x="909" y="444"/>
                  </a:lnTo>
                  <a:cubicBezTo>
                    <a:pt x="909" y="191"/>
                    <a:pt x="697" y="1"/>
                    <a:pt x="4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1"/>
            <p:cNvSpPr/>
            <p:nvPr/>
          </p:nvSpPr>
          <p:spPr>
            <a:xfrm>
              <a:off x="1072258" y="3806453"/>
              <a:ext cx="13084" cy="212235"/>
            </a:xfrm>
            <a:custGeom>
              <a:avLst/>
              <a:gdLst/>
              <a:ahLst/>
              <a:cxnLst/>
              <a:rect l="l" t="t" r="r" b="b"/>
              <a:pathLst>
                <a:path w="86" h="1395" extrusionOk="0">
                  <a:moveTo>
                    <a:pt x="43" y="1"/>
                  </a:moveTo>
                  <a:cubicBezTo>
                    <a:pt x="22" y="1"/>
                    <a:pt x="1" y="22"/>
                    <a:pt x="1" y="43"/>
                  </a:cubicBezTo>
                  <a:lnTo>
                    <a:pt x="1" y="1352"/>
                  </a:lnTo>
                  <a:cubicBezTo>
                    <a:pt x="1" y="1374"/>
                    <a:pt x="22" y="1395"/>
                    <a:pt x="43" y="1395"/>
                  </a:cubicBezTo>
                  <a:cubicBezTo>
                    <a:pt x="64" y="1395"/>
                    <a:pt x="85" y="1374"/>
                    <a:pt x="85" y="1352"/>
                  </a:cubicBezTo>
                  <a:lnTo>
                    <a:pt x="85" y="43"/>
                  </a:lnTo>
                  <a:cubicBezTo>
                    <a:pt x="85" y="22"/>
                    <a:pt x="64" y="1"/>
                    <a:pt x="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1"/>
            <p:cNvSpPr/>
            <p:nvPr/>
          </p:nvSpPr>
          <p:spPr>
            <a:xfrm>
              <a:off x="1008054" y="3944597"/>
              <a:ext cx="138295" cy="13084"/>
            </a:xfrm>
            <a:custGeom>
              <a:avLst/>
              <a:gdLst/>
              <a:ahLst/>
              <a:cxnLst/>
              <a:rect l="l" t="t" r="r" b="b"/>
              <a:pathLst>
                <a:path w="909" h="86" extrusionOk="0">
                  <a:moveTo>
                    <a:pt x="43" y="1"/>
                  </a:moveTo>
                  <a:cubicBezTo>
                    <a:pt x="21" y="1"/>
                    <a:pt x="0" y="22"/>
                    <a:pt x="0" y="43"/>
                  </a:cubicBezTo>
                  <a:cubicBezTo>
                    <a:pt x="0" y="64"/>
                    <a:pt x="21" y="85"/>
                    <a:pt x="43" y="85"/>
                  </a:cubicBezTo>
                  <a:lnTo>
                    <a:pt x="866" y="85"/>
                  </a:lnTo>
                  <a:cubicBezTo>
                    <a:pt x="888" y="85"/>
                    <a:pt x="909" y="64"/>
                    <a:pt x="909" y="43"/>
                  </a:cubicBezTo>
                  <a:cubicBezTo>
                    <a:pt x="909" y="22"/>
                    <a:pt x="888" y="1"/>
                    <a:pt x="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1"/>
            <p:cNvSpPr/>
            <p:nvPr/>
          </p:nvSpPr>
          <p:spPr>
            <a:xfrm>
              <a:off x="1008054" y="3886784"/>
              <a:ext cx="138295" cy="13084"/>
            </a:xfrm>
            <a:custGeom>
              <a:avLst/>
              <a:gdLst/>
              <a:ahLst/>
              <a:cxnLst/>
              <a:rect l="l" t="t" r="r" b="b"/>
              <a:pathLst>
                <a:path w="909" h="86" extrusionOk="0">
                  <a:moveTo>
                    <a:pt x="43" y="1"/>
                  </a:moveTo>
                  <a:cubicBezTo>
                    <a:pt x="21" y="1"/>
                    <a:pt x="0" y="22"/>
                    <a:pt x="0" y="43"/>
                  </a:cubicBezTo>
                  <a:cubicBezTo>
                    <a:pt x="0" y="64"/>
                    <a:pt x="21" y="85"/>
                    <a:pt x="43" y="85"/>
                  </a:cubicBezTo>
                  <a:lnTo>
                    <a:pt x="866" y="85"/>
                  </a:lnTo>
                  <a:cubicBezTo>
                    <a:pt x="888" y="85"/>
                    <a:pt x="909" y="64"/>
                    <a:pt x="909" y="43"/>
                  </a:cubicBezTo>
                  <a:cubicBezTo>
                    <a:pt x="909" y="22"/>
                    <a:pt x="888" y="1"/>
                    <a:pt x="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1"/>
            <p:cNvSpPr/>
            <p:nvPr/>
          </p:nvSpPr>
          <p:spPr>
            <a:xfrm>
              <a:off x="1393733" y="3806453"/>
              <a:ext cx="138295" cy="212235"/>
            </a:xfrm>
            <a:custGeom>
              <a:avLst/>
              <a:gdLst/>
              <a:ahLst/>
              <a:cxnLst/>
              <a:rect l="l" t="t" r="r" b="b"/>
              <a:pathLst>
                <a:path w="909" h="1395" extrusionOk="0">
                  <a:moveTo>
                    <a:pt x="444" y="85"/>
                  </a:moveTo>
                  <a:cubicBezTo>
                    <a:pt x="655" y="85"/>
                    <a:pt x="824" y="254"/>
                    <a:pt x="824" y="444"/>
                  </a:cubicBezTo>
                  <a:lnTo>
                    <a:pt x="824" y="1310"/>
                  </a:lnTo>
                  <a:lnTo>
                    <a:pt x="85" y="1310"/>
                  </a:lnTo>
                  <a:lnTo>
                    <a:pt x="85" y="444"/>
                  </a:lnTo>
                  <a:cubicBezTo>
                    <a:pt x="85" y="254"/>
                    <a:pt x="254" y="85"/>
                    <a:pt x="444" y="85"/>
                  </a:cubicBezTo>
                  <a:close/>
                  <a:moveTo>
                    <a:pt x="444" y="1"/>
                  </a:moveTo>
                  <a:cubicBezTo>
                    <a:pt x="211" y="1"/>
                    <a:pt x="0" y="191"/>
                    <a:pt x="0" y="444"/>
                  </a:cubicBezTo>
                  <a:lnTo>
                    <a:pt x="0" y="1395"/>
                  </a:lnTo>
                  <a:lnTo>
                    <a:pt x="908" y="1395"/>
                  </a:lnTo>
                  <a:lnTo>
                    <a:pt x="908" y="444"/>
                  </a:lnTo>
                  <a:cubicBezTo>
                    <a:pt x="908" y="191"/>
                    <a:pt x="697" y="1"/>
                    <a:pt x="4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1"/>
            <p:cNvSpPr/>
            <p:nvPr/>
          </p:nvSpPr>
          <p:spPr>
            <a:xfrm>
              <a:off x="1454741" y="3806453"/>
              <a:ext cx="13084" cy="212235"/>
            </a:xfrm>
            <a:custGeom>
              <a:avLst/>
              <a:gdLst/>
              <a:ahLst/>
              <a:cxnLst/>
              <a:rect l="l" t="t" r="r" b="b"/>
              <a:pathLst>
                <a:path w="86" h="1395" extrusionOk="0">
                  <a:moveTo>
                    <a:pt x="43" y="1"/>
                  </a:moveTo>
                  <a:cubicBezTo>
                    <a:pt x="22" y="1"/>
                    <a:pt x="1" y="22"/>
                    <a:pt x="1" y="43"/>
                  </a:cubicBezTo>
                  <a:lnTo>
                    <a:pt x="1" y="1352"/>
                  </a:lnTo>
                  <a:cubicBezTo>
                    <a:pt x="1" y="1374"/>
                    <a:pt x="22" y="1395"/>
                    <a:pt x="43" y="1395"/>
                  </a:cubicBezTo>
                  <a:cubicBezTo>
                    <a:pt x="64" y="1395"/>
                    <a:pt x="85" y="1374"/>
                    <a:pt x="85" y="1352"/>
                  </a:cubicBezTo>
                  <a:lnTo>
                    <a:pt x="85" y="43"/>
                  </a:lnTo>
                  <a:cubicBezTo>
                    <a:pt x="85" y="22"/>
                    <a:pt x="64" y="1"/>
                    <a:pt x="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1"/>
            <p:cNvSpPr/>
            <p:nvPr/>
          </p:nvSpPr>
          <p:spPr>
            <a:xfrm>
              <a:off x="1393733" y="3944597"/>
              <a:ext cx="135100" cy="13084"/>
            </a:xfrm>
            <a:custGeom>
              <a:avLst/>
              <a:gdLst/>
              <a:ahLst/>
              <a:cxnLst/>
              <a:rect l="l" t="t" r="r" b="b"/>
              <a:pathLst>
                <a:path w="888" h="86" extrusionOk="0">
                  <a:moveTo>
                    <a:pt x="42" y="1"/>
                  </a:moveTo>
                  <a:cubicBezTo>
                    <a:pt x="21" y="1"/>
                    <a:pt x="0" y="22"/>
                    <a:pt x="0" y="43"/>
                  </a:cubicBezTo>
                  <a:cubicBezTo>
                    <a:pt x="0" y="64"/>
                    <a:pt x="21" y="85"/>
                    <a:pt x="42" y="85"/>
                  </a:cubicBezTo>
                  <a:lnTo>
                    <a:pt x="845" y="85"/>
                  </a:lnTo>
                  <a:cubicBezTo>
                    <a:pt x="866" y="85"/>
                    <a:pt x="887" y="64"/>
                    <a:pt x="887" y="43"/>
                  </a:cubicBezTo>
                  <a:cubicBezTo>
                    <a:pt x="887" y="22"/>
                    <a:pt x="866" y="1"/>
                    <a:pt x="8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1"/>
            <p:cNvSpPr/>
            <p:nvPr/>
          </p:nvSpPr>
          <p:spPr>
            <a:xfrm>
              <a:off x="1393733" y="3886784"/>
              <a:ext cx="135100" cy="13084"/>
            </a:xfrm>
            <a:custGeom>
              <a:avLst/>
              <a:gdLst/>
              <a:ahLst/>
              <a:cxnLst/>
              <a:rect l="l" t="t" r="r" b="b"/>
              <a:pathLst>
                <a:path w="888" h="86" extrusionOk="0">
                  <a:moveTo>
                    <a:pt x="42" y="1"/>
                  </a:moveTo>
                  <a:cubicBezTo>
                    <a:pt x="21" y="1"/>
                    <a:pt x="0" y="22"/>
                    <a:pt x="0" y="43"/>
                  </a:cubicBezTo>
                  <a:cubicBezTo>
                    <a:pt x="0" y="64"/>
                    <a:pt x="21" y="85"/>
                    <a:pt x="42" y="85"/>
                  </a:cubicBezTo>
                  <a:lnTo>
                    <a:pt x="845" y="85"/>
                  </a:lnTo>
                  <a:cubicBezTo>
                    <a:pt x="866" y="85"/>
                    <a:pt x="887" y="64"/>
                    <a:pt x="887" y="43"/>
                  </a:cubicBezTo>
                  <a:cubicBezTo>
                    <a:pt x="887" y="22"/>
                    <a:pt x="866" y="1"/>
                    <a:pt x="8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1"/>
            <p:cNvSpPr/>
            <p:nvPr/>
          </p:nvSpPr>
          <p:spPr>
            <a:xfrm>
              <a:off x="1014444" y="3504302"/>
              <a:ext cx="135100" cy="209040"/>
            </a:xfrm>
            <a:custGeom>
              <a:avLst/>
              <a:gdLst/>
              <a:ahLst/>
              <a:cxnLst/>
              <a:rect l="l" t="t" r="r" b="b"/>
              <a:pathLst>
                <a:path w="888" h="1374" extrusionOk="0">
                  <a:moveTo>
                    <a:pt x="444" y="64"/>
                  </a:moveTo>
                  <a:cubicBezTo>
                    <a:pt x="634" y="64"/>
                    <a:pt x="803" y="233"/>
                    <a:pt x="803" y="444"/>
                  </a:cubicBezTo>
                  <a:lnTo>
                    <a:pt x="803" y="1289"/>
                  </a:lnTo>
                  <a:lnTo>
                    <a:pt x="85" y="1289"/>
                  </a:lnTo>
                  <a:lnTo>
                    <a:pt x="85" y="444"/>
                  </a:lnTo>
                  <a:cubicBezTo>
                    <a:pt x="85" y="233"/>
                    <a:pt x="233" y="64"/>
                    <a:pt x="444" y="64"/>
                  </a:cubicBezTo>
                  <a:close/>
                  <a:moveTo>
                    <a:pt x="444" y="1"/>
                  </a:moveTo>
                  <a:cubicBezTo>
                    <a:pt x="191" y="1"/>
                    <a:pt x="1" y="191"/>
                    <a:pt x="1" y="444"/>
                  </a:cubicBezTo>
                  <a:lnTo>
                    <a:pt x="1" y="1374"/>
                  </a:lnTo>
                  <a:lnTo>
                    <a:pt x="888" y="1374"/>
                  </a:lnTo>
                  <a:lnTo>
                    <a:pt x="888" y="444"/>
                  </a:lnTo>
                  <a:cubicBezTo>
                    <a:pt x="888" y="191"/>
                    <a:pt x="677" y="1"/>
                    <a:pt x="4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1"/>
            <p:cNvSpPr/>
            <p:nvPr/>
          </p:nvSpPr>
          <p:spPr>
            <a:xfrm>
              <a:off x="1075453" y="3504302"/>
              <a:ext cx="13084" cy="209040"/>
            </a:xfrm>
            <a:custGeom>
              <a:avLst/>
              <a:gdLst/>
              <a:ahLst/>
              <a:cxnLst/>
              <a:rect l="l" t="t" r="r" b="b"/>
              <a:pathLst>
                <a:path w="86" h="1374" extrusionOk="0">
                  <a:moveTo>
                    <a:pt x="43" y="1"/>
                  </a:moveTo>
                  <a:cubicBezTo>
                    <a:pt x="22" y="1"/>
                    <a:pt x="1" y="22"/>
                    <a:pt x="1" y="43"/>
                  </a:cubicBezTo>
                  <a:lnTo>
                    <a:pt x="1" y="1332"/>
                  </a:lnTo>
                  <a:cubicBezTo>
                    <a:pt x="1" y="1374"/>
                    <a:pt x="22" y="1374"/>
                    <a:pt x="43" y="1374"/>
                  </a:cubicBezTo>
                  <a:cubicBezTo>
                    <a:pt x="64" y="1374"/>
                    <a:pt x="85" y="1374"/>
                    <a:pt x="85" y="1332"/>
                  </a:cubicBezTo>
                  <a:lnTo>
                    <a:pt x="85" y="43"/>
                  </a:lnTo>
                  <a:cubicBezTo>
                    <a:pt x="85" y="22"/>
                    <a:pt x="64" y="1"/>
                    <a:pt x="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1"/>
            <p:cNvSpPr/>
            <p:nvPr/>
          </p:nvSpPr>
          <p:spPr>
            <a:xfrm>
              <a:off x="1011249" y="3642598"/>
              <a:ext cx="138295" cy="12932"/>
            </a:xfrm>
            <a:custGeom>
              <a:avLst/>
              <a:gdLst/>
              <a:ahLst/>
              <a:cxnLst/>
              <a:rect l="l" t="t" r="r" b="b"/>
              <a:pathLst>
                <a:path w="909" h="85" extrusionOk="0">
                  <a:moveTo>
                    <a:pt x="43" y="0"/>
                  </a:moveTo>
                  <a:cubicBezTo>
                    <a:pt x="22" y="0"/>
                    <a:pt x="0" y="21"/>
                    <a:pt x="0" y="42"/>
                  </a:cubicBezTo>
                  <a:cubicBezTo>
                    <a:pt x="0" y="64"/>
                    <a:pt x="22" y="85"/>
                    <a:pt x="43" y="85"/>
                  </a:cubicBezTo>
                  <a:lnTo>
                    <a:pt x="867" y="85"/>
                  </a:lnTo>
                  <a:cubicBezTo>
                    <a:pt x="888" y="85"/>
                    <a:pt x="909" y="64"/>
                    <a:pt x="909" y="42"/>
                  </a:cubicBezTo>
                  <a:cubicBezTo>
                    <a:pt x="909" y="21"/>
                    <a:pt x="888" y="0"/>
                    <a:pt x="8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1"/>
            <p:cNvSpPr/>
            <p:nvPr/>
          </p:nvSpPr>
          <p:spPr>
            <a:xfrm>
              <a:off x="1011249" y="3584632"/>
              <a:ext cx="138295" cy="13084"/>
            </a:xfrm>
            <a:custGeom>
              <a:avLst/>
              <a:gdLst/>
              <a:ahLst/>
              <a:cxnLst/>
              <a:rect l="l" t="t" r="r" b="b"/>
              <a:pathLst>
                <a:path w="909" h="86" extrusionOk="0">
                  <a:moveTo>
                    <a:pt x="43" y="1"/>
                  </a:moveTo>
                  <a:cubicBezTo>
                    <a:pt x="22" y="1"/>
                    <a:pt x="0" y="22"/>
                    <a:pt x="0" y="43"/>
                  </a:cubicBezTo>
                  <a:cubicBezTo>
                    <a:pt x="0" y="64"/>
                    <a:pt x="22" y="85"/>
                    <a:pt x="43" y="85"/>
                  </a:cubicBezTo>
                  <a:lnTo>
                    <a:pt x="867" y="85"/>
                  </a:lnTo>
                  <a:cubicBezTo>
                    <a:pt x="888" y="85"/>
                    <a:pt x="909" y="64"/>
                    <a:pt x="909" y="43"/>
                  </a:cubicBezTo>
                  <a:cubicBezTo>
                    <a:pt x="909" y="22"/>
                    <a:pt x="888" y="1"/>
                    <a:pt x="8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1"/>
            <p:cNvSpPr/>
            <p:nvPr/>
          </p:nvSpPr>
          <p:spPr>
            <a:xfrm>
              <a:off x="1396928" y="3504302"/>
              <a:ext cx="138295" cy="209040"/>
            </a:xfrm>
            <a:custGeom>
              <a:avLst/>
              <a:gdLst/>
              <a:ahLst/>
              <a:cxnLst/>
              <a:rect l="l" t="t" r="r" b="b"/>
              <a:pathLst>
                <a:path w="909" h="1374" extrusionOk="0">
                  <a:moveTo>
                    <a:pt x="444" y="64"/>
                  </a:moveTo>
                  <a:cubicBezTo>
                    <a:pt x="655" y="64"/>
                    <a:pt x="824" y="233"/>
                    <a:pt x="824" y="444"/>
                  </a:cubicBezTo>
                  <a:lnTo>
                    <a:pt x="824" y="1289"/>
                  </a:lnTo>
                  <a:lnTo>
                    <a:pt x="85" y="1289"/>
                  </a:lnTo>
                  <a:lnTo>
                    <a:pt x="85" y="444"/>
                  </a:lnTo>
                  <a:cubicBezTo>
                    <a:pt x="85" y="233"/>
                    <a:pt x="254" y="64"/>
                    <a:pt x="444" y="64"/>
                  </a:cubicBezTo>
                  <a:close/>
                  <a:moveTo>
                    <a:pt x="444" y="1"/>
                  </a:moveTo>
                  <a:cubicBezTo>
                    <a:pt x="212" y="1"/>
                    <a:pt x="0" y="191"/>
                    <a:pt x="0" y="444"/>
                  </a:cubicBezTo>
                  <a:lnTo>
                    <a:pt x="0" y="1374"/>
                  </a:lnTo>
                  <a:lnTo>
                    <a:pt x="909" y="1374"/>
                  </a:lnTo>
                  <a:lnTo>
                    <a:pt x="909" y="444"/>
                  </a:lnTo>
                  <a:cubicBezTo>
                    <a:pt x="909" y="191"/>
                    <a:pt x="697" y="1"/>
                    <a:pt x="4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1"/>
            <p:cNvSpPr/>
            <p:nvPr/>
          </p:nvSpPr>
          <p:spPr>
            <a:xfrm>
              <a:off x="1457936" y="3504302"/>
              <a:ext cx="13084" cy="209040"/>
            </a:xfrm>
            <a:custGeom>
              <a:avLst/>
              <a:gdLst/>
              <a:ahLst/>
              <a:cxnLst/>
              <a:rect l="l" t="t" r="r" b="b"/>
              <a:pathLst>
                <a:path w="86" h="1374" extrusionOk="0">
                  <a:moveTo>
                    <a:pt x="43" y="1"/>
                  </a:moveTo>
                  <a:cubicBezTo>
                    <a:pt x="22" y="1"/>
                    <a:pt x="1" y="22"/>
                    <a:pt x="1" y="43"/>
                  </a:cubicBezTo>
                  <a:lnTo>
                    <a:pt x="1" y="1332"/>
                  </a:lnTo>
                  <a:cubicBezTo>
                    <a:pt x="1" y="1374"/>
                    <a:pt x="22" y="1374"/>
                    <a:pt x="43" y="1374"/>
                  </a:cubicBezTo>
                  <a:cubicBezTo>
                    <a:pt x="85" y="1374"/>
                    <a:pt x="85" y="1374"/>
                    <a:pt x="85" y="1332"/>
                  </a:cubicBezTo>
                  <a:lnTo>
                    <a:pt x="85" y="43"/>
                  </a:lnTo>
                  <a:cubicBezTo>
                    <a:pt x="85" y="22"/>
                    <a:pt x="85" y="1"/>
                    <a:pt x="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1"/>
            <p:cNvSpPr/>
            <p:nvPr/>
          </p:nvSpPr>
          <p:spPr>
            <a:xfrm>
              <a:off x="1396928" y="3642598"/>
              <a:ext cx="135100" cy="12932"/>
            </a:xfrm>
            <a:custGeom>
              <a:avLst/>
              <a:gdLst/>
              <a:ahLst/>
              <a:cxnLst/>
              <a:rect l="l" t="t" r="r" b="b"/>
              <a:pathLst>
                <a:path w="888" h="85" extrusionOk="0">
                  <a:moveTo>
                    <a:pt x="43" y="0"/>
                  </a:moveTo>
                  <a:cubicBezTo>
                    <a:pt x="21" y="0"/>
                    <a:pt x="0" y="21"/>
                    <a:pt x="0" y="42"/>
                  </a:cubicBezTo>
                  <a:cubicBezTo>
                    <a:pt x="0" y="64"/>
                    <a:pt x="21" y="85"/>
                    <a:pt x="43" y="85"/>
                  </a:cubicBezTo>
                  <a:lnTo>
                    <a:pt x="845" y="85"/>
                  </a:lnTo>
                  <a:cubicBezTo>
                    <a:pt x="887" y="85"/>
                    <a:pt x="887" y="64"/>
                    <a:pt x="887" y="42"/>
                  </a:cubicBezTo>
                  <a:cubicBezTo>
                    <a:pt x="887" y="21"/>
                    <a:pt x="887" y="0"/>
                    <a:pt x="8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1"/>
            <p:cNvSpPr/>
            <p:nvPr/>
          </p:nvSpPr>
          <p:spPr>
            <a:xfrm>
              <a:off x="1396928" y="3584632"/>
              <a:ext cx="135100" cy="13084"/>
            </a:xfrm>
            <a:custGeom>
              <a:avLst/>
              <a:gdLst/>
              <a:ahLst/>
              <a:cxnLst/>
              <a:rect l="l" t="t" r="r" b="b"/>
              <a:pathLst>
                <a:path w="888" h="86" extrusionOk="0">
                  <a:moveTo>
                    <a:pt x="43" y="1"/>
                  </a:moveTo>
                  <a:cubicBezTo>
                    <a:pt x="21" y="1"/>
                    <a:pt x="0" y="22"/>
                    <a:pt x="0" y="43"/>
                  </a:cubicBezTo>
                  <a:cubicBezTo>
                    <a:pt x="0" y="64"/>
                    <a:pt x="21" y="85"/>
                    <a:pt x="43" y="85"/>
                  </a:cubicBezTo>
                  <a:lnTo>
                    <a:pt x="845" y="85"/>
                  </a:lnTo>
                  <a:cubicBezTo>
                    <a:pt x="887" y="85"/>
                    <a:pt x="887" y="64"/>
                    <a:pt x="887" y="43"/>
                  </a:cubicBezTo>
                  <a:cubicBezTo>
                    <a:pt x="887" y="22"/>
                    <a:pt x="887" y="1"/>
                    <a:pt x="8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1"/>
            <p:cNvSpPr/>
            <p:nvPr/>
          </p:nvSpPr>
          <p:spPr>
            <a:xfrm>
              <a:off x="468713" y="2161813"/>
              <a:ext cx="1657717" cy="1642199"/>
            </a:xfrm>
            <a:custGeom>
              <a:avLst/>
              <a:gdLst/>
              <a:ahLst/>
              <a:cxnLst/>
              <a:rect l="l" t="t" r="r" b="b"/>
              <a:pathLst>
                <a:path w="10896" h="10794" extrusionOk="0">
                  <a:moveTo>
                    <a:pt x="158" y="1"/>
                  </a:moveTo>
                  <a:cubicBezTo>
                    <a:pt x="78" y="1"/>
                    <a:pt x="1" y="105"/>
                    <a:pt x="81" y="185"/>
                  </a:cubicBezTo>
                  <a:cubicBezTo>
                    <a:pt x="1919" y="2002"/>
                    <a:pt x="8826" y="8930"/>
                    <a:pt x="10664" y="10768"/>
                  </a:cubicBezTo>
                  <a:cubicBezTo>
                    <a:pt x="10682" y="10786"/>
                    <a:pt x="10703" y="10793"/>
                    <a:pt x="10724" y="10793"/>
                  </a:cubicBezTo>
                  <a:cubicBezTo>
                    <a:pt x="10807" y="10793"/>
                    <a:pt x="10896" y="10683"/>
                    <a:pt x="10812" y="10599"/>
                  </a:cubicBezTo>
                  <a:cubicBezTo>
                    <a:pt x="8974" y="8783"/>
                    <a:pt x="2067" y="1854"/>
                    <a:pt x="229" y="37"/>
                  </a:cubicBezTo>
                  <a:cubicBezTo>
                    <a:pt x="208" y="12"/>
                    <a:pt x="183" y="1"/>
                    <a:pt x="1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1"/>
            <p:cNvSpPr/>
            <p:nvPr/>
          </p:nvSpPr>
          <p:spPr>
            <a:xfrm>
              <a:off x="468104" y="2154511"/>
              <a:ext cx="1658478" cy="1658478"/>
            </a:xfrm>
            <a:custGeom>
              <a:avLst/>
              <a:gdLst/>
              <a:ahLst/>
              <a:cxnLst/>
              <a:rect l="l" t="t" r="r" b="b"/>
              <a:pathLst>
                <a:path w="10901" h="10901" extrusionOk="0">
                  <a:moveTo>
                    <a:pt x="191" y="106"/>
                  </a:moveTo>
                  <a:lnTo>
                    <a:pt x="10774" y="10690"/>
                  </a:lnTo>
                  <a:cubicBezTo>
                    <a:pt x="10816" y="10732"/>
                    <a:pt x="10774" y="10753"/>
                    <a:pt x="10774" y="10774"/>
                  </a:cubicBezTo>
                  <a:cubicBezTo>
                    <a:pt x="10774" y="10774"/>
                    <a:pt x="10755" y="10783"/>
                    <a:pt x="10736" y="10783"/>
                  </a:cubicBezTo>
                  <a:cubicBezTo>
                    <a:pt x="10727" y="10783"/>
                    <a:pt x="10717" y="10781"/>
                    <a:pt x="10710" y="10774"/>
                  </a:cubicBezTo>
                  <a:lnTo>
                    <a:pt x="127" y="191"/>
                  </a:lnTo>
                  <a:cubicBezTo>
                    <a:pt x="85" y="149"/>
                    <a:pt x="127" y="128"/>
                    <a:pt x="127" y="128"/>
                  </a:cubicBezTo>
                  <a:cubicBezTo>
                    <a:pt x="127" y="106"/>
                    <a:pt x="148" y="106"/>
                    <a:pt x="169" y="106"/>
                  </a:cubicBezTo>
                  <a:close/>
                  <a:moveTo>
                    <a:pt x="148" y="1"/>
                  </a:moveTo>
                  <a:cubicBezTo>
                    <a:pt x="127" y="1"/>
                    <a:pt x="85" y="22"/>
                    <a:pt x="43" y="43"/>
                  </a:cubicBezTo>
                  <a:cubicBezTo>
                    <a:pt x="22" y="64"/>
                    <a:pt x="0" y="106"/>
                    <a:pt x="0" y="149"/>
                  </a:cubicBezTo>
                  <a:cubicBezTo>
                    <a:pt x="0" y="191"/>
                    <a:pt x="22" y="233"/>
                    <a:pt x="43" y="275"/>
                  </a:cubicBezTo>
                  <a:lnTo>
                    <a:pt x="10626" y="10837"/>
                  </a:lnTo>
                  <a:cubicBezTo>
                    <a:pt x="10647" y="10880"/>
                    <a:pt x="10689" y="10901"/>
                    <a:pt x="10731" y="10901"/>
                  </a:cubicBezTo>
                  <a:lnTo>
                    <a:pt x="10753" y="10901"/>
                  </a:lnTo>
                  <a:cubicBezTo>
                    <a:pt x="10795" y="10880"/>
                    <a:pt x="10816" y="10880"/>
                    <a:pt x="10858" y="10837"/>
                  </a:cubicBezTo>
                  <a:cubicBezTo>
                    <a:pt x="10879" y="10816"/>
                    <a:pt x="10900" y="10774"/>
                    <a:pt x="10900" y="10732"/>
                  </a:cubicBezTo>
                  <a:cubicBezTo>
                    <a:pt x="10900" y="10690"/>
                    <a:pt x="10879" y="10647"/>
                    <a:pt x="10858" y="10626"/>
                  </a:cubicBezTo>
                  <a:lnTo>
                    <a:pt x="275" y="43"/>
                  </a:lnTo>
                  <a:cubicBezTo>
                    <a:pt x="233" y="1"/>
                    <a:pt x="191" y="1"/>
                    <a:pt x="1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1"/>
            <p:cNvSpPr/>
            <p:nvPr/>
          </p:nvSpPr>
          <p:spPr>
            <a:xfrm>
              <a:off x="221331" y="1912911"/>
              <a:ext cx="530208" cy="517276"/>
            </a:xfrm>
            <a:custGeom>
              <a:avLst/>
              <a:gdLst/>
              <a:ahLst/>
              <a:cxnLst/>
              <a:rect l="l" t="t" r="r" b="b"/>
              <a:pathLst>
                <a:path w="3485" h="3400" extrusionOk="0">
                  <a:moveTo>
                    <a:pt x="3318" y="1"/>
                  </a:moveTo>
                  <a:cubicBezTo>
                    <a:pt x="3295" y="1"/>
                    <a:pt x="3271" y="8"/>
                    <a:pt x="3249" y="26"/>
                  </a:cubicBezTo>
                  <a:cubicBezTo>
                    <a:pt x="1432" y="1863"/>
                    <a:pt x="1897" y="1399"/>
                    <a:pt x="80" y="3215"/>
                  </a:cubicBezTo>
                  <a:cubicBezTo>
                    <a:pt x="0" y="3295"/>
                    <a:pt x="66" y="3400"/>
                    <a:pt x="148" y="3400"/>
                  </a:cubicBezTo>
                  <a:cubicBezTo>
                    <a:pt x="175" y="3400"/>
                    <a:pt x="203" y="3389"/>
                    <a:pt x="228" y="3363"/>
                  </a:cubicBezTo>
                  <a:cubicBezTo>
                    <a:pt x="2066" y="1547"/>
                    <a:pt x="1580" y="2011"/>
                    <a:pt x="3418" y="195"/>
                  </a:cubicBezTo>
                  <a:cubicBezTo>
                    <a:pt x="3485" y="111"/>
                    <a:pt x="3406" y="1"/>
                    <a:pt x="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1"/>
            <p:cNvSpPr/>
            <p:nvPr/>
          </p:nvSpPr>
          <p:spPr>
            <a:xfrm>
              <a:off x="217375" y="1905000"/>
              <a:ext cx="540097" cy="532490"/>
            </a:xfrm>
            <a:custGeom>
              <a:avLst/>
              <a:gdLst/>
              <a:ahLst/>
              <a:cxnLst/>
              <a:rect l="l" t="t" r="r" b="b"/>
              <a:pathLst>
                <a:path w="3550" h="3500" extrusionOk="0">
                  <a:moveTo>
                    <a:pt x="3402" y="120"/>
                  </a:moveTo>
                  <a:cubicBezTo>
                    <a:pt x="3402" y="141"/>
                    <a:pt x="3423" y="162"/>
                    <a:pt x="3402" y="204"/>
                  </a:cubicBezTo>
                  <a:lnTo>
                    <a:pt x="212" y="3373"/>
                  </a:lnTo>
                  <a:cubicBezTo>
                    <a:pt x="203" y="3391"/>
                    <a:pt x="190" y="3397"/>
                    <a:pt x="179" y="3397"/>
                  </a:cubicBezTo>
                  <a:cubicBezTo>
                    <a:pt x="163" y="3397"/>
                    <a:pt x="149" y="3385"/>
                    <a:pt x="149" y="3373"/>
                  </a:cubicBezTo>
                  <a:cubicBezTo>
                    <a:pt x="149" y="3373"/>
                    <a:pt x="106" y="3331"/>
                    <a:pt x="149" y="3310"/>
                  </a:cubicBezTo>
                  <a:lnTo>
                    <a:pt x="3317" y="120"/>
                  </a:lnTo>
                  <a:close/>
                  <a:moveTo>
                    <a:pt x="3359" y="1"/>
                  </a:moveTo>
                  <a:cubicBezTo>
                    <a:pt x="3322" y="1"/>
                    <a:pt x="3283" y="17"/>
                    <a:pt x="3254" y="56"/>
                  </a:cubicBezTo>
                  <a:lnTo>
                    <a:pt x="64" y="3225"/>
                  </a:lnTo>
                  <a:cubicBezTo>
                    <a:pt x="1" y="3310"/>
                    <a:pt x="22" y="3394"/>
                    <a:pt x="64" y="3457"/>
                  </a:cubicBezTo>
                  <a:cubicBezTo>
                    <a:pt x="106" y="3479"/>
                    <a:pt x="149" y="3500"/>
                    <a:pt x="191" y="3500"/>
                  </a:cubicBezTo>
                  <a:cubicBezTo>
                    <a:pt x="212" y="3500"/>
                    <a:pt x="254" y="3500"/>
                    <a:pt x="297" y="3457"/>
                  </a:cubicBezTo>
                  <a:lnTo>
                    <a:pt x="3465" y="268"/>
                  </a:lnTo>
                  <a:cubicBezTo>
                    <a:pt x="3550" y="204"/>
                    <a:pt x="3529" y="99"/>
                    <a:pt x="3465" y="56"/>
                  </a:cubicBezTo>
                  <a:cubicBezTo>
                    <a:pt x="3443" y="23"/>
                    <a:pt x="3402" y="1"/>
                    <a:pt x="33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1"/>
            <p:cNvSpPr/>
            <p:nvPr/>
          </p:nvSpPr>
          <p:spPr>
            <a:xfrm>
              <a:off x="387926" y="2079962"/>
              <a:ext cx="485174" cy="470721"/>
            </a:xfrm>
            <a:custGeom>
              <a:avLst/>
              <a:gdLst/>
              <a:ahLst/>
              <a:cxnLst/>
              <a:rect l="l" t="t" r="r" b="b"/>
              <a:pathLst>
                <a:path w="3189" h="3094" extrusionOk="0">
                  <a:moveTo>
                    <a:pt x="3026" y="1"/>
                  </a:moveTo>
                  <a:cubicBezTo>
                    <a:pt x="3003" y="1"/>
                    <a:pt x="2979" y="8"/>
                    <a:pt x="2957" y="26"/>
                  </a:cubicBezTo>
                  <a:cubicBezTo>
                    <a:pt x="1119" y="1864"/>
                    <a:pt x="1901" y="1082"/>
                    <a:pt x="84" y="2920"/>
                  </a:cubicBezTo>
                  <a:cubicBezTo>
                    <a:pt x="0" y="2987"/>
                    <a:pt x="75" y="3093"/>
                    <a:pt x="162" y="3093"/>
                  </a:cubicBezTo>
                  <a:cubicBezTo>
                    <a:pt x="186" y="3093"/>
                    <a:pt x="210" y="3086"/>
                    <a:pt x="232" y="3068"/>
                  </a:cubicBezTo>
                  <a:lnTo>
                    <a:pt x="3105" y="174"/>
                  </a:lnTo>
                  <a:cubicBezTo>
                    <a:pt x="3188" y="107"/>
                    <a:pt x="3113" y="1"/>
                    <a:pt x="30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1"/>
            <p:cNvSpPr/>
            <p:nvPr/>
          </p:nvSpPr>
          <p:spPr>
            <a:xfrm>
              <a:off x="381383" y="2071594"/>
              <a:ext cx="491869" cy="488065"/>
            </a:xfrm>
            <a:custGeom>
              <a:avLst/>
              <a:gdLst/>
              <a:ahLst/>
              <a:cxnLst/>
              <a:rect l="l" t="t" r="r" b="b"/>
              <a:pathLst>
                <a:path w="3233" h="3208" extrusionOk="0">
                  <a:moveTo>
                    <a:pt x="3084" y="102"/>
                  </a:moveTo>
                  <a:cubicBezTo>
                    <a:pt x="3084" y="102"/>
                    <a:pt x="3105" y="123"/>
                    <a:pt x="3105" y="123"/>
                  </a:cubicBezTo>
                  <a:cubicBezTo>
                    <a:pt x="3126" y="144"/>
                    <a:pt x="3126" y="144"/>
                    <a:pt x="3126" y="166"/>
                  </a:cubicBezTo>
                  <a:cubicBezTo>
                    <a:pt x="3126" y="187"/>
                    <a:pt x="3126" y="187"/>
                    <a:pt x="3105" y="208"/>
                  </a:cubicBezTo>
                  <a:lnTo>
                    <a:pt x="232" y="3081"/>
                  </a:lnTo>
                  <a:cubicBezTo>
                    <a:pt x="218" y="3095"/>
                    <a:pt x="207" y="3099"/>
                    <a:pt x="197" y="3099"/>
                  </a:cubicBezTo>
                  <a:cubicBezTo>
                    <a:pt x="179" y="3099"/>
                    <a:pt x="169" y="3081"/>
                    <a:pt x="169" y="3081"/>
                  </a:cubicBezTo>
                  <a:cubicBezTo>
                    <a:pt x="148" y="3081"/>
                    <a:pt x="127" y="3038"/>
                    <a:pt x="148" y="2996"/>
                  </a:cubicBezTo>
                  <a:lnTo>
                    <a:pt x="3042" y="123"/>
                  </a:lnTo>
                  <a:cubicBezTo>
                    <a:pt x="3042" y="123"/>
                    <a:pt x="3063" y="102"/>
                    <a:pt x="3063" y="102"/>
                  </a:cubicBezTo>
                  <a:close/>
                  <a:moveTo>
                    <a:pt x="3062" y="1"/>
                  </a:moveTo>
                  <a:cubicBezTo>
                    <a:pt x="3028" y="1"/>
                    <a:pt x="2993" y="12"/>
                    <a:pt x="2957" y="39"/>
                  </a:cubicBezTo>
                  <a:lnTo>
                    <a:pt x="85" y="2933"/>
                  </a:lnTo>
                  <a:cubicBezTo>
                    <a:pt x="0" y="2996"/>
                    <a:pt x="21" y="3102"/>
                    <a:pt x="85" y="3144"/>
                  </a:cubicBezTo>
                  <a:cubicBezTo>
                    <a:pt x="106" y="3186"/>
                    <a:pt x="148" y="3207"/>
                    <a:pt x="211" y="3207"/>
                  </a:cubicBezTo>
                  <a:cubicBezTo>
                    <a:pt x="232" y="3207"/>
                    <a:pt x="275" y="3186"/>
                    <a:pt x="317" y="3165"/>
                  </a:cubicBezTo>
                  <a:lnTo>
                    <a:pt x="3190" y="271"/>
                  </a:lnTo>
                  <a:cubicBezTo>
                    <a:pt x="3232" y="250"/>
                    <a:pt x="3232" y="208"/>
                    <a:pt x="3232" y="166"/>
                  </a:cubicBezTo>
                  <a:cubicBezTo>
                    <a:pt x="3232" y="123"/>
                    <a:pt x="3211" y="81"/>
                    <a:pt x="3190" y="60"/>
                  </a:cubicBezTo>
                  <a:cubicBezTo>
                    <a:pt x="3153" y="23"/>
                    <a:pt x="3109" y="1"/>
                    <a:pt x="30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1"/>
            <p:cNvSpPr/>
            <p:nvPr/>
          </p:nvSpPr>
          <p:spPr>
            <a:xfrm>
              <a:off x="554825" y="2245795"/>
              <a:ext cx="437555" cy="425383"/>
            </a:xfrm>
            <a:custGeom>
              <a:avLst/>
              <a:gdLst/>
              <a:ahLst/>
              <a:cxnLst/>
              <a:rect l="l" t="t" r="r" b="b"/>
              <a:pathLst>
                <a:path w="2876" h="2796" extrusionOk="0">
                  <a:moveTo>
                    <a:pt x="2726" y="1"/>
                  </a:moveTo>
                  <a:cubicBezTo>
                    <a:pt x="2704" y="1"/>
                    <a:pt x="2681" y="11"/>
                    <a:pt x="2662" y="34"/>
                  </a:cubicBezTo>
                  <a:cubicBezTo>
                    <a:pt x="825" y="1872"/>
                    <a:pt x="1902" y="795"/>
                    <a:pt x="64" y="2612"/>
                  </a:cubicBezTo>
                  <a:cubicBezTo>
                    <a:pt x="0" y="2692"/>
                    <a:pt x="69" y="2796"/>
                    <a:pt x="153" y="2796"/>
                  </a:cubicBezTo>
                  <a:cubicBezTo>
                    <a:pt x="179" y="2796"/>
                    <a:pt x="208" y="2785"/>
                    <a:pt x="233" y="2759"/>
                  </a:cubicBezTo>
                  <a:cubicBezTo>
                    <a:pt x="2050" y="943"/>
                    <a:pt x="973" y="2020"/>
                    <a:pt x="2810" y="182"/>
                  </a:cubicBezTo>
                  <a:cubicBezTo>
                    <a:pt x="2876" y="117"/>
                    <a:pt x="2802" y="1"/>
                    <a:pt x="27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1"/>
            <p:cNvSpPr/>
            <p:nvPr/>
          </p:nvSpPr>
          <p:spPr>
            <a:xfrm>
              <a:off x="548435" y="2238036"/>
              <a:ext cx="446835" cy="440445"/>
            </a:xfrm>
            <a:custGeom>
              <a:avLst/>
              <a:gdLst/>
              <a:ahLst/>
              <a:cxnLst/>
              <a:rect l="l" t="t" r="r" b="b"/>
              <a:pathLst>
                <a:path w="2937" h="2895" extrusionOk="0">
                  <a:moveTo>
                    <a:pt x="2768" y="107"/>
                  </a:moveTo>
                  <a:cubicBezTo>
                    <a:pt x="2789" y="107"/>
                    <a:pt x="2810" y="128"/>
                    <a:pt x="2831" y="149"/>
                  </a:cubicBezTo>
                  <a:cubicBezTo>
                    <a:pt x="2831" y="170"/>
                    <a:pt x="2831" y="191"/>
                    <a:pt x="2810" y="191"/>
                  </a:cubicBezTo>
                  <a:lnTo>
                    <a:pt x="233" y="2768"/>
                  </a:lnTo>
                  <a:cubicBezTo>
                    <a:pt x="212" y="2789"/>
                    <a:pt x="212" y="2789"/>
                    <a:pt x="191" y="2789"/>
                  </a:cubicBezTo>
                  <a:cubicBezTo>
                    <a:pt x="191" y="2789"/>
                    <a:pt x="170" y="2789"/>
                    <a:pt x="148" y="2768"/>
                  </a:cubicBezTo>
                  <a:cubicBezTo>
                    <a:pt x="148" y="2768"/>
                    <a:pt x="148" y="2747"/>
                    <a:pt x="148" y="2747"/>
                  </a:cubicBezTo>
                  <a:cubicBezTo>
                    <a:pt x="127" y="2726"/>
                    <a:pt x="148" y="2705"/>
                    <a:pt x="148" y="2705"/>
                  </a:cubicBezTo>
                  <a:lnTo>
                    <a:pt x="2726" y="128"/>
                  </a:lnTo>
                  <a:cubicBezTo>
                    <a:pt x="2747" y="107"/>
                    <a:pt x="2747" y="107"/>
                    <a:pt x="2768" y="107"/>
                  </a:cubicBezTo>
                  <a:close/>
                  <a:moveTo>
                    <a:pt x="2810" y="1"/>
                  </a:moveTo>
                  <a:cubicBezTo>
                    <a:pt x="2747" y="1"/>
                    <a:pt x="2704" y="1"/>
                    <a:pt x="2662" y="43"/>
                  </a:cubicBezTo>
                  <a:lnTo>
                    <a:pt x="85" y="2620"/>
                  </a:lnTo>
                  <a:cubicBezTo>
                    <a:pt x="1" y="2705"/>
                    <a:pt x="22" y="2789"/>
                    <a:pt x="85" y="2853"/>
                  </a:cubicBezTo>
                  <a:cubicBezTo>
                    <a:pt x="106" y="2874"/>
                    <a:pt x="148" y="2895"/>
                    <a:pt x="191" y="2895"/>
                  </a:cubicBezTo>
                  <a:cubicBezTo>
                    <a:pt x="233" y="2895"/>
                    <a:pt x="275" y="2895"/>
                    <a:pt x="296" y="2853"/>
                  </a:cubicBezTo>
                  <a:lnTo>
                    <a:pt x="2873" y="276"/>
                  </a:lnTo>
                  <a:cubicBezTo>
                    <a:pt x="2916" y="233"/>
                    <a:pt x="2937" y="191"/>
                    <a:pt x="2916" y="128"/>
                  </a:cubicBezTo>
                  <a:cubicBezTo>
                    <a:pt x="2916" y="64"/>
                    <a:pt x="2852" y="22"/>
                    <a:pt x="28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1"/>
            <p:cNvSpPr/>
            <p:nvPr/>
          </p:nvSpPr>
          <p:spPr>
            <a:xfrm>
              <a:off x="721420" y="2412541"/>
              <a:ext cx="392065" cy="379133"/>
            </a:xfrm>
            <a:custGeom>
              <a:avLst/>
              <a:gdLst/>
              <a:ahLst/>
              <a:cxnLst/>
              <a:rect l="l" t="t" r="r" b="b"/>
              <a:pathLst>
                <a:path w="2577" h="2492" extrusionOk="0">
                  <a:moveTo>
                    <a:pt x="2429" y="1"/>
                  </a:moveTo>
                  <a:cubicBezTo>
                    <a:pt x="2403" y="1"/>
                    <a:pt x="2375" y="11"/>
                    <a:pt x="2349" y="37"/>
                  </a:cubicBezTo>
                  <a:lnTo>
                    <a:pt x="68" y="2318"/>
                  </a:lnTo>
                  <a:cubicBezTo>
                    <a:pt x="1" y="2385"/>
                    <a:pt x="79" y="2491"/>
                    <a:pt x="157" y="2491"/>
                  </a:cubicBezTo>
                  <a:cubicBezTo>
                    <a:pt x="177" y="2491"/>
                    <a:pt x="198" y="2484"/>
                    <a:pt x="216" y="2466"/>
                  </a:cubicBezTo>
                  <a:lnTo>
                    <a:pt x="2497" y="185"/>
                  </a:lnTo>
                  <a:cubicBezTo>
                    <a:pt x="2577" y="105"/>
                    <a:pt x="2511" y="1"/>
                    <a:pt x="24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1"/>
            <p:cNvSpPr/>
            <p:nvPr/>
          </p:nvSpPr>
          <p:spPr>
            <a:xfrm>
              <a:off x="715638" y="2405238"/>
              <a:ext cx="398607" cy="395412"/>
            </a:xfrm>
            <a:custGeom>
              <a:avLst/>
              <a:gdLst/>
              <a:ahLst/>
              <a:cxnLst/>
              <a:rect l="l" t="t" r="r" b="b"/>
              <a:pathLst>
                <a:path w="2620" h="2599" extrusionOk="0">
                  <a:moveTo>
                    <a:pt x="2450" y="106"/>
                  </a:moveTo>
                  <a:cubicBezTo>
                    <a:pt x="2472" y="106"/>
                    <a:pt x="2493" y="127"/>
                    <a:pt x="2493" y="127"/>
                  </a:cubicBezTo>
                  <a:cubicBezTo>
                    <a:pt x="2514" y="127"/>
                    <a:pt x="2535" y="169"/>
                    <a:pt x="2493" y="191"/>
                  </a:cubicBezTo>
                  <a:lnTo>
                    <a:pt x="232" y="2472"/>
                  </a:lnTo>
                  <a:cubicBezTo>
                    <a:pt x="218" y="2486"/>
                    <a:pt x="204" y="2491"/>
                    <a:pt x="192" y="2491"/>
                  </a:cubicBezTo>
                  <a:cubicBezTo>
                    <a:pt x="167" y="2491"/>
                    <a:pt x="148" y="2472"/>
                    <a:pt x="148" y="2472"/>
                  </a:cubicBezTo>
                  <a:cubicBezTo>
                    <a:pt x="148" y="2472"/>
                    <a:pt x="106" y="2430"/>
                    <a:pt x="148" y="2387"/>
                  </a:cubicBezTo>
                  <a:lnTo>
                    <a:pt x="2429" y="127"/>
                  </a:lnTo>
                  <a:cubicBezTo>
                    <a:pt x="2429" y="106"/>
                    <a:pt x="2450" y="106"/>
                    <a:pt x="2450" y="106"/>
                  </a:cubicBezTo>
                  <a:close/>
                  <a:moveTo>
                    <a:pt x="2472" y="0"/>
                  </a:moveTo>
                  <a:cubicBezTo>
                    <a:pt x="2429" y="0"/>
                    <a:pt x="2387" y="0"/>
                    <a:pt x="2345" y="43"/>
                  </a:cubicBezTo>
                  <a:lnTo>
                    <a:pt x="85" y="2324"/>
                  </a:lnTo>
                  <a:cubicBezTo>
                    <a:pt x="0" y="2387"/>
                    <a:pt x="21" y="2493"/>
                    <a:pt x="85" y="2535"/>
                  </a:cubicBezTo>
                  <a:cubicBezTo>
                    <a:pt x="106" y="2578"/>
                    <a:pt x="148" y="2599"/>
                    <a:pt x="190" y="2599"/>
                  </a:cubicBezTo>
                  <a:cubicBezTo>
                    <a:pt x="232" y="2599"/>
                    <a:pt x="275" y="2578"/>
                    <a:pt x="296" y="2556"/>
                  </a:cubicBezTo>
                  <a:lnTo>
                    <a:pt x="2577" y="275"/>
                  </a:lnTo>
                  <a:cubicBezTo>
                    <a:pt x="2619" y="233"/>
                    <a:pt x="2619" y="191"/>
                    <a:pt x="2619" y="148"/>
                  </a:cubicBezTo>
                  <a:cubicBezTo>
                    <a:pt x="2619" y="106"/>
                    <a:pt x="2598" y="85"/>
                    <a:pt x="2577" y="43"/>
                  </a:cubicBezTo>
                  <a:cubicBezTo>
                    <a:pt x="2535" y="22"/>
                    <a:pt x="2514" y="0"/>
                    <a:pt x="24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1"/>
            <p:cNvSpPr/>
            <p:nvPr/>
          </p:nvSpPr>
          <p:spPr>
            <a:xfrm>
              <a:off x="886645" y="2579744"/>
              <a:ext cx="346575" cy="332578"/>
            </a:xfrm>
            <a:custGeom>
              <a:avLst/>
              <a:gdLst/>
              <a:ahLst/>
              <a:cxnLst/>
              <a:rect l="l" t="t" r="r" b="b"/>
              <a:pathLst>
                <a:path w="2278" h="2186" extrusionOk="0">
                  <a:moveTo>
                    <a:pt x="2134" y="0"/>
                  </a:moveTo>
                  <a:cubicBezTo>
                    <a:pt x="2110" y="0"/>
                    <a:pt x="2086" y="11"/>
                    <a:pt x="2066" y="36"/>
                  </a:cubicBezTo>
                  <a:lnTo>
                    <a:pt x="80" y="2001"/>
                  </a:lnTo>
                  <a:cubicBezTo>
                    <a:pt x="0" y="2081"/>
                    <a:pt x="78" y="2185"/>
                    <a:pt x="157" y="2185"/>
                  </a:cubicBezTo>
                  <a:cubicBezTo>
                    <a:pt x="182" y="2185"/>
                    <a:pt x="207" y="2174"/>
                    <a:pt x="228" y="2149"/>
                  </a:cubicBezTo>
                  <a:cubicBezTo>
                    <a:pt x="2066" y="332"/>
                    <a:pt x="376" y="2001"/>
                    <a:pt x="2214" y="184"/>
                  </a:cubicBezTo>
                  <a:cubicBezTo>
                    <a:pt x="2278" y="104"/>
                    <a:pt x="2208" y="0"/>
                    <a:pt x="21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1"/>
            <p:cNvSpPr/>
            <p:nvPr/>
          </p:nvSpPr>
          <p:spPr>
            <a:xfrm>
              <a:off x="882690" y="2570311"/>
              <a:ext cx="353726" cy="349313"/>
            </a:xfrm>
            <a:custGeom>
              <a:avLst/>
              <a:gdLst/>
              <a:ahLst/>
              <a:cxnLst/>
              <a:rect l="l" t="t" r="r" b="b"/>
              <a:pathLst>
                <a:path w="2325" h="2296" extrusionOk="0">
                  <a:moveTo>
                    <a:pt x="2155" y="120"/>
                  </a:moveTo>
                  <a:cubicBezTo>
                    <a:pt x="2176" y="120"/>
                    <a:pt x="2197" y="120"/>
                    <a:pt x="2197" y="141"/>
                  </a:cubicBezTo>
                  <a:cubicBezTo>
                    <a:pt x="2197" y="141"/>
                    <a:pt x="2218" y="162"/>
                    <a:pt x="2197" y="204"/>
                  </a:cubicBezTo>
                  <a:lnTo>
                    <a:pt x="212" y="2169"/>
                  </a:lnTo>
                  <a:cubicBezTo>
                    <a:pt x="212" y="2190"/>
                    <a:pt x="191" y="2190"/>
                    <a:pt x="191" y="2190"/>
                  </a:cubicBezTo>
                  <a:cubicBezTo>
                    <a:pt x="169" y="2190"/>
                    <a:pt x="148" y="2190"/>
                    <a:pt x="148" y="2169"/>
                  </a:cubicBezTo>
                  <a:cubicBezTo>
                    <a:pt x="127" y="2169"/>
                    <a:pt x="127" y="2147"/>
                    <a:pt x="127" y="2147"/>
                  </a:cubicBezTo>
                  <a:cubicBezTo>
                    <a:pt x="127" y="2126"/>
                    <a:pt x="127" y="2105"/>
                    <a:pt x="148" y="2105"/>
                  </a:cubicBezTo>
                  <a:lnTo>
                    <a:pt x="2113" y="120"/>
                  </a:lnTo>
                  <a:close/>
                  <a:moveTo>
                    <a:pt x="2155" y="0"/>
                  </a:moveTo>
                  <a:cubicBezTo>
                    <a:pt x="2118" y="0"/>
                    <a:pt x="2079" y="17"/>
                    <a:pt x="2049" y="56"/>
                  </a:cubicBezTo>
                  <a:lnTo>
                    <a:pt x="64" y="2021"/>
                  </a:lnTo>
                  <a:cubicBezTo>
                    <a:pt x="0" y="2105"/>
                    <a:pt x="22" y="2190"/>
                    <a:pt x="64" y="2253"/>
                  </a:cubicBezTo>
                  <a:cubicBezTo>
                    <a:pt x="106" y="2274"/>
                    <a:pt x="148" y="2295"/>
                    <a:pt x="191" y="2295"/>
                  </a:cubicBezTo>
                  <a:cubicBezTo>
                    <a:pt x="233" y="2295"/>
                    <a:pt x="254" y="2295"/>
                    <a:pt x="296" y="2253"/>
                  </a:cubicBezTo>
                  <a:lnTo>
                    <a:pt x="2261" y="289"/>
                  </a:lnTo>
                  <a:cubicBezTo>
                    <a:pt x="2303" y="246"/>
                    <a:pt x="2324" y="204"/>
                    <a:pt x="2324" y="162"/>
                  </a:cubicBezTo>
                  <a:cubicBezTo>
                    <a:pt x="2324" y="120"/>
                    <a:pt x="2303" y="77"/>
                    <a:pt x="2261" y="56"/>
                  </a:cubicBezTo>
                  <a:cubicBezTo>
                    <a:pt x="2238" y="22"/>
                    <a:pt x="2197" y="0"/>
                    <a:pt x="21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1"/>
            <p:cNvSpPr/>
            <p:nvPr/>
          </p:nvSpPr>
          <p:spPr>
            <a:xfrm>
              <a:off x="1843159" y="3534578"/>
              <a:ext cx="530512" cy="516972"/>
            </a:xfrm>
            <a:custGeom>
              <a:avLst/>
              <a:gdLst/>
              <a:ahLst/>
              <a:cxnLst/>
              <a:rect l="l" t="t" r="r" b="b"/>
              <a:pathLst>
                <a:path w="3487" h="3398" extrusionOk="0">
                  <a:moveTo>
                    <a:pt x="3331" y="1"/>
                  </a:moveTo>
                  <a:cubicBezTo>
                    <a:pt x="3306" y="1"/>
                    <a:pt x="3280" y="10"/>
                    <a:pt x="3257" y="34"/>
                  </a:cubicBezTo>
                  <a:cubicBezTo>
                    <a:pt x="1419" y="1872"/>
                    <a:pt x="1905" y="1386"/>
                    <a:pt x="67" y="3224"/>
                  </a:cubicBezTo>
                  <a:cubicBezTo>
                    <a:pt x="0" y="3291"/>
                    <a:pt x="78" y="3397"/>
                    <a:pt x="166" y="3397"/>
                  </a:cubicBezTo>
                  <a:cubicBezTo>
                    <a:pt x="190" y="3397"/>
                    <a:pt x="214" y="3390"/>
                    <a:pt x="236" y="3372"/>
                  </a:cubicBezTo>
                  <a:cubicBezTo>
                    <a:pt x="2053" y="1534"/>
                    <a:pt x="1588" y="2020"/>
                    <a:pt x="3404" y="182"/>
                  </a:cubicBezTo>
                  <a:cubicBezTo>
                    <a:pt x="3486" y="117"/>
                    <a:pt x="3416" y="1"/>
                    <a:pt x="33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1"/>
            <p:cNvSpPr/>
            <p:nvPr/>
          </p:nvSpPr>
          <p:spPr>
            <a:xfrm>
              <a:off x="1837225" y="3526819"/>
              <a:ext cx="540097" cy="533707"/>
            </a:xfrm>
            <a:custGeom>
              <a:avLst/>
              <a:gdLst/>
              <a:ahLst/>
              <a:cxnLst/>
              <a:rect l="l" t="t" r="r" b="b"/>
              <a:pathLst>
                <a:path w="3550" h="3508" extrusionOk="0">
                  <a:moveTo>
                    <a:pt x="3380" y="106"/>
                  </a:moveTo>
                  <a:cubicBezTo>
                    <a:pt x="3401" y="106"/>
                    <a:pt x="3422" y="127"/>
                    <a:pt x="3422" y="149"/>
                  </a:cubicBezTo>
                  <a:cubicBezTo>
                    <a:pt x="3422" y="170"/>
                    <a:pt x="3422" y="191"/>
                    <a:pt x="3401" y="191"/>
                  </a:cubicBezTo>
                  <a:lnTo>
                    <a:pt x="233" y="3381"/>
                  </a:lnTo>
                  <a:cubicBezTo>
                    <a:pt x="219" y="3395"/>
                    <a:pt x="207" y="3399"/>
                    <a:pt x="197" y="3399"/>
                  </a:cubicBezTo>
                  <a:cubicBezTo>
                    <a:pt x="176" y="3399"/>
                    <a:pt x="162" y="3381"/>
                    <a:pt x="148" y="3381"/>
                  </a:cubicBezTo>
                  <a:cubicBezTo>
                    <a:pt x="148" y="3381"/>
                    <a:pt x="127" y="3338"/>
                    <a:pt x="148" y="3296"/>
                  </a:cubicBezTo>
                  <a:lnTo>
                    <a:pt x="3338" y="127"/>
                  </a:lnTo>
                  <a:cubicBezTo>
                    <a:pt x="3338" y="106"/>
                    <a:pt x="3359" y="106"/>
                    <a:pt x="3359" y="106"/>
                  </a:cubicBezTo>
                  <a:close/>
                  <a:moveTo>
                    <a:pt x="3401" y="1"/>
                  </a:moveTo>
                  <a:cubicBezTo>
                    <a:pt x="3359" y="1"/>
                    <a:pt x="3296" y="1"/>
                    <a:pt x="3253" y="43"/>
                  </a:cubicBezTo>
                  <a:lnTo>
                    <a:pt x="85" y="3233"/>
                  </a:lnTo>
                  <a:cubicBezTo>
                    <a:pt x="0" y="3296"/>
                    <a:pt x="21" y="3402"/>
                    <a:pt x="85" y="3444"/>
                  </a:cubicBezTo>
                  <a:cubicBezTo>
                    <a:pt x="106" y="3486"/>
                    <a:pt x="148" y="3507"/>
                    <a:pt x="190" y="3507"/>
                  </a:cubicBezTo>
                  <a:cubicBezTo>
                    <a:pt x="233" y="3507"/>
                    <a:pt x="275" y="3486"/>
                    <a:pt x="296" y="3465"/>
                  </a:cubicBezTo>
                  <a:lnTo>
                    <a:pt x="3486" y="275"/>
                  </a:lnTo>
                  <a:cubicBezTo>
                    <a:pt x="3528" y="233"/>
                    <a:pt x="3549" y="170"/>
                    <a:pt x="3528" y="127"/>
                  </a:cubicBezTo>
                  <a:cubicBezTo>
                    <a:pt x="3507" y="64"/>
                    <a:pt x="3465" y="22"/>
                    <a:pt x="34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41"/>
            <p:cNvSpPr/>
            <p:nvPr/>
          </p:nvSpPr>
          <p:spPr>
            <a:xfrm>
              <a:off x="1721902" y="3415300"/>
              <a:ext cx="484262" cy="470417"/>
            </a:xfrm>
            <a:custGeom>
              <a:avLst/>
              <a:gdLst/>
              <a:ahLst/>
              <a:cxnLst/>
              <a:rect l="l" t="t" r="r" b="b"/>
              <a:pathLst>
                <a:path w="3183" h="3092" extrusionOk="0">
                  <a:moveTo>
                    <a:pt x="3035" y="0"/>
                  </a:moveTo>
                  <a:cubicBezTo>
                    <a:pt x="3009" y="0"/>
                    <a:pt x="2981" y="11"/>
                    <a:pt x="2955" y="37"/>
                  </a:cubicBezTo>
                  <a:cubicBezTo>
                    <a:pt x="1139" y="1853"/>
                    <a:pt x="1899" y="1072"/>
                    <a:pt x="82" y="2909"/>
                  </a:cubicBezTo>
                  <a:cubicBezTo>
                    <a:pt x="1" y="2975"/>
                    <a:pt x="71" y="3091"/>
                    <a:pt x="156" y="3091"/>
                  </a:cubicBezTo>
                  <a:cubicBezTo>
                    <a:pt x="180" y="3091"/>
                    <a:pt x="206" y="3081"/>
                    <a:pt x="230" y="3057"/>
                  </a:cubicBezTo>
                  <a:cubicBezTo>
                    <a:pt x="2068" y="1220"/>
                    <a:pt x="1286" y="2001"/>
                    <a:pt x="3103" y="184"/>
                  </a:cubicBezTo>
                  <a:cubicBezTo>
                    <a:pt x="3183" y="105"/>
                    <a:pt x="3118" y="0"/>
                    <a:pt x="30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1"/>
            <p:cNvSpPr/>
            <p:nvPr/>
          </p:nvSpPr>
          <p:spPr>
            <a:xfrm>
              <a:off x="1718250" y="3405867"/>
              <a:ext cx="495064" cy="487457"/>
            </a:xfrm>
            <a:custGeom>
              <a:avLst/>
              <a:gdLst/>
              <a:ahLst/>
              <a:cxnLst/>
              <a:rect l="l" t="t" r="r" b="b"/>
              <a:pathLst>
                <a:path w="3254" h="3204" extrusionOk="0">
                  <a:moveTo>
                    <a:pt x="3085" y="120"/>
                  </a:moveTo>
                  <a:cubicBezTo>
                    <a:pt x="3106" y="141"/>
                    <a:pt x="3127" y="162"/>
                    <a:pt x="3106" y="204"/>
                  </a:cubicBezTo>
                  <a:lnTo>
                    <a:pt x="212" y="3077"/>
                  </a:lnTo>
                  <a:cubicBezTo>
                    <a:pt x="205" y="3091"/>
                    <a:pt x="195" y="3096"/>
                    <a:pt x="186" y="3096"/>
                  </a:cubicBezTo>
                  <a:cubicBezTo>
                    <a:pt x="167" y="3096"/>
                    <a:pt x="149" y="3077"/>
                    <a:pt x="149" y="3077"/>
                  </a:cubicBezTo>
                  <a:cubicBezTo>
                    <a:pt x="149" y="3077"/>
                    <a:pt x="106" y="3035"/>
                    <a:pt x="149" y="3014"/>
                  </a:cubicBezTo>
                  <a:lnTo>
                    <a:pt x="3021" y="120"/>
                  </a:lnTo>
                  <a:close/>
                  <a:moveTo>
                    <a:pt x="3053" y="1"/>
                  </a:moveTo>
                  <a:cubicBezTo>
                    <a:pt x="3015" y="1"/>
                    <a:pt x="2976" y="17"/>
                    <a:pt x="2937" y="56"/>
                  </a:cubicBezTo>
                  <a:lnTo>
                    <a:pt x="64" y="2929"/>
                  </a:lnTo>
                  <a:cubicBezTo>
                    <a:pt x="1" y="2993"/>
                    <a:pt x="22" y="3098"/>
                    <a:pt x="64" y="3162"/>
                  </a:cubicBezTo>
                  <a:cubicBezTo>
                    <a:pt x="106" y="3183"/>
                    <a:pt x="149" y="3204"/>
                    <a:pt x="191" y="3204"/>
                  </a:cubicBezTo>
                  <a:cubicBezTo>
                    <a:pt x="212" y="3204"/>
                    <a:pt x="254" y="3183"/>
                    <a:pt x="296" y="3162"/>
                  </a:cubicBezTo>
                  <a:lnTo>
                    <a:pt x="3169" y="268"/>
                  </a:lnTo>
                  <a:cubicBezTo>
                    <a:pt x="3254" y="204"/>
                    <a:pt x="3233" y="120"/>
                    <a:pt x="3169" y="56"/>
                  </a:cubicBezTo>
                  <a:cubicBezTo>
                    <a:pt x="3135" y="22"/>
                    <a:pt x="3095" y="1"/>
                    <a:pt x="3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1"/>
            <p:cNvSpPr/>
            <p:nvPr/>
          </p:nvSpPr>
          <p:spPr>
            <a:xfrm>
              <a:off x="1602471" y="3293587"/>
              <a:ext cx="437707" cy="425383"/>
            </a:xfrm>
            <a:custGeom>
              <a:avLst/>
              <a:gdLst/>
              <a:ahLst/>
              <a:cxnLst/>
              <a:rect l="l" t="t" r="r" b="b"/>
              <a:pathLst>
                <a:path w="2877" h="2796" extrusionOk="0">
                  <a:moveTo>
                    <a:pt x="2716" y="0"/>
                  </a:moveTo>
                  <a:cubicBezTo>
                    <a:pt x="2692" y="0"/>
                    <a:pt x="2666" y="10"/>
                    <a:pt x="2642" y="34"/>
                  </a:cubicBezTo>
                  <a:cubicBezTo>
                    <a:pt x="825" y="1872"/>
                    <a:pt x="1902" y="773"/>
                    <a:pt x="65" y="2611"/>
                  </a:cubicBezTo>
                  <a:cubicBezTo>
                    <a:pt x="1" y="2691"/>
                    <a:pt x="70" y="2795"/>
                    <a:pt x="153" y="2795"/>
                  </a:cubicBezTo>
                  <a:cubicBezTo>
                    <a:pt x="180" y="2795"/>
                    <a:pt x="208" y="2785"/>
                    <a:pt x="234" y="2759"/>
                  </a:cubicBezTo>
                  <a:lnTo>
                    <a:pt x="2811" y="182"/>
                  </a:lnTo>
                  <a:cubicBezTo>
                    <a:pt x="2876" y="116"/>
                    <a:pt x="2802" y="0"/>
                    <a:pt x="2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1"/>
            <p:cNvSpPr/>
            <p:nvPr/>
          </p:nvSpPr>
          <p:spPr>
            <a:xfrm>
              <a:off x="1596081" y="3286132"/>
              <a:ext cx="450182" cy="440141"/>
            </a:xfrm>
            <a:custGeom>
              <a:avLst/>
              <a:gdLst/>
              <a:ahLst/>
              <a:cxnLst/>
              <a:rect l="l" t="t" r="r" b="b"/>
              <a:pathLst>
                <a:path w="2959" h="2893" extrusionOk="0">
                  <a:moveTo>
                    <a:pt x="2762" y="106"/>
                  </a:moveTo>
                  <a:cubicBezTo>
                    <a:pt x="2782" y="106"/>
                    <a:pt x="2796" y="125"/>
                    <a:pt x="2810" y="125"/>
                  </a:cubicBezTo>
                  <a:cubicBezTo>
                    <a:pt x="2810" y="125"/>
                    <a:pt x="2832" y="167"/>
                    <a:pt x="2810" y="189"/>
                  </a:cubicBezTo>
                  <a:lnTo>
                    <a:pt x="233" y="2766"/>
                  </a:lnTo>
                  <a:cubicBezTo>
                    <a:pt x="215" y="2784"/>
                    <a:pt x="201" y="2790"/>
                    <a:pt x="189" y="2790"/>
                  </a:cubicBezTo>
                  <a:cubicBezTo>
                    <a:pt x="173" y="2790"/>
                    <a:pt x="161" y="2778"/>
                    <a:pt x="149" y="2766"/>
                  </a:cubicBezTo>
                  <a:cubicBezTo>
                    <a:pt x="149" y="2766"/>
                    <a:pt x="128" y="2723"/>
                    <a:pt x="149" y="2702"/>
                  </a:cubicBezTo>
                  <a:lnTo>
                    <a:pt x="2726" y="125"/>
                  </a:lnTo>
                  <a:cubicBezTo>
                    <a:pt x="2740" y="111"/>
                    <a:pt x="2752" y="106"/>
                    <a:pt x="2762" y="106"/>
                  </a:cubicBezTo>
                  <a:close/>
                  <a:moveTo>
                    <a:pt x="2765" y="1"/>
                  </a:moveTo>
                  <a:cubicBezTo>
                    <a:pt x="2728" y="1"/>
                    <a:pt x="2691" y="12"/>
                    <a:pt x="2663" y="41"/>
                  </a:cubicBezTo>
                  <a:lnTo>
                    <a:pt x="85" y="2618"/>
                  </a:lnTo>
                  <a:cubicBezTo>
                    <a:pt x="1" y="2702"/>
                    <a:pt x="22" y="2787"/>
                    <a:pt x="85" y="2850"/>
                  </a:cubicBezTo>
                  <a:cubicBezTo>
                    <a:pt x="107" y="2871"/>
                    <a:pt x="149" y="2892"/>
                    <a:pt x="191" y="2892"/>
                  </a:cubicBezTo>
                  <a:cubicBezTo>
                    <a:pt x="233" y="2892"/>
                    <a:pt x="276" y="2892"/>
                    <a:pt x="297" y="2850"/>
                  </a:cubicBezTo>
                  <a:lnTo>
                    <a:pt x="2874" y="273"/>
                  </a:lnTo>
                  <a:cubicBezTo>
                    <a:pt x="2958" y="189"/>
                    <a:pt x="2937" y="104"/>
                    <a:pt x="2874" y="41"/>
                  </a:cubicBezTo>
                  <a:cubicBezTo>
                    <a:pt x="2851" y="17"/>
                    <a:pt x="2808" y="1"/>
                    <a:pt x="27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1"/>
            <p:cNvSpPr/>
            <p:nvPr/>
          </p:nvSpPr>
          <p:spPr>
            <a:xfrm>
              <a:off x="1481214" y="3172788"/>
              <a:ext cx="392065" cy="378981"/>
            </a:xfrm>
            <a:custGeom>
              <a:avLst/>
              <a:gdLst/>
              <a:ahLst/>
              <a:cxnLst/>
              <a:rect l="l" t="t" r="r" b="b"/>
              <a:pathLst>
                <a:path w="2577" h="2491" extrusionOk="0">
                  <a:moveTo>
                    <a:pt x="2419" y="0"/>
                  </a:moveTo>
                  <a:cubicBezTo>
                    <a:pt x="2399" y="0"/>
                    <a:pt x="2379" y="8"/>
                    <a:pt x="2361" y="25"/>
                  </a:cubicBezTo>
                  <a:cubicBezTo>
                    <a:pt x="524" y="1863"/>
                    <a:pt x="1897" y="490"/>
                    <a:pt x="80" y="2307"/>
                  </a:cubicBezTo>
                  <a:cubicBezTo>
                    <a:pt x="0" y="2387"/>
                    <a:pt x="65" y="2491"/>
                    <a:pt x="148" y="2491"/>
                  </a:cubicBezTo>
                  <a:cubicBezTo>
                    <a:pt x="174" y="2491"/>
                    <a:pt x="202" y="2480"/>
                    <a:pt x="228" y="2454"/>
                  </a:cubicBezTo>
                  <a:cubicBezTo>
                    <a:pt x="2066" y="638"/>
                    <a:pt x="671" y="2011"/>
                    <a:pt x="2509" y="194"/>
                  </a:cubicBezTo>
                  <a:cubicBezTo>
                    <a:pt x="2576" y="110"/>
                    <a:pt x="2497" y="0"/>
                    <a:pt x="24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1"/>
            <p:cNvSpPr/>
            <p:nvPr/>
          </p:nvSpPr>
          <p:spPr>
            <a:xfrm>
              <a:off x="1477258" y="3165637"/>
              <a:ext cx="398607" cy="393434"/>
            </a:xfrm>
            <a:custGeom>
              <a:avLst/>
              <a:gdLst/>
              <a:ahLst/>
              <a:cxnLst/>
              <a:rect l="l" t="t" r="r" b="b"/>
              <a:pathLst>
                <a:path w="2620" h="2586" extrusionOk="0">
                  <a:moveTo>
                    <a:pt x="2472" y="114"/>
                  </a:moveTo>
                  <a:cubicBezTo>
                    <a:pt x="2493" y="114"/>
                    <a:pt x="2493" y="136"/>
                    <a:pt x="2514" y="157"/>
                  </a:cubicBezTo>
                  <a:cubicBezTo>
                    <a:pt x="2514" y="178"/>
                    <a:pt x="2514" y="178"/>
                    <a:pt x="2493" y="199"/>
                  </a:cubicBezTo>
                  <a:lnTo>
                    <a:pt x="212" y="2480"/>
                  </a:lnTo>
                  <a:cubicBezTo>
                    <a:pt x="205" y="2487"/>
                    <a:pt x="197" y="2489"/>
                    <a:pt x="189" y="2489"/>
                  </a:cubicBezTo>
                  <a:cubicBezTo>
                    <a:pt x="169" y="2489"/>
                    <a:pt x="148" y="2474"/>
                    <a:pt x="148" y="2459"/>
                  </a:cubicBezTo>
                  <a:cubicBezTo>
                    <a:pt x="148" y="2459"/>
                    <a:pt x="106" y="2438"/>
                    <a:pt x="148" y="2396"/>
                  </a:cubicBezTo>
                  <a:lnTo>
                    <a:pt x="2409" y="114"/>
                  </a:lnTo>
                  <a:close/>
                  <a:moveTo>
                    <a:pt x="2446" y="1"/>
                  </a:moveTo>
                  <a:cubicBezTo>
                    <a:pt x="2407" y="1"/>
                    <a:pt x="2376" y="20"/>
                    <a:pt x="2345" y="51"/>
                  </a:cubicBezTo>
                  <a:lnTo>
                    <a:pt x="64" y="2311"/>
                  </a:lnTo>
                  <a:cubicBezTo>
                    <a:pt x="0" y="2396"/>
                    <a:pt x="22" y="2480"/>
                    <a:pt x="64" y="2544"/>
                  </a:cubicBezTo>
                  <a:cubicBezTo>
                    <a:pt x="106" y="2565"/>
                    <a:pt x="148" y="2586"/>
                    <a:pt x="191" y="2586"/>
                  </a:cubicBezTo>
                  <a:cubicBezTo>
                    <a:pt x="212" y="2586"/>
                    <a:pt x="254" y="2586"/>
                    <a:pt x="296" y="2544"/>
                  </a:cubicBezTo>
                  <a:lnTo>
                    <a:pt x="2578" y="262"/>
                  </a:lnTo>
                  <a:cubicBezTo>
                    <a:pt x="2620" y="241"/>
                    <a:pt x="2620" y="178"/>
                    <a:pt x="2620" y="114"/>
                  </a:cubicBezTo>
                  <a:cubicBezTo>
                    <a:pt x="2599" y="72"/>
                    <a:pt x="2556" y="9"/>
                    <a:pt x="2493" y="9"/>
                  </a:cubicBezTo>
                  <a:cubicBezTo>
                    <a:pt x="2476" y="3"/>
                    <a:pt x="2461" y="1"/>
                    <a:pt x="24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1"/>
            <p:cNvSpPr/>
            <p:nvPr/>
          </p:nvSpPr>
          <p:spPr>
            <a:xfrm>
              <a:off x="1361022" y="3052445"/>
              <a:ext cx="347336" cy="333795"/>
            </a:xfrm>
            <a:custGeom>
              <a:avLst/>
              <a:gdLst/>
              <a:ahLst/>
              <a:cxnLst/>
              <a:rect l="l" t="t" r="r" b="b"/>
              <a:pathLst>
                <a:path w="2283" h="2194" extrusionOk="0">
                  <a:moveTo>
                    <a:pt x="2119" y="1"/>
                  </a:moveTo>
                  <a:cubicBezTo>
                    <a:pt x="2095" y="1"/>
                    <a:pt x="2072" y="11"/>
                    <a:pt x="2053" y="35"/>
                  </a:cubicBezTo>
                  <a:lnTo>
                    <a:pt x="67" y="1999"/>
                  </a:lnTo>
                  <a:cubicBezTo>
                    <a:pt x="0" y="2083"/>
                    <a:pt x="79" y="2193"/>
                    <a:pt x="168" y="2193"/>
                  </a:cubicBezTo>
                  <a:cubicBezTo>
                    <a:pt x="191" y="2193"/>
                    <a:pt x="214" y="2186"/>
                    <a:pt x="236" y="2168"/>
                  </a:cubicBezTo>
                  <a:cubicBezTo>
                    <a:pt x="2053" y="330"/>
                    <a:pt x="363" y="2020"/>
                    <a:pt x="2201" y="182"/>
                  </a:cubicBezTo>
                  <a:cubicBezTo>
                    <a:pt x="2283" y="117"/>
                    <a:pt x="2200" y="1"/>
                    <a:pt x="2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1"/>
            <p:cNvSpPr/>
            <p:nvPr/>
          </p:nvSpPr>
          <p:spPr>
            <a:xfrm>
              <a:off x="1355089" y="3044837"/>
              <a:ext cx="353725" cy="350378"/>
            </a:xfrm>
            <a:custGeom>
              <a:avLst/>
              <a:gdLst/>
              <a:ahLst/>
              <a:cxnLst/>
              <a:rect l="l" t="t" r="r" b="b"/>
              <a:pathLst>
                <a:path w="2325" h="2303" extrusionOk="0">
                  <a:moveTo>
                    <a:pt x="2155" y="106"/>
                  </a:moveTo>
                  <a:cubicBezTo>
                    <a:pt x="2176" y="106"/>
                    <a:pt x="2198" y="106"/>
                    <a:pt x="2198" y="127"/>
                  </a:cubicBezTo>
                  <a:cubicBezTo>
                    <a:pt x="2198" y="127"/>
                    <a:pt x="2240" y="169"/>
                    <a:pt x="2198" y="190"/>
                  </a:cubicBezTo>
                  <a:lnTo>
                    <a:pt x="233" y="2176"/>
                  </a:lnTo>
                  <a:cubicBezTo>
                    <a:pt x="212" y="2176"/>
                    <a:pt x="212" y="2197"/>
                    <a:pt x="191" y="2197"/>
                  </a:cubicBezTo>
                  <a:cubicBezTo>
                    <a:pt x="170" y="2197"/>
                    <a:pt x="170" y="2176"/>
                    <a:pt x="149" y="2176"/>
                  </a:cubicBezTo>
                  <a:cubicBezTo>
                    <a:pt x="149" y="2155"/>
                    <a:pt x="127" y="2155"/>
                    <a:pt x="127" y="2134"/>
                  </a:cubicBezTo>
                  <a:cubicBezTo>
                    <a:pt x="127" y="2113"/>
                    <a:pt x="149" y="2113"/>
                    <a:pt x="149" y="2091"/>
                  </a:cubicBezTo>
                  <a:lnTo>
                    <a:pt x="2134" y="127"/>
                  </a:lnTo>
                  <a:cubicBezTo>
                    <a:pt x="2134" y="106"/>
                    <a:pt x="2155" y="106"/>
                    <a:pt x="2155" y="106"/>
                  </a:cubicBezTo>
                  <a:close/>
                  <a:moveTo>
                    <a:pt x="2198" y="0"/>
                  </a:moveTo>
                  <a:cubicBezTo>
                    <a:pt x="2155" y="0"/>
                    <a:pt x="2092" y="0"/>
                    <a:pt x="2050" y="42"/>
                  </a:cubicBezTo>
                  <a:lnTo>
                    <a:pt x="85" y="2028"/>
                  </a:lnTo>
                  <a:cubicBezTo>
                    <a:pt x="1" y="2091"/>
                    <a:pt x="22" y="2197"/>
                    <a:pt x="85" y="2239"/>
                  </a:cubicBezTo>
                  <a:cubicBezTo>
                    <a:pt x="106" y="2282"/>
                    <a:pt x="149" y="2303"/>
                    <a:pt x="191" y="2303"/>
                  </a:cubicBezTo>
                  <a:cubicBezTo>
                    <a:pt x="233" y="2303"/>
                    <a:pt x="275" y="2282"/>
                    <a:pt x="296" y="2239"/>
                  </a:cubicBezTo>
                  <a:lnTo>
                    <a:pt x="2282" y="275"/>
                  </a:lnTo>
                  <a:cubicBezTo>
                    <a:pt x="2324" y="232"/>
                    <a:pt x="2324" y="169"/>
                    <a:pt x="2324" y="127"/>
                  </a:cubicBezTo>
                  <a:cubicBezTo>
                    <a:pt x="2303" y="63"/>
                    <a:pt x="2261" y="21"/>
                    <a:pt x="21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1"/>
            <p:cNvSpPr/>
            <p:nvPr/>
          </p:nvSpPr>
          <p:spPr>
            <a:xfrm>
              <a:off x="647783" y="1985787"/>
              <a:ext cx="1301558" cy="1994555"/>
            </a:xfrm>
            <a:custGeom>
              <a:avLst/>
              <a:gdLst/>
              <a:ahLst/>
              <a:cxnLst/>
              <a:rect l="l" t="t" r="r" b="b"/>
              <a:pathLst>
                <a:path w="8555" h="13110" extrusionOk="0">
                  <a:moveTo>
                    <a:pt x="145" y="1"/>
                  </a:moveTo>
                  <a:cubicBezTo>
                    <a:pt x="70" y="1"/>
                    <a:pt x="0" y="85"/>
                    <a:pt x="45" y="159"/>
                  </a:cubicBezTo>
                  <a:cubicBezTo>
                    <a:pt x="1439" y="2335"/>
                    <a:pt x="6910" y="10890"/>
                    <a:pt x="8304" y="13066"/>
                  </a:cubicBezTo>
                  <a:cubicBezTo>
                    <a:pt x="8328" y="13096"/>
                    <a:pt x="8361" y="13109"/>
                    <a:pt x="8394" y="13109"/>
                  </a:cubicBezTo>
                  <a:cubicBezTo>
                    <a:pt x="8475" y="13109"/>
                    <a:pt x="8554" y="13030"/>
                    <a:pt x="8494" y="12939"/>
                  </a:cubicBezTo>
                  <a:cubicBezTo>
                    <a:pt x="7100" y="10763"/>
                    <a:pt x="1629" y="2229"/>
                    <a:pt x="235" y="54"/>
                  </a:cubicBezTo>
                  <a:cubicBezTo>
                    <a:pt x="210" y="16"/>
                    <a:pt x="177" y="1"/>
                    <a:pt x="1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1"/>
            <p:cNvSpPr/>
            <p:nvPr/>
          </p:nvSpPr>
          <p:spPr>
            <a:xfrm>
              <a:off x="641698" y="1977723"/>
              <a:ext cx="1311295" cy="2008857"/>
            </a:xfrm>
            <a:custGeom>
              <a:avLst/>
              <a:gdLst/>
              <a:ahLst/>
              <a:cxnLst/>
              <a:rect l="l" t="t" r="r" b="b"/>
              <a:pathLst>
                <a:path w="8619" h="13204" extrusionOk="0">
                  <a:moveTo>
                    <a:pt x="190" y="107"/>
                  </a:moveTo>
                  <a:cubicBezTo>
                    <a:pt x="190" y="107"/>
                    <a:pt x="211" y="107"/>
                    <a:pt x="211" y="128"/>
                  </a:cubicBezTo>
                  <a:lnTo>
                    <a:pt x="8492" y="13013"/>
                  </a:lnTo>
                  <a:cubicBezTo>
                    <a:pt x="8492" y="13034"/>
                    <a:pt x="8492" y="13056"/>
                    <a:pt x="8492" y="13056"/>
                  </a:cubicBezTo>
                  <a:cubicBezTo>
                    <a:pt x="8492" y="13077"/>
                    <a:pt x="8492" y="13077"/>
                    <a:pt x="8471" y="13098"/>
                  </a:cubicBezTo>
                  <a:lnTo>
                    <a:pt x="8429" y="13098"/>
                  </a:lnTo>
                  <a:cubicBezTo>
                    <a:pt x="8429" y="13098"/>
                    <a:pt x="8407" y="13098"/>
                    <a:pt x="8407" y="13077"/>
                  </a:cubicBezTo>
                  <a:lnTo>
                    <a:pt x="127" y="191"/>
                  </a:lnTo>
                  <a:cubicBezTo>
                    <a:pt x="127" y="170"/>
                    <a:pt x="127" y="149"/>
                    <a:pt x="127" y="149"/>
                  </a:cubicBezTo>
                  <a:cubicBezTo>
                    <a:pt x="127" y="128"/>
                    <a:pt x="148" y="107"/>
                    <a:pt x="190" y="107"/>
                  </a:cubicBezTo>
                  <a:close/>
                  <a:moveTo>
                    <a:pt x="169" y="1"/>
                  </a:moveTo>
                  <a:cubicBezTo>
                    <a:pt x="106" y="1"/>
                    <a:pt x="64" y="43"/>
                    <a:pt x="42" y="85"/>
                  </a:cubicBezTo>
                  <a:cubicBezTo>
                    <a:pt x="0" y="149"/>
                    <a:pt x="0" y="191"/>
                    <a:pt x="42" y="254"/>
                  </a:cubicBezTo>
                  <a:lnTo>
                    <a:pt x="8302" y="13140"/>
                  </a:lnTo>
                  <a:cubicBezTo>
                    <a:pt x="8344" y="13182"/>
                    <a:pt x="8386" y="13203"/>
                    <a:pt x="8429" y="13203"/>
                  </a:cubicBezTo>
                  <a:cubicBezTo>
                    <a:pt x="8471" y="13203"/>
                    <a:pt x="8492" y="13203"/>
                    <a:pt x="8534" y="13182"/>
                  </a:cubicBezTo>
                  <a:cubicBezTo>
                    <a:pt x="8555" y="13161"/>
                    <a:pt x="8598" y="13140"/>
                    <a:pt x="8598" y="13098"/>
                  </a:cubicBezTo>
                  <a:cubicBezTo>
                    <a:pt x="8619" y="13056"/>
                    <a:pt x="8598" y="13013"/>
                    <a:pt x="8576" y="12971"/>
                  </a:cubicBezTo>
                  <a:lnTo>
                    <a:pt x="317" y="64"/>
                  </a:lnTo>
                  <a:cubicBezTo>
                    <a:pt x="275" y="22"/>
                    <a:pt x="233" y="1"/>
                    <a:pt x="1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1"/>
            <p:cNvSpPr/>
            <p:nvPr/>
          </p:nvSpPr>
          <p:spPr>
            <a:xfrm>
              <a:off x="294206" y="2337688"/>
              <a:ext cx="2006727" cy="1291060"/>
            </a:xfrm>
            <a:custGeom>
              <a:avLst/>
              <a:gdLst/>
              <a:ahLst/>
              <a:cxnLst/>
              <a:rect l="l" t="t" r="r" b="b"/>
              <a:pathLst>
                <a:path w="13190" h="8486" extrusionOk="0">
                  <a:moveTo>
                    <a:pt x="150" y="1"/>
                  </a:moveTo>
                  <a:cubicBezTo>
                    <a:pt x="57" y="1"/>
                    <a:pt x="0" y="139"/>
                    <a:pt x="87" y="191"/>
                  </a:cubicBezTo>
                  <a:cubicBezTo>
                    <a:pt x="2263" y="1585"/>
                    <a:pt x="10818" y="7077"/>
                    <a:pt x="12994" y="8472"/>
                  </a:cubicBezTo>
                  <a:cubicBezTo>
                    <a:pt x="13010" y="8481"/>
                    <a:pt x="13026" y="8485"/>
                    <a:pt x="13041" y="8485"/>
                  </a:cubicBezTo>
                  <a:cubicBezTo>
                    <a:pt x="13127" y="8485"/>
                    <a:pt x="13189" y="8353"/>
                    <a:pt x="13100" y="8281"/>
                  </a:cubicBezTo>
                  <a:cubicBezTo>
                    <a:pt x="10924" y="6887"/>
                    <a:pt x="2390" y="1416"/>
                    <a:pt x="214" y="22"/>
                  </a:cubicBezTo>
                  <a:cubicBezTo>
                    <a:pt x="192" y="7"/>
                    <a:pt x="170" y="1"/>
                    <a:pt x="1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1"/>
            <p:cNvSpPr/>
            <p:nvPr/>
          </p:nvSpPr>
          <p:spPr>
            <a:xfrm>
              <a:off x="291316" y="2329168"/>
              <a:ext cx="2015246" cy="1307035"/>
            </a:xfrm>
            <a:custGeom>
              <a:avLst/>
              <a:gdLst/>
              <a:ahLst/>
              <a:cxnLst/>
              <a:rect l="l" t="t" r="r" b="b"/>
              <a:pathLst>
                <a:path w="13246" h="8591" extrusionOk="0">
                  <a:moveTo>
                    <a:pt x="159" y="111"/>
                  </a:moveTo>
                  <a:cubicBezTo>
                    <a:pt x="168" y="111"/>
                    <a:pt x="178" y="114"/>
                    <a:pt x="191" y="120"/>
                  </a:cubicBezTo>
                  <a:lnTo>
                    <a:pt x="13097" y="8380"/>
                  </a:lnTo>
                  <a:cubicBezTo>
                    <a:pt x="13097" y="8401"/>
                    <a:pt x="13119" y="8401"/>
                    <a:pt x="13119" y="8422"/>
                  </a:cubicBezTo>
                  <a:cubicBezTo>
                    <a:pt x="13119" y="8443"/>
                    <a:pt x="13097" y="8464"/>
                    <a:pt x="13076" y="8485"/>
                  </a:cubicBezTo>
                  <a:cubicBezTo>
                    <a:pt x="13055" y="8485"/>
                    <a:pt x="13055" y="8485"/>
                    <a:pt x="13034" y="8464"/>
                  </a:cubicBezTo>
                  <a:lnTo>
                    <a:pt x="127" y="205"/>
                  </a:lnTo>
                  <a:cubicBezTo>
                    <a:pt x="106" y="184"/>
                    <a:pt x="127" y="141"/>
                    <a:pt x="127" y="141"/>
                  </a:cubicBezTo>
                  <a:cubicBezTo>
                    <a:pt x="127" y="126"/>
                    <a:pt x="138" y="111"/>
                    <a:pt x="159" y="111"/>
                  </a:cubicBezTo>
                  <a:close/>
                  <a:moveTo>
                    <a:pt x="167" y="1"/>
                  </a:moveTo>
                  <a:cubicBezTo>
                    <a:pt x="145" y="1"/>
                    <a:pt x="124" y="6"/>
                    <a:pt x="106" y="15"/>
                  </a:cubicBezTo>
                  <a:cubicBezTo>
                    <a:pt x="43" y="36"/>
                    <a:pt x="1" y="99"/>
                    <a:pt x="1" y="162"/>
                  </a:cubicBezTo>
                  <a:cubicBezTo>
                    <a:pt x="1" y="205"/>
                    <a:pt x="22" y="268"/>
                    <a:pt x="85" y="289"/>
                  </a:cubicBezTo>
                  <a:lnTo>
                    <a:pt x="12971" y="8570"/>
                  </a:lnTo>
                  <a:cubicBezTo>
                    <a:pt x="13013" y="8591"/>
                    <a:pt x="13034" y="8591"/>
                    <a:pt x="13055" y="8591"/>
                  </a:cubicBezTo>
                  <a:cubicBezTo>
                    <a:pt x="13119" y="8591"/>
                    <a:pt x="13161" y="8549"/>
                    <a:pt x="13203" y="8506"/>
                  </a:cubicBezTo>
                  <a:cubicBezTo>
                    <a:pt x="13245" y="8443"/>
                    <a:pt x="13224" y="8359"/>
                    <a:pt x="13140" y="8295"/>
                  </a:cubicBezTo>
                  <a:lnTo>
                    <a:pt x="254" y="36"/>
                  </a:lnTo>
                  <a:cubicBezTo>
                    <a:pt x="229" y="11"/>
                    <a:pt x="197" y="1"/>
                    <a:pt x="1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1"/>
            <p:cNvSpPr/>
            <p:nvPr/>
          </p:nvSpPr>
          <p:spPr>
            <a:xfrm>
              <a:off x="468256" y="2161813"/>
              <a:ext cx="1657565" cy="1642199"/>
            </a:xfrm>
            <a:custGeom>
              <a:avLst/>
              <a:gdLst/>
              <a:ahLst/>
              <a:cxnLst/>
              <a:rect l="l" t="t" r="r" b="b"/>
              <a:pathLst>
                <a:path w="10895" h="10794" extrusionOk="0">
                  <a:moveTo>
                    <a:pt x="10738" y="1"/>
                  </a:moveTo>
                  <a:cubicBezTo>
                    <a:pt x="10713" y="1"/>
                    <a:pt x="10688" y="12"/>
                    <a:pt x="10667" y="37"/>
                  </a:cubicBezTo>
                  <a:lnTo>
                    <a:pt x="84" y="10599"/>
                  </a:lnTo>
                  <a:cubicBezTo>
                    <a:pt x="0" y="10683"/>
                    <a:pt x="89" y="10793"/>
                    <a:pt x="172" y="10793"/>
                  </a:cubicBezTo>
                  <a:cubicBezTo>
                    <a:pt x="193" y="10793"/>
                    <a:pt x="214" y="10786"/>
                    <a:pt x="232" y="10768"/>
                  </a:cubicBezTo>
                  <a:cubicBezTo>
                    <a:pt x="2070" y="8930"/>
                    <a:pt x="8977" y="2002"/>
                    <a:pt x="10815" y="185"/>
                  </a:cubicBezTo>
                  <a:cubicBezTo>
                    <a:pt x="10895" y="105"/>
                    <a:pt x="10817" y="1"/>
                    <a:pt x="107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1"/>
            <p:cNvSpPr/>
            <p:nvPr/>
          </p:nvSpPr>
          <p:spPr>
            <a:xfrm>
              <a:off x="464909" y="2154511"/>
              <a:ext cx="1661673" cy="1658478"/>
            </a:xfrm>
            <a:custGeom>
              <a:avLst/>
              <a:gdLst/>
              <a:ahLst/>
              <a:cxnLst/>
              <a:rect l="l" t="t" r="r" b="b"/>
              <a:pathLst>
                <a:path w="10922" h="10901" extrusionOk="0">
                  <a:moveTo>
                    <a:pt x="10752" y="106"/>
                  </a:moveTo>
                  <a:cubicBezTo>
                    <a:pt x="10774" y="106"/>
                    <a:pt x="10795" y="106"/>
                    <a:pt x="10795" y="128"/>
                  </a:cubicBezTo>
                  <a:cubicBezTo>
                    <a:pt x="10816" y="128"/>
                    <a:pt x="10816" y="149"/>
                    <a:pt x="10816" y="149"/>
                  </a:cubicBezTo>
                  <a:cubicBezTo>
                    <a:pt x="10816" y="170"/>
                    <a:pt x="10816" y="191"/>
                    <a:pt x="10795" y="191"/>
                  </a:cubicBezTo>
                  <a:lnTo>
                    <a:pt x="212" y="10774"/>
                  </a:lnTo>
                  <a:cubicBezTo>
                    <a:pt x="205" y="10781"/>
                    <a:pt x="195" y="10783"/>
                    <a:pt x="186" y="10783"/>
                  </a:cubicBezTo>
                  <a:cubicBezTo>
                    <a:pt x="167" y="10783"/>
                    <a:pt x="148" y="10774"/>
                    <a:pt x="148" y="10774"/>
                  </a:cubicBezTo>
                  <a:cubicBezTo>
                    <a:pt x="148" y="10753"/>
                    <a:pt x="106" y="10732"/>
                    <a:pt x="148" y="10690"/>
                  </a:cubicBezTo>
                  <a:lnTo>
                    <a:pt x="10731" y="106"/>
                  </a:lnTo>
                  <a:close/>
                  <a:moveTo>
                    <a:pt x="10774" y="1"/>
                  </a:moveTo>
                  <a:cubicBezTo>
                    <a:pt x="10731" y="1"/>
                    <a:pt x="10689" y="1"/>
                    <a:pt x="10647" y="43"/>
                  </a:cubicBezTo>
                  <a:lnTo>
                    <a:pt x="64" y="10626"/>
                  </a:lnTo>
                  <a:cubicBezTo>
                    <a:pt x="0" y="10690"/>
                    <a:pt x="21" y="10795"/>
                    <a:pt x="64" y="10837"/>
                  </a:cubicBezTo>
                  <a:cubicBezTo>
                    <a:pt x="106" y="10880"/>
                    <a:pt x="148" y="10901"/>
                    <a:pt x="190" y="10901"/>
                  </a:cubicBezTo>
                  <a:cubicBezTo>
                    <a:pt x="233" y="10901"/>
                    <a:pt x="254" y="10880"/>
                    <a:pt x="296" y="10837"/>
                  </a:cubicBezTo>
                  <a:lnTo>
                    <a:pt x="10879" y="275"/>
                  </a:lnTo>
                  <a:cubicBezTo>
                    <a:pt x="10900" y="233"/>
                    <a:pt x="10921" y="191"/>
                    <a:pt x="10921" y="149"/>
                  </a:cubicBezTo>
                  <a:cubicBezTo>
                    <a:pt x="10921" y="106"/>
                    <a:pt x="10900" y="64"/>
                    <a:pt x="10879" y="43"/>
                  </a:cubicBezTo>
                  <a:cubicBezTo>
                    <a:pt x="10837" y="22"/>
                    <a:pt x="10816" y="1"/>
                    <a:pt x="107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1"/>
            <p:cNvSpPr/>
            <p:nvPr/>
          </p:nvSpPr>
          <p:spPr>
            <a:xfrm>
              <a:off x="1843006" y="1912911"/>
              <a:ext cx="530360" cy="517276"/>
            </a:xfrm>
            <a:custGeom>
              <a:avLst/>
              <a:gdLst/>
              <a:ahLst/>
              <a:cxnLst/>
              <a:rect l="l" t="t" r="r" b="b"/>
              <a:pathLst>
                <a:path w="3486" h="3400" extrusionOk="0">
                  <a:moveTo>
                    <a:pt x="168" y="1"/>
                  </a:moveTo>
                  <a:cubicBezTo>
                    <a:pt x="80" y="1"/>
                    <a:pt x="1" y="111"/>
                    <a:pt x="68" y="195"/>
                  </a:cubicBezTo>
                  <a:cubicBezTo>
                    <a:pt x="1906" y="2011"/>
                    <a:pt x="1420" y="1547"/>
                    <a:pt x="3258" y="3363"/>
                  </a:cubicBezTo>
                  <a:cubicBezTo>
                    <a:pt x="3283" y="3389"/>
                    <a:pt x="3311" y="3400"/>
                    <a:pt x="3338" y="3400"/>
                  </a:cubicBezTo>
                  <a:cubicBezTo>
                    <a:pt x="3420" y="3400"/>
                    <a:pt x="3485" y="3295"/>
                    <a:pt x="3405" y="3215"/>
                  </a:cubicBezTo>
                  <a:cubicBezTo>
                    <a:pt x="1589" y="1399"/>
                    <a:pt x="2054" y="1863"/>
                    <a:pt x="237" y="26"/>
                  </a:cubicBezTo>
                  <a:cubicBezTo>
                    <a:pt x="215" y="8"/>
                    <a:pt x="191" y="1"/>
                    <a:pt x="1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1"/>
            <p:cNvSpPr/>
            <p:nvPr/>
          </p:nvSpPr>
          <p:spPr>
            <a:xfrm>
              <a:off x="1837225" y="1905000"/>
              <a:ext cx="540097" cy="532490"/>
            </a:xfrm>
            <a:custGeom>
              <a:avLst/>
              <a:gdLst/>
              <a:ahLst/>
              <a:cxnLst/>
              <a:rect l="l" t="t" r="r" b="b"/>
              <a:pathLst>
                <a:path w="3550" h="3500" extrusionOk="0">
                  <a:moveTo>
                    <a:pt x="233" y="120"/>
                  </a:moveTo>
                  <a:lnTo>
                    <a:pt x="3401" y="3310"/>
                  </a:lnTo>
                  <a:cubicBezTo>
                    <a:pt x="3422" y="3331"/>
                    <a:pt x="3422" y="3331"/>
                    <a:pt x="3422" y="3352"/>
                  </a:cubicBezTo>
                  <a:cubicBezTo>
                    <a:pt x="3422" y="3373"/>
                    <a:pt x="3401" y="3394"/>
                    <a:pt x="3380" y="3394"/>
                  </a:cubicBezTo>
                  <a:cubicBezTo>
                    <a:pt x="3359" y="3394"/>
                    <a:pt x="3338" y="3394"/>
                    <a:pt x="3338" y="3373"/>
                  </a:cubicBezTo>
                  <a:lnTo>
                    <a:pt x="148" y="204"/>
                  </a:lnTo>
                  <a:cubicBezTo>
                    <a:pt x="127" y="162"/>
                    <a:pt x="148" y="141"/>
                    <a:pt x="148" y="120"/>
                  </a:cubicBezTo>
                  <a:close/>
                  <a:moveTo>
                    <a:pt x="191" y="1"/>
                  </a:moveTo>
                  <a:cubicBezTo>
                    <a:pt x="148" y="1"/>
                    <a:pt x="107" y="23"/>
                    <a:pt x="85" y="56"/>
                  </a:cubicBezTo>
                  <a:cubicBezTo>
                    <a:pt x="21" y="99"/>
                    <a:pt x="0" y="204"/>
                    <a:pt x="85" y="268"/>
                  </a:cubicBezTo>
                  <a:lnTo>
                    <a:pt x="3253" y="3457"/>
                  </a:lnTo>
                  <a:cubicBezTo>
                    <a:pt x="3296" y="3479"/>
                    <a:pt x="3317" y="3500"/>
                    <a:pt x="3359" y="3500"/>
                  </a:cubicBezTo>
                  <a:lnTo>
                    <a:pt x="3401" y="3500"/>
                  </a:lnTo>
                  <a:cubicBezTo>
                    <a:pt x="3465" y="3479"/>
                    <a:pt x="3507" y="3436"/>
                    <a:pt x="3528" y="3373"/>
                  </a:cubicBezTo>
                  <a:cubicBezTo>
                    <a:pt x="3549" y="3331"/>
                    <a:pt x="3528" y="3267"/>
                    <a:pt x="3486" y="3225"/>
                  </a:cubicBezTo>
                  <a:lnTo>
                    <a:pt x="296" y="56"/>
                  </a:lnTo>
                  <a:cubicBezTo>
                    <a:pt x="267" y="17"/>
                    <a:pt x="228" y="1"/>
                    <a:pt x="1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1"/>
            <p:cNvSpPr/>
            <p:nvPr/>
          </p:nvSpPr>
          <p:spPr>
            <a:xfrm>
              <a:off x="1721598" y="2079962"/>
              <a:ext cx="485174" cy="470721"/>
            </a:xfrm>
            <a:custGeom>
              <a:avLst/>
              <a:gdLst/>
              <a:ahLst/>
              <a:cxnLst/>
              <a:rect l="l" t="t" r="r" b="b"/>
              <a:pathLst>
                <a:path w="3189" h="3094" extrusionOk="0">
                  <a:moveTo>
                    <a:pt x="163" y="1"/>
                  </a:moveTo>
                  <a:cubicBezTo>
                    <a:pt x="76" y="1"/>
                    <a:pt x="1" y="107"/>
                    <a:pt x="84" y="174"/>
                  </a:cubicBezTo>
                  <a:cubicBezTo>
                    <a:pt x="1901" y="2012"/>
                    <a:pt x="1141" y="1230"/>
                    <a:pt x="2957" y="3068"/>
                  </a:cubicBezTo>
                  <a:cubicBezTo>
                    <a:pt x="2979" y="3086"/>
                    <a:pt x="3003" y="3093"/>
                    <a:pt x="3026" y="3093"/>
                  </a:cubicBezTo>
                  <a:cubicBezTo>
                    <a:pt x="3114" y="3093"/>
                    <a:pt x="3188" y="2987"/>
                    <a:pt x="3105" y="2920"/>
                  </a:cubicBezTo>
                  <a:cubicBezTo>
                    <a:pt x="1288" y="1082"/>
                    <a:pt x="2070" y="1864"/>
                    <a:pt x="232" y="26"/>
                  </a:cubicBezTo>
                  <a:cubicBezTo>
                    <a:pt x="210" y="8"/>
                    <a:pt x="186" y="1"/>
                    <a:pt x="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1"/>
            <p:cNvSpPr/>
            <p:nvPr/>
          </p:nvSpPr>
          <p:spPr>
            <a:xfrm>
              <a:off x="1718250" y="2071594"/>
              <a:ext cx="495064" cy="488065"/>
            </a:xfrm>
            <a:custGeom>
              <a:avLst/>
              <a:gdLst/>
              <a:ahLst/>
              <a:cxnLst/>
              <a:rect l="l" t="t" r="r" b="b"/>
              <a:pathLst>
                <a:path w="3254" h="3208" extrusionOk="0">
                  <a:moveTo>
                    <a:pt x="191" y="102"/>
                  </a:moveTo>
                  <a:cubicBezTo>
                    <a:pt x="191" y="102"/>
                    <a:pt x="212" y="123"/>
                    <a:pt x="212" y="123"/>
                  </a:cubicBezTo>
                  <a:lnTo>
                    <a:pt x="3106" y="2996"/>
                  </a:lnTo>
                  <a:cubicBezTo>
                    <a:pt x="3106" y="3017"/>
                    <a:pt x="3106" y="3038"/>
                    <a:pt x="3106" y="3038"/>
                  </a:cubicBezTo>
                  <a:cubicBezTo>
                    <a:pt x="3106" y="3060"/>
                    <a:pt x="3085" y="3081"/>
                    <a:pt x="3064" y="3102"/>
                  </a:cubicBezTo>
                  <a:cubicBezTo>
                    <a:pt x="3043" y="3102"/>
                    <a:pt x="3043" y="3102"/>
                    <a:pt x="3021" y="3081"/>
                  </a:cubicBezTo>
                  <a:lnTo>
                    <a:pt x="149" y="208"/>
                  </a:lnTo>
                  <a:cubicBezTo>
                    <a:pt x="106" y="166"/>
                    <a:pt x="149" y="123"/>
                    <a:pt x="149" y="123"/>
                  </a:cubicBezTo>
                  <a:cubicBezTo>
                    <a:pt x="149" y="123"/>
                    <a:pt x="170" y="102"/>
                    <a:pt x="191" y="102"/>
                  </a:cubicBezTo>
                  <a:close/>
                  <a:moveTo>
                    <a:pt x="192" y="1"/>
                  </a:moveTo>
                  <a:cubicBezTo>
                    <a:pt x="145" y="1"/>
                    <a:pt x="101" y="23"/>
                    <a:pt x="64" y="60"/>
                  </a:cubicBezTo>
                  <a:cubicBezTo>
                    <a:pt x="22" y="102"/>
                    <a:pt x="1" y="208"/>
                    <a:pt x="64" y="271"/>
                  </a:cubicBezTo>
                  <a:lnTo>
                    <a:pt x="2937" y="3165"/>
                  </a:lnTo>
                  <a:cubicBezTo>
                    <a:pt x="2979" y="3186"/>
                    <a:pt x="3021" y="3207"/>
                    <a:pt x="3064" y="3207"/>
                  </a:cubicBezTo>
                  <a:cubicBezTo>
                    <a:pt x="3106" y="3207"/>
                    <a:pt x="3148" y="3186"/>
                    <a:pt x="3169" y="3144"/>
                  </a:cubicBezTo>
                  <a:cubicBezTo>
                    <a:pt x="3233" y="3102"/>
                    <a:pt x="3254" y="2996"/>
                    <a:pt x="3169" y="2933"/>
                  </a:cubicBezTo>
                  <a:lnTo>
                    <a:pt x="296" y="39"/>
                  </a:lnTo>
                  <a:cubicBezTo>
                    <a:pt x="261" y="12"/>
                    <a:pt x="226" y="1"/>
                    <a:pt x="1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1"/>
            <p:cNvSpPr/>
            <p:nvPr/>
          </p:nvSpPr>
          <p:spPr>
            <a:xfrm>
              <a:off x="1602319" y="2245795"/>
              <a:ext cx="437555" cy="425383"/>
            </a:xfrm>
            <a:custGeom>
              <a:avLst/>
              <a:gdLst/>
              <a:ahLst/>
              <a:cxnLst/>
              <a:rect l="l" t="t" r="r" b="b"/>
              <a:pathLst>
                <a:path w="2876" h="2796" extrusionOk="0">
                  <a:moveTo>
                    <a:pt x="160" y="1"/>
                  </a:moveTo>
                  <a:cubicBezTo>
                    <a:pt x="74" y="1"/>
                    <a:pt x="0" y="117"/>
                    <a:pt x="66" y="182"/>
                  </a:cubicBezTo>
                  <a:cubicBezTo>
                    <a:pt x="1903" y="2020"/>
                    <a:pt x="826" y="943"/>
                    <a:pt x="2643" y="2759"/>
                  </a:cubicBezTo>
                  <a:cubicBezTo>
                    <a:pt x="2668" y="2785"/>
                    <a:pt x="2696" y="2796"/>
                    <a:pt x="2723" y="2796"/>
                  </a:cubicBezTo>
                  <a:cubicBezTo>
                    <a:pt x="2806" y="2796"/>
                    <a:pt x="2876" y="2692"/>
                    <a:pt x="2812" y="2612"/>
                  </a:cubicBezTo>
                  <a:lnTo>
                    <a:pt x="235" y="34"/>
                  </a:lnTo>
                  <a:cubicBezTo>
                    <a:pt x="211" y="11"/>
                    <a:pt x="185" y="1"/>
                    <a:pt x="1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1"/>
            <p:cNvSpPr/>
            <p:nvPr/>
          </p:nvSpPr>
          <p:spPr>
            <a:xfrm>
              <a:off x="1599428" y="2238036"/>
              <a:ext cx="446835" cy="440445"/>
            </a:xfrm>
            <a:custGeom>
              <a:avLst/>
              <a:gdLst/>
              <a:ahLst/>
              <a:cxnLst/>
              <a:rect l="l" t="t" r="r" b="b"/>
              <a:pathLst>
                <a:path w="2937" h="2895" extrusionOk="0">
                  <a:moveTo>
                    <a:pt x="169" y="107"/>
                  </a:moveTo>
                  <a:cubicBezTo>
                    <a:pt x="190" y="107"/>
                    <a:pt x="190" y="107"/>
                    <a:pt x="211" y="128"/>
                  </a:cubicBezTo>
                  <a:lnTo>
                    <a:pt x="2788" y="2705"/>
                  </a:lnTo>
                  <a:cubicBezTo>
                    <a:pt x="2810" y="2726"/>
                    <a:pt x="2788" y="2768"/>
                    <a:pt x="2788" y="2768"/>
                  </a:cubicBezTo>
                  <a:cubicBezTo>
                    <a:pt x="2776" y="2780"/>
                    <a:pt x="2764" y="2793"/>
                    <a:pt x="2748" y="2793"/>
                  </a:cubicBezTo>
                  <a:cubicBezTo>
                    <a:pt x="2736" y="2793"/>
                    <a:pt x="2722" y="2786"/>
                    <a:pt x="2704" y="2768"/>
                  </a:cubicBezTo>
                  <a:lnTo>
                    <a:pt x="127" y="191"/>
                  </a:lnTo>
                  <a:cubicBezTo>
                    <a:pt x="127" y="191"/>
                    <a:pt x="106" y="170"/>
                    <a:pt x="106" y="170"/>
                  </a:cubicBezTo>
                  <a:cubicBezTo>
                    <a:pt x="106" y="149"/>
                    <a:pt x="127" y="128"/>
                    <a:pt x="127" y="128"/>
                  </a:cubicBezTo>
                  <a:cubicBezTo>
                    <a:pt x="148" y="107"/>
                    <a:pt x="148" y="107"/>
                    <a:pt x="169" y="107"/>
                  </a:cubicBezTo>
                  <a:close/>
                  <a:moveTo>
                    <a:pt x="169" y="1"/>
                  </a:moveTo>
                  <a:cubicBezTo>
                    <a:pt x="127" y="1"/>
                    <a:pt x="85" y="22"/>
                    <a:pt x="63" y="43"/>
                  </a:cubicBezTo>
                  <a:cubicBezTo>
                    <a:pt x="21" y="85"/>
                    <a:pt x="21" y="128"/>
                    <a:pt x="0" y="149"/>
                  </a:cubicBezTo>
                  <a:cubicBezTo>
                    <a:pt x="0" y="191"/>
                    <a:pt x="21" y="233"/>
                    <a:pt x="63" y="276"/>
                  </a:cubicBezTo>
                  <a:lnTo>
                    <a:pt x="2641" y="2853"/>
                  </a:lnTo>
                  <a:cubicBezTo>
                    <a:pt x="2662" y="2895"/>
                    <a:pt x="2704" y="2895"/>
                    <a:pt x="2746" y="2895"/>
                  </a:cubicBezTo>
                  <a:cubicBezTo>
                    <a:pt x="2788" y="2895"/>
                    <a:pt x="2831" y="2874"/>
                    <a:pt x="2852" y="2853"/>
                  </a:cubicBezTo>
                  <a:cubicBezTo>
                    <a:pt x="2915" y="2789"/>
                    <a:pt x="2936" y="2705"/>
                    <a:pt x="2852" y="2620"/>
                  </a:cubicBezTo>
                  <a:lnTo>
                    <a:pt x="275" y="43"/>
                  </a:lnTo>
                  <a:cubicBezTo>
                    <a:pt x="254" y="22"/>
                    <a:pt x="211" y="1"/>
                    <a:pt x="1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1"/>
            <p:cNvSpPr/>
            <p:nvPr/>
          </p:nvSpPr>
          <p:spPr>
            <a:xfrm>
              <a:off x="1481214" y="2412541"/>
              <a:ext cx="392065" cy="379133"/>
            </a:xfrm>
            <a:custGeom>
              <a:avLst/>
              <a:gdLst/>
              <a:ahLst/>
              <a:cxnLst/>
              <a:rect l="l" t="t" r="r" b="b"/>
              <a:pathLst>
                <a:path w="2577" h="2492" extrusionOk="0">
                  <a:moveTo>
                    <a:pt x="148" y="1"/>
                  </a:moveTo>
                  <a:cubicBezTo>
                    <a:pt x="65" y="1"/>
                    <a:pt x="0" y="105"/>
                    <a:pt x="80" y="185"/>
                  </a:cubicBezTo>
                  <a:cubicBezTo>
                    <a:pt x="1897" y="2023"/>
                    <a:pt x="524" y="628"/>
                    <a:pt x="2361" y="2466"/>
                  </a:cubicBezTo>
                  <a:cubicBezTo>
                    <a:pt x="2379" y="2484"/>
                    <a:pt x="2400" y="2491"/>
                    <a:pt x="2420" y="2491"/>
                  </a:cubicBezTo>
                  <a:cubicBezTo>
                    <a:pt x="2498" y="2491"/>
                    <a:pt x="2576" y="2385"/>
                    <a:pt x="2509" y="2318"/>
                  </a:cubicBezTo>
                  <a:cubicBezTo>
                    <a:pt x="671" y="481"/>
                    <a:pt x="2066" y="1854"/>
                    <a:pt x="228" y="37"/>
                  </a:cubicBezTo>
                  <a:cubicBezTo>
                    <a:pt x="202" y="11"/>
                    <a:pt x="174" y="1"/>
                    <a:pt x="1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1"/>
            <p:cNvSpPr/>
            <p:nvPr/>
          </p:nvSpPr>
          <p:spPr>
            <a:xfrm>
              <a:off x="1480453" y="2405238"/>
              <a:ext cx="395412" cy="395412"/>
            </a:xfrm>
            <a:custGeom>
              <a:avLst/>
              <a:gdLst/>
              <a:ahLst/>
              <a:cxnLst/>
              <a:rect l="l" t="t" r="r" b="b"/>
              <a:pathLst>
                <a:path w="2599" h="2599" extrusionOk="0">
                  <a:moveTo>
                    <a:pt x="170" y="106"/>
                  </a:moveTo>
                  <a:cubicBezTo>
                    <a:pt x="170" y="106"/>
                    <a:pt x="191" y="106"/>
                    <a:pt x="191" y="127"/>
                  </a:cubicBezTo>
                  <a:lnTo>
                    <a:pt x="2472" y="2387"/>
                  </a:lnTo>
                  <a:cubicBezTo>
                    <a:pt x="2493" y="2409"/>
                    <a:pt x="2493" y="2430"/>
                    <a:pt x="2493" y="2430"/>
                  </a:cubicBezTo>
                  <a:cubicBezTo>
                    <a:pt x="2472" y="2451"/>
                    <a:pt x="2472" y="2472"/>
                    <a:pt x="2451" y="2493"/>
                  </a:cubicBezTo>
                  <a:cubicBezTo>
                    <a:pt x="2430" y="2493"/>
                    <a:pt x="2409" y="2493"/>
                    <a:pt x="2388" y="2472"/>
                  </a:cubicBezTo>
                  <a:lnTo>
                    <a:pt x="127" y="191"/>
                  </a:lnTo>
                  <a:cubicBezTo>
                    <a:pt x="85" y="169"/>
                    <a:pt x="127" y="127"/>
                    <a:pt x="127" y="127"/>
                  </a:cubicBezTo>
                  <a:cubicBezTo>
                    <a:pt x="127" y="127"/>
                    <a:pt x="148" y="106"/>
                    <a:pt x="170" y="106"/>
                  </a:cubicBezTo>
                  <a:close/>
                  <a:moveTo>
                    <a:pt x="148" y="0"/>
                  </a:moveTo>
                  <a:cubicBezTo>
                    <a:pt x="106" y="0"/>
                    <a:pt x="85" y="22"/>
                    <a:pt x="43" y="43"/>
                  </a:cubicBezTo>
                  <a:cubicBezTo>
                    <a:pt x="22" y="85"/>
                    <a:pt x="1" y="106"/>
                    <a:pt x="1" y="148"/>
                  </a:cubicBezTo>
                  <a:cubicBezTo>
                    <a:pt x="1" y="191"/>
                    <a:pt x="22" y="233"/>
                    <a:pt x="43" y="275"/>
                  </a:cubicBezTo>
                  <a:lnTo>
                    <a:pt x="2324" y="2556"/>
                  </a:lnTo>
                  <a:cubicBezTo>
                    <a:pt x="2345" y="2578"/>
                    <a:pt x="2388" y="2599"/>
                    <a:pt x="2430" y="2599"/>
                  </a:cubicBezTo>
                  <a:lnTo>
                    <a:pt x="2472" y="2599"/>
                  </a:lnTo>
                  <a:cubicBezTo>
                    <a:pt x="2535" y="2578"/>
                    <a:pt x="2578" y="2535"/>
                    <a:pt x="2599" y="2472"/>
                  </a:cubicBezTo>
                  <a:cubicBezTo>
                    <a:pt x="2599" y="2409"/>
                    <a:pt x="2599" y="2366"/>
                    <a:pt x="2557" y="2324"/>
                  </a:cubicBezTo>
                  <a:lnTo>
                    <a:pt x="275" y="43"/>
                  </a:lnTo>
                  <a:cubicBezTo>
                    <a:pt x="233" y="0"/>
                    <a:pt x="191" y="0"/>
                    <a:pt x="1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1"/>
            <p:cNvSpPr/>
            <p:nvPr/>
          </p:nvSpPr>
          <p:spPr>
            <a:xfrm>
              <a:off x="1361479" y="2579744"/>
              <a:ext cx="346575" cy="332578"/>
            </a:xfrm>
            <a:custGeom>
              <a:avLst/>
              <a:gdLst/>
              <a:ahLst/>
              <a:cxnLst/>
              <a:rect l="l" t="t" r="r" b="b"/>
              <a:pathLst>
                <a:path w="2278" h="2186" extrusionOk="0">
                  <a:moveTo>
                    <a:pt x="153" y="0"/>
                  </a:moveTo>
                  <a:cubicBezTo>
                    <a:pt x="70" y="0"/>
                    <a:pt x="0" y="104"/>
                    <a:pt x="64" y="184"/>
                  </a:cubicBezTo>
                  <a:cubicBezTo>
                    <a:pt x="1902" y="2001"/>
                    <a:pt x="212" y="332"/>
                    <a:pt x="2050" y="2149"/>
                  </a:cubicBezTo>
                  <a:cubicBezTo>
                    <a:pt x="2070" y="2174"/>
                    <a:pt x="2096" y="2185"/>
                    <a:pt x="2121" y="2185"/>
                  </a:cubicBezTo>
                  <a:cubicBezTo>
                    <a:pt x="2200" y="2185"/>
                    <a:pt x="2278" y="2081"/>
                    <a:pt x="2198" y="2001"/>
                  </a:cubicBezTo>
                  <a:lnTo>
                    <a:pt x="233" y="36"/>
                  </a:lnTo>
                  <a:cubicBezTo>
                    <a:pt x="208" y="11"/>
                    <a:pt x="180" y="0"/>
                    <a:pt x="1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1"/>
            <p:cNvSpPr/>
            <p:nvPr/>
          </p:nvSpPr>
          <p:spPr>
            <a:xfrm>
              <a:off x="1355089" y="2572289"/>
              <a:ext cx="356920" cy="347336"/>
            </a:xfrm>
            <a:custGeom>
              <a:avLst/>
              <a:gdLst/>
              <a:ahLst/>
              <a:cxnLst/>
              <a:rect l="l" t="t" r="r" b="b"/>
              <a:pathLst>
                <a:path w="2346" h="2283" extrusionOk="0">
                  <a:moveTo>
                    <a:pt x="233" y="107"/>
                  </a:moveTo>
                  <a:lnTo>
                    <a:pt x="2198" y="2092"/>
                  </a:lnTo>
                  <a:cubicBezTo>
                    <a:pt x="2240" y="2113"/>
                    <a:pt x="2198" y="2156"/>
                    <a:pt x="2198" y="2156"/>
                  </a:cubicBezTo>
                  <a:cubicBezTo>
                    <a:pt x="2198" y="2168"/>
                    <a:pt x="2183" y="2180"/>
                    <a:pt x="2168" y="2180"/>
                  </a:cubicBezTo>
                  <a:cubicBezTo>
                    <a:pt x="2156" y="2180"/>
                    <a:pt x="2143" y="2173"/>
                    <a:pt x="2134" y="2156"/>
                  </a:cubicBezTo>
                  <a:lnTo>
                    <a:pt x="149" y="191"/>
                  </a:lnTo>
                  <a:cubicBezTo>
                    <a:pt x="149" y="170"/>
                    <a:pt x="127" y="170"/>
                    <a:pt x="127" y="149"/>
                  </a:cubicBezTo>
                  <a:cubicBezTo>
                    <a:pt x="127" y="149"/>
                    <a:pt x="149" y="128"/>
                    <a:pt x="149" y="128"/>
                  </a:cubicBezTo>
                  <a:cubicBezTo>
                    <a:pt x="170" y="107"/>
                    <a:pt x="170" y="107"/>
                    <a:pt x="191" y="107"/>
                  </a:cubicBezTo>
                  <a:close/>
                  <a:moveTo>
                    <a:pt x="191" y="1"/>
                  </a:moveTo>
                  <a:cubicBezTo>
                    <a:pt x="149" y="1"/>
                    <a:pt x="106" y="22"/>
                    <a:pt x="85" y="43"/>
                  </a:cubicBezTo>
                  <a:cubicBezTo>
                    <a:pt x="22" y="107"/>
                    <a:pt x="1" y="191"/>
                    <a:pt x="85" y="276"/>
                  </a:cubicBezTo>
                  <a:lnTo>
                    <a:pt x="2050" y="2240"/>
                  </a:lnTo>
                  <a:cubicBezTo>
                    <a:pt x="2092" y="2282"/>
                    <a:pt x="2113" y="2282"/>
                    <a:pt x="2155" y="2282"/>
                  </a:cubicBezTo>
                  <a:cubicBezTo>
                    <a:pt x="2198" y="2282"/>
                    <a:pt x="2240" y="2261"/>
                    <a:pt x="2282" y="2240"/>
                  </a:cubicBezTo>
                  <a:cubicBezTo>
                    <a:pt x="2324" y="2177"/>
                    <a:pt x="2345" y="2092"/>
                    <a:pt x="2282" y="2008"/>
                  </a:cubicBezTo>
                  <a:lnTo>
                    <a:pt x="296" y="43"/>
                  </a:lnTo>
                  <a:cubicBezTo>
                    <a:pt x="275" y="1"/>
                    <a:pt x="233" y="1"/>
                    <a:pt x="1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1"/>
            <p:cNvSpPr/>
            <p:nvPr/>
          </p:nvSpPr>
          <p:spPr>
            <a:xfrm>
              <a:off x="221026" y="3534578"/>
              <a:ext cx="530512" cy="516972"/>
            </a:xfrm>
            <a:custGeom>
              <a:avLst/>
              <a:gdLst/>
              <a:ahLst/>
              <a:cxnLst/>
              <a:rect l="l" t="t" r="r" b="b"/>
              <a:pathLst>
                <a:path w="3487" h="3398" extrusionOk="0">
                  <a:moveTo>
                    <a:pt x="156" y="1"/>
                  </a:moveTo>
                  <a:cubicBezTo>
                    <a:pt x="71" y="1"/>
                    <a:pt x="1" y="117"/>
                    <a:pt x="82" y="182"/>
                  </a:cubicBezTo>
                  <a:cubicBezTo>
                    <a:pt x="1899" y="2020"/>
                    <a:pt x="1434" y="1534"/>
                    <a:pt x="3251" y="3372"/>
                  </a:cubicBezTo>
                  <a:cubicBezTo>
                    <a:pt x="3273" y="3390"/>
                    <a:pt x="3297" y="3397"/>
                    <a:pt x="3321" y="3397"/>
                  </a:cubicBezTo>
                  <a:cubicBezTo>
                    <a:pt x="3408" y="3397"/>
                    <a:pt x="3487" y="3291"/>
                    <a:pt x="3420" y="3224"/>
                  </a:cubicBezTo>
                  <a:cubicBezTo>
                    <a:pt x="1582" y="1386"/>
                    <a:pt x="2068" y="1872"/>
                    <a:pt x="230" y="34"/>
                  </a:cubicBezTo>
                  <a:cubicBezTo>
                    <a:pt x="206" y="10"/>
                    <a:pt x="180" y="1"/>
                    <a:pt x="1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1"/>
            <p:cNvSpPr/>
            <p:nvPr/>
          </p:nvSpPr>
          <p:spPr>
            <a:xfrm>
              <a:off x="220570" y="3526819"/>
              <a:ext cx="536902" cy="533707"/>
            </a:xfrm>
            <a:custGeom>
              <a:avLst/>
              <a:gdLst/>
              <a:ahLst/>
              <a:cxnLst/>
              <a:rect l="l" t="t" r="r" b="b"/>
              <a:pathLst>
                <a:path w="3529" h="3508" extrusionOk="0">
                  <a:moveTo>
                    <a:pt x="170" y="106"/>
                  </a:moveTo>
                  <a:cubicBezTo>
                    <a:pt x="170" y="106"/>
                    <a:pt x="191" y="106"/>
                    <a:pt x="191" y="127"/>
                  </a:cubicBezTo>
                  <a:lnTo>
                    <a:pt x="3381" y="3296"/>
                  </a:lnTo>
                  <a:cubicBezTo>
                    <a:pt x="3402" y="3338"/>
                    <a:pt x="3381" y="3381"/>
                    <a:pt x="3381" y="3381"/>
                  </a:cubicBezTo>
                  <a:cubicBezTo>
                    <a:pt x="3367" y="3381"/>
                    <a:pt x="3353" y="3399"/>
                    <a:pt x="3332" y="3399"/>
                  </a:cubicBezTo>
                  <a:cubicBezTo>
                    <a:pt x="3322" y="3399"/>
                    <a:pt x="3310" y="3395"/>
                    <a:pt x="3296" y="3381"/>
                  </a:cubicBezTo>
                  <a:lnTo>
                    <a:pt x="128" y="191"/>
                  </a:lnTo>
                  <a:cubicBezTo>
                    <a:pt x="85" y="170"/>
                    <a:pt x="128" y="127"/>
                    <a:pt x="128" y="127"/>
                  </a:cubicBezTo>
                  <a:cubicBezTo>
                    <a:pt x="128" y="127"/>
                    <a:pt x="149" y="106"/>
                    <a:pt x="170" y="106"/>
                  </a:cubicBezTo>
                  <a:close/>
                  <a:moveTo>
                    <a:pt x="149" y="1"/>
                  </a:moveTo>
                  <a:cubicBezTo>
                    <a:pt x="107" y="1"/>
                    <a:pt x="85" y="22"/>
                    <a:pt x="43" y="43"/>
                  </a:cubicBezTo>
                  <a:cubicBezTo>
                    <a:pt x="22" y="85"/>
                    <a:pt x="1" y="106"/>
                    <a:pt x="1" y="149"/>
                  </a:cubicBezTo>
                  <a:cubicBezTo>
                    <a:pt x="1" y="191"/>
                    <a:pt x="22" y="233"/>
                    <a:pt x="43" y="275"/>
                  </a:cubicBezTo>
                  <a:lnTo>
                    <a:pt x="3233" y="3465"/>
                  </a:lnTo>
                  <a:cubicBezTo>
                    <a:pt x="3254" y="3486"/>
                    <a:pt x="3296" y="3507"/>
                    <a:pt x="3339" y="3507"/>
                  </a:cubicBezTo>
                  <a:cubicBezTo>
                    <a:pt x="3381" y="3507"/>
                    <a:pt x="3423" y="3486"/>
                    <a:pt x="3444" y="3444"/>
                  </a:cubicBezTo>
                  <a:cubicBezTo>
                    <a:pt x="3508" y="3402"/>
                    <a:pt x="3529" y="3296"/>
                    <a:pt x="3444" y="3233"/>
                  </a:cubicBezTo>
                  <a:lnTo>
                    <a:pt x="276" y="43"/>
                  </a:lnTo>
                  <a:cubicBezTo>
                    <a:pt x="233" y="22"/>
                    <a:pt x="191" y="1"/>
                    <a:pt x="1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1"/>
            <p:cNvSpPr/>
            <p:nvPr/>
          </p:nvSpPr>
          <p:spPr>
            <a:xfrm>
              <a:off x="388382" y="3415300"/>
              <a:ext cx="484414" cy="470417"/>
            </a:xfrm>
            <a:custGeom>
              <a:avLst/>
              <a:gdLst/>
              <a:ahLst/>
              <a:cxnLst/>
              <a:rect l="l" t="t" r="r" b="b"/>
              <a:pathLst>
                <a:path w="3184" h="3092" extrusionOk="0">
                  <a:moveTo>
                    <a:pt x="149" y="0"/>
                  </a:moveTo>
                  <a:cubicBezTo>
                    <a:pt x="66" y="0"/>
                    <a:pt x="1" y="105"/>
                    <a:pt x="81" y="184"/>
                  </a:cubicBezTo>
                  <a:cubicBezTo>
                    <a:pt x="1898" y="2001"/>
                    <a:pt x="1116" y="1220"/>
                    <a:pt x="2954" y="3057"/>
                  </a:cubicBezTo>
                  <a:cubicBezTo>
                    <a:pt x="2978" y="3081"/>
                    <a:pt x="3004" y="3091"/>
                    <a:pt x="3028" y="3091"/>
                  </a:cubicBezTo>
                  <a:cubicBezTo>
                    <a:pt x="3113" y="3091"/>
                    <a:pt x="3183" y="2975"/>
                    <a:pt x="3102" y="2909"/>
                  </a:cubicBezTo>
                  <a:cubicBezTo>
                    <a:pt x="1285" y="1072"/>
                    <a:pt x="2045" y="1853"/>
                    <a:pt x="229" y="37"/>
                  </a:cubicBezTo>
                  <a:cubicBezTo>
                    <a:pt x="203" y="11"/>
                    <a:pt x="175" y="0"/>
                    <a:pt x="1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1"/>
            <p:cNvSpPr/>
            <p:nvPr/>
          </p:nvSpPr>
          <p:spPr>
            <a:xfrm>
              <a:off x="381383" y="3405867"/>
              <a:ext cx="491869" cy="487457"/>
            </a:xfrm>
            <a:custGeom>
              <a:avLst/>
              <a:gdLst/>
              <a:ahLst/>
              <a:cxnLst/>
              <a:rect l="l" t="t" r="r" b="b"/>
              <a:pathLst>
                <a:path w="3233" h="3204" extrusionOk="0">
                  <a:moveTo>
                    <a:pt x="232" y="120"/>
                  </a:moveTo>
                  <a:lnTo>
                    <a:pt x="3105" y="3014"/>
                  </a:lnTo>
                  <a:cubicBezTo>
                    <a:pt x="3126" y="3014"/>
                    <a:pt x="3126" y="3035"/>
                    <a:pt x="3126" y="3035"/>
                  </a:cubicBezTo>
                  <a:cubicBezTo>
                    <a:pt x="3126" y="3056"/>
                    <a:pt x="3126" y="3077"/>
                    <a:pt x="3105" y="3077"/>
                  </a:cubicBezTo>
                  <a:cubicBezTo>
                    <a:pt x="3105" y="3098"/>
                    <a:pt x="3084" y="3098"/>
                    <a:pt x="3084" y="3098"/>
                  </a:cubicBezTo>
                  <a:cubicBezTo>
                    <a:pt x="3063" y="3098"/>
                    <a:pt x="3042" y="3098"/>
                    <a:pt x="3042" y="3077"/>
                  </a:cubicBezTo>
                  <a:lnTo>
                    <a:pt x="148" y="204"/>
                  </a:lnTo>
                  <a:cubicBezTo>
                    <a:pt x="127" y="162"/>
                    <a:pt x="148" y="141"/>
                    <a:pt x="169" y="120"/>
                  </a:cubicBezTo>
                  <a:close/>
                  <a:moveTo>
                    <a:pt x="201" y="1"/>
                  </a:moveTo>
                  <a:cubicBezTo>
                    <a:pt x="159" y="1"/>
                    <a:pt x="119" y="22"/>
                    <a:pt x="85" y="56"/>
                  </a:cubicBezTo>
                  <a:cubicBezTo>
                    <a:pt x="21" y="99"/>
                    <a:pt x="0" y="204"/>
                    <a:pt x="85" y="268"/>
                  </a:cubicBezTo>
                  <a:lnTo>
                    <a:pt x="2957" y="3162"/>
                  </a:lnTo>
                  <a:cubicBezTo>
                    <a:pt x="3000" y="3183"/>
                    <a:pt x="3021" y="3204"/>
                    <a:pt x="3063" y="3204"/>
                  </a:cubicBezTo>
                  <a:lnTo>
                    <a:pt x="3084" y="3204"/>
                  </a:lnTo>
                  <a:cubicBezTo>
                    <a:pt x="3126" y="3204"/>
                    <a:pt x="3148" y="3183"/>
                    <a:pt x="3190" y="3162"/>
                  </a:cubicBezTo>
                  <a:cubicBezTo>
                    <a:pt x="3211" y="3119"/>
                    <a:pt x="3232" y="3077"/>
                    <a:pt x="3232" y="3056"/>
                  </a:cubicBezTo>
                  <a:cubicBezTo>
                    <a:pt x="3232" y="3014"/>
                    <a:pt x="3232" y="2971"/>
                    <a:pt x="3190" y="2929"/>
                  </a:cubicBezTo>
                  <a:lnTo>
                    <a:pt x="317" y="56"/>
                  </a:lnTo>
                  <a:cubicBezTo>
                    <a:pt x="278" y="17"/>
                    <a:pt x="238" y="1"/>
                    <a:pt x="2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1"/>
            <p:cNvSpPr/>
            <p:nvPr/>
          </p:nvSpPr>
          <p:spPr>
            <a:xfrm>
              <a:off x="554520" y="3293587"/>
              <a:ext cx="437707" cy="425383"/>
            </a:xfrm>
            <a:custGeom>
              <a:avLst/>
              <a:gdLst/>
              <a:ahLst/>
              <a:cxnLst/>
              <a:rect l="l" t="t" r="r" b="b"/>
              <a:pathLst>
                <a:path w="2877" h="2796" extrusionOk="0">
                  <a:moveTo>
                    <a:pt x="160" y="0"/>
                  </a:moveTo>
                  <a:cubicBezTo>
                    <a:pt x="75" y="0"/>
                    <a:pt x="1" y="116"/>
                    <a:pt x="66" y="182"/>
                  </a:cubicBezTo>
                  <a:cubicBezTo>
                    <a:pt x="1904" y="2020"/>
                    <a:pt x="827" y="942"/>
                    <a:pt x="2664" y="2759"/>
                  </a:cubicBezTo>
                  <a:cubicBezTo>
                    <a:pt x="2685" y="2785"/>
                    <a:pt x="2709" y="2795"/>
                    <a:pt x="2733" y="2795"/>
                  </a:cubicBezTo>
                  <a:cubicBezTo>
                    <a:pt x="2807" y="2795"/>
                    <a:pt x="2876" y="2691"/>
                    <a:pt x="2812" y="2611"/>
                  </a:cubicBezTo>
                  <a:cubicBezTo>
                    <a:pt x="975" y="773"/>
                    <a:pt x="2052" y="1872"/>
                    <a:pt x="235" y="34"/>
                  </a:cubicBezTo>
                  <a:cubicBezTo>
                    <a:pt x="211" y="10"/>
                    <a:pt x="185" y="0"/>
                    <a:pt x="1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1"/>
            <p:cNvSpPr/>
            <p:nvPr/>
          </p:nvSpPr>
          <p:spPr>
            <a:xfrm>
              <a:off x="551630" y="3285828"/>
              <a:ext cx="443640" cy="440445"/>
            </a:xfrm>
            <a:custGeom>
              <a:avLst/>
              <a:gdLst/>
              <a:ahLst/>
              <a:cxnLst/>
              <a:rect l="l" t="t" r="r" b="b"/>
              <a:pathLst>
                <a:path w="2916" h="2895" extrusionOk="0">
                  <a:moveTo>
                    <a:pt x="170" y="106"/>
                  </a:moveTo>
                  <a:cubicBezTo>
                    <a:pt x="191" y="106"/>
                    <a:pt x="191" y="106"/>
                    <a:pt x="212" y="127"/>
                  </a:cubicBezTo>
                  <a:lnTo>
                    <a:pt x="2789" y="2704"/>
                  </a:lnTo>
                  <a:cubicBezTo>
                    <a:pt x="2810" y="2704"/>
                    <a:pt x="2810" y="2725"/>
                    <a:pt x="2810" y="2747"/>
                  </a:cubicBezTo>
                  <a:cubicBezTo>
                    <a:pt x="2789" y="2768"/>
                    <a:pt x="2768" y="2789"/>
                    <a:pt x="2747" y="2789"/>
                  </a:cubicBezTo>
                  <a:cubicBezTo>
                    <a:pt x="2747" y="2789"/>
                    <a:pt x="2726" y="2789"/>
                    <a:pt x="2705" y="2768"/>
                  </a:cubicBezTo>
                  <a:lnTo>
                    <a:pt x="127" y="191"/>
                  </a:lnTo>
                  <a:cubicBezTo>
                    <a:pt x="127" y="191"/>
                    <a:pt x="106" y="169"/>
                    <a:pt x="127" y="169"/>
                  </a:cubicBezTo>
                  <a:cubicBezTo>
                    <a:pt x="127" y="148"/>
                    <a:pt x="127" y="127"/>
                    <a:pt x="127" y="127"/>
                  </a:cubicBezTo>
                  <a:cubicBezTo>
                    <a:pt x="149" y="106"/>
                    <a:pt x="170" y="106"/>
                    <a:pt x="170" y="106"/>
                  </a:cubicBezTo>
                  <a:close/>
                  <a:moveTo>
                    <a:pt x="170" y="0"/>
                  </a:moveTo>
                  <a:cubicBezTo>
                    <a:pt x="127" y="0"/>
                    <a:pt x="85" y="22"/>
                    <a:pt x="64" y="43"/>
                  </a:cubicBezTo>
                  <a:cubicBezTo>
                    <a:pt x="22" y="85"/>
                    <a:pt x="22" y="106"/>
                    <a:pt x="1" y="148"/>
                  </a:cubicBezTo>
                  <a:cubicBezTo>
                    <a:pt x="1" y="191"/>
                    <a:pt x="22" y="233"/>
                    <a:pt x="64" y="275"/>
                  </a:cubicBezTo>
                  <a:lnTo>
                    <a:pt x="2641" y="2852"/>
                  </a:lnTo>
                  <a:cubicBezTo>
                    <a:pt x="2662" y="2873"/>
                    <a:pt x="2705" y="2894"/>
                    <a:pt x="2747" y="2894"/>
                  </a:cubicBezTo>
                  <a:cubicBezTo>
                    <a:pt x="2789" y="2894"/>
                    <a:pt x="2831" y="2873"/>
                    <a:pt x="2852" y="2852"/>
                  </a:cubicBezTo>
                  <a:cubicBezTo>
                    <a:pt x="2895" y="2810"/>
                    <a:pt x="2916" y="2789"/>
                    <a:pt x="2916" y="2747"/>
                  </a:cubicBezTo>
                  <a:cubicBezTo>
                    <a:pt x="2916" y="2704"/>
                    <a:pt x="2895" y="2662"/>
                    <a:pt x="2852" y="2620"/>
                  </a:cubicBezTo>
                  <a:lnTo>
                    <a:pt x="275" y="43"/>
                  </a:lnTo>
                  <a:cubicBezTo>
                    <a:pt x="254" y="22"/>
                    <a:pt x="212" y="0"/>
                    <a:pt x="1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1"/>
            <p:cNvSpPr/>
            <p:nvPr/>
          </p:nvSpPr>
          <p:spPr>
            <a:xfrm>
              <a:off x="721420" y="3172788"/>
              <a:ext cx="392065" cy="378981"/>
            </a:xfrm>
            <a:custGeom>
              <a:avLst/>
              <a:gdLst/>
              <a:ahLst/>
              <a:cxnLst/>
              <a:rect l="l" t="t" r="r" b="b"/>
              <a:pathLst>
                <a:path w="2577" h="2491" extrusionOk="0">
                  <a:moveTo>
                    <a:pt x="157" y="0"/>
                  </a:moveTo>
                  <a:cubicBezTo>
                    <a:pt x="80" y="0"/>
                    <a:pt x="1" y="110"/>
                    <a:pt x="68" y="194"/>
                  </a:cubicBezTo>
                  <a:cubicBezTo>
                    <a:pt x="1905" y="2011"/>
                    <a:pt x="511" y="638"/>
                    <a:pt x="2349" y="2454"/>
                  </a:cubicBezTo>
                  <a:cubicBezTo>
                    <a:pt x="2375" y="2480"/>
                    <a:pt x="2403" y="2491"/>
                    <a:pt x="2429" y="2491"/>
                  </a:cubicBezTo>
                  <a:cubicBezTo>
                    <a:pt x="2511" y="2491"/>
                    <a:pt x="2577" y="2387"/>
                    <a:pt x="2497" y="2307"/>
                  </a:cubicBezTo>
                  <a:cubicBezTo>
                    <a:pt x="680" y="490"/>
                    <a:pt x="2053" y="1863"/>
                    <a:pt x="216" y="25"/>
                  </a:cubicBezTo>
                  <a:cubicBezTo>
                    <a:pt x="198" y="8"/>
                    <a:pt x="178" y="0"/>
                    <a:pt x="1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1"/>
            <p:cNvSpPr/>
            <p:nvPr/>
          </p:nvSpPr>
          <p:spPr>
            <a:xfrm>
              <a:off x="715638" y="3163659"/>
              <a:ext cx="398607" cy="395412"/>
            </a:xfrm>
            <a:custGeom>
              <a:avLst/>
              <a:gdLst/>
              <a:ahLst/>
              <a:cxnLst/>
              <a:rect l="l" t="t" r="r" b="b"/>
              <a:pathLst>
                <a:path w="2620" h="2599" extrusionOk="0">
                  <a:moveTo>
                    <a:pt x="232" y="127"/>
                  </a:moveTo>
                  <a:lnTo>
                    <a:pt x="2493" y="2409"/>
                  </a:lnTo>
                  <a:cubicBezTo>
                    <a:pt x="2535" y="2451"/>
                    <a:pt x="2514" y="2472"/>
                    <a:pt x="2493" y="2472"/>
                  </a:cubicBezTo>
                  <a:cubicBezTo>
                    <a:pt x="2493" y="2487"/>
                    <a:pt x="2472" y="2502"/>
                    <a:pt x="2452" y="2502"/>
                  </a:cubicBezTo>
                  <a:cubicBezTo>
                    <a:pt x="2443" y="2502"/>
                    <a:pt x="2435" y="2500"/>
                    <a:pt x="2429" y="2493"/>
                  </a:cubicBezTo>
                  <a:lnTo>
                    <a:pt x="148" y="212"/>
                  </a:lnTo>
                  <a:cubicBezTo>
                    <a:pt x="106" y="170"/>
                    <a:pt x="148" y="149"/>
                    <a:pt x="148" y="127"/>
                  </a:cubicBezTo>
                  <a:close/>
                  <a:moveTo>
                    <a:pt x="190" y="1"/>
                  </a:moveTo>
                  <a:cubicBezTo>
                    <a:pt x="148" y="22"/>
                    <a:pt x="106" y="22"/>
                    <a:pt x="85" y="64"/>
                  </a:cubicBezTo>
                  <a:cubicBezTo>
                    <a:pt x="21" y="106"/>
                    <a:pt x="0" y="212"/>
                    <a:pt x="85" y="275"/>
                  </a:cubicBezTo>
                  <a:lnTo>
                    <a:pt x="2345" y="2557"/>
                  </a:lnTo>
                  <a:cubicBezTo>
                    <a:pt x="2387" y="2599"/>
                    <a:pt x="2408" y="2599"/>
                    <a:pt x="2450" y="2599"/>
                  </a:cubicBezTo>
                  <a:lnTo>
                    <a:pt x="2472" y="2599"/>
                  </a:lnTo>
                  <a:cubicBezTo>
                    <a:pt x="2514" y="2599"/>
                    <a:pt x="2535" y="2578"/>
                    <a:pt x="2577" y="2557"/>
                  </a:cubicBezTo>
                  <a:cubicBezTo>
                    <a:pt x="2598" y="2536"/>
                    <a:pt x="2619" y="2493"/>
                    <a:pt x="2619" y="2451"/>
                  </a:cubicBezTo>
                  <a:cubicBezTo>
                    <a:pt x="2619" y="2409"/>
                    <a:pt x="2619" y="2367"/>
                    <a:pt x="2577" y="2324"/>
                  </a:cubicBezTo>
                  <a:lnTo>
                    <a:pt x="296" y="64"/>
                  </a:lnTo>
                  <a:cubicBezTo>
                    <a:pt x="275" y="22"/>
                    <a:pt x="232" y="1"/>
                    <a:pt x="1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1"/>
            <p:cNvSpPr/>
            <p:nvPr/>
          </p:nvSpPr>
          <p:spPr>
            <a:xfrm>
              <a:off x="886341" y="3052445"/>
              <a:ext cx="347336" cy="333795"/>
            </a:xfrm>
            <a:custGeom>
              <a:avLst/>
              <a:gdLst/>
              <a:ahLst/>
              <a:cxnLst/>
              <a:rect l="l" t="t" r="r" b="b"/>
              <a:pathLst>
                <a:path w="2283" h="2194" extrusionOk="0">
                  <a:moveTo>
                    <a:pt x="164" y="1"/>
                  </a:moveTo>
                  <a:cubicBezTo>
                    <a:pt x="83" y="1"/>
                    <a:pt x="0" y="117"/>
                    <a:pt x="82" y="182"/>
                  </a:cubicBezTo>
                  <a:lnTo>
                    <a:pt x="2068" y="2168"/>
                  </a:lnTo>
                  <a:cubicBezTo>
                    <a:pt x="2085" y="2186"/>
                    <a:pt x="2105" y="2193"/>
                    <a:pt x="2126" y="2193"/>
                  </a:cubicBezTo>
                  <a:cubicBezTo>
                    <a:pt x="2204" y="2193"/>
                    <a:pt x="2283" y="2083"/>
                    <a:pt x="2216" y="1999"/>
                  </a:cubicBezTo>
                  <a:cubicBezTo>
                    <a:pt x="378" y="182"/>
                    <a:pt x="2068" y="1872"/>
                    <a:pt x="230" y="35"/>
                  </a:cubicBezTo>
                  <a:cubicBezTo>
                    <a:pt x="211" y="11"/>
                    <a:pt x="188" y="1"/>
                    <a:pt x="16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1"/>
            <p:cNvSpPr/>
            <p:nvPr/>
          </p:nvSpPr>
          <p:spPr>
            <a:xfrm>
              <a:off x="882690" y="3045142"/>
              <a:ext cx="356920" cy="350074"/>
            </a:xfrm>
            <a:custGeom>
              <a:avLst/>
              <a:gdLst/>
              <a:ahLst/>
              <a:cxnLst/>
              <a:rect l="l" t="t" r="r" b="b"/>
              <a:pathLst>
                <a:path w="2346" h="2301" extrusionOk="0">
                  <a:moveTo>
                    <a:pt x="191" y="104"/>
                  </a:moveTo>
                  <a:cubicBezTo>
                    <a:pt x="191" y="104"/>
                    <a:pt x="212" y="104"/>
                    <a:pt x="212" y="125"/>
                  </a:cubicBezTo>
                  <a:lnTo>
                    <a:pt x="2197" y="2089"/>
                  </a:lnTo>
                  <a:cubicBezTo>
                    <a:pt x="2197" y="2111"/>
                    <a:pt x="2218" y="2111"/>
                    <a:pt x="2218" y="2132"/>
                  </a:cubicBezTo>
                  <a:cubicBezTo>
                    <a:pt x="2218" y="2153"/>
                    <a:pt x="2197" y="2153"/>
                    <a:pt x="2197" y="2174"/>
                  </a:cubicBezTo>
                  <a:cubicBezTo>
                    <a:pt x="2176" y="2174"/>
                    <a:pt x="2176" y="2174"/>
                    <a:pt x="2155" y="2195"/>
                  </a:cubicBezTo>
                  <a:cubicBezTo>
                    <a:pt x="2134" y="2195"/>
                    <a:pt x="2134" y="2174"/>
                    <a:pt x="2113" y="2174"/>
                  </a:cubicBezTo>
                  <a:lnTo>
                    <a:pt x="148" y="188"/>
                  </a:lnTo>
                  <a:cubicBezTo>
                    <a:pt x="106" y="167"/>
                    <a:pt x="148" y="125"/>
                    <a:pt x="148" y="125"/>
                  </a:cubicBezTo>
                  <a:cubicBezTo>
                    <a:pt x="148" y="125"/>
                    <a:pt x="169" y="104"/>
                    <a:pt x="191" y="104"/>
                  </a:cubicBezTo>
                  <a:close/>
                  <a:moveTo>
                    <a:pt x="192" y="0"/>
                  </a:moveTo>
                  <a:cubicBezTo>
                    <a:pt x="146" y="0"/>
                    <a:pt x="99" y="17"/>
                    <a:pt x="64" y="40"/>
                  </a:cubicBezTo>
                  <a:cubicBezTo>
                    <a:pt x="22" y="104"/>
                    <a:pt x="0" y="188"/>
                    <a:pt x="64" y="273"/>
                  </a:cubicBezTo>
                  <a:lnTo>
                    <a:pt x="2049" y="2237"/>
                  </a:lnTo>
                  <a:cubicBezTo>
                    <a:pt x="2071" y="2280"/>
                    <a:pt x="2113" y="2301"/>
                    <a:pt x="2155" y="2301"/>
                  </a:cubicBezTo>
                  <a:cubicBezTo>
                    <a:pt x="2197" y="2280"/>
                    <a:pt x="2240" y="2280"/>
                    <a:pt x="2261" y="2237"/>
                  </a:cubicBezTo>
                  <a:cubicBezTo>
                    <a:pt x="2324" y="2195"/>
                    <a:pt x="2345" y="2089"/>
                    <a:pt x="2261" y="2026"/>
                  </a:cubicBezTo>
                  <a:lnTo>
                    <a:pt x="296" y="40"/>
                  </a:lnTo>
                  <a:cubicBezTo>
                    <a:pt x="268" y="12"/>
                    <a:pt x="230" y="0"/>
                    <a:pt x="1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1"/>
            <p:cNvSpPr/>
            <p:nvPr/>
          </p:nvSpPr>
          <p:spPr>
            <a:xfrm>
              <a:off x="293750" y="2337688"/>
              <a:ext cx="2006727" cy="1291060"/>
            </a:xfrm>
            <a:custGeom>
              <a:avLst/>
              <a:gdLst/>
              <a:ahLst/>
              <a:cxnLst/>
              <a:rect l="l" t="t" r="r" b="b"/>
              <a:pathLst>
                <a:path w="13190" h="8486" extrusionOk="0">
                  <a:moveTo>
                    <a:pt x="13052" y="1"/>
                  </a:moveTo>
                  <a:cubicBezTo>
                    <a:pt x="13034" y="1"/>
                    <a:pt x="13016" y="7"/>
                    <a:pt x="12997" y="22"/>
                  </a:cubicBezTo>
                  <a:cubicBezTo>
                    <a:pt x="10800" y="1416"/>
                    <a:pt x="2266" y="6887"/>
                    <a:pt x="90" y="8281"/>
                  </a:cubicBezTo>
                  <a:cubicBezTo>
                    <a:pt x="1" y="8353"/>
                    <a:pt x="63" y="8485"/>
                    <a:pt x="161" y="8485"/>
                  </a:cubicBezTo>
                  <a:cubicBezTo>
                    <a:pt x="179" y="8485"/>
                    <a:pt x="198" y="8481"/>
                    <a:pt x="217" y="8472"/>
                  </a:cubicBezTo>
                  <a:cubicBezTo>
                    <a:pt x="2393" y="7077"/>
                    <a:pt x="10927" y="1585"/>
                    <a:pt x="13103" y="191"/>
                  </a:cubicBezTo>
                  <a:cubicBezTo>
                    <a:pt x="13190" y="139"/>
                    <a:pt x="13133" y="1"/>
                    <a:pt x="130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1"/>
            <p:cNvSpPr/>
            <p:nvPr/>
          </p:nvSpPr>
          <p:spPr>
            <a:xfrm>
              <a:off x="291316" y="2329777"/>
              <a:ext cx="2012052" cy="1306426"/>
            </a:xfrm>
            <a:custGeom>
              <a:avLst/>
              <a:gdLst/>
              <a:ahLst/>
              <a:cxnLst/>
              <a:rect l="l" t="t" r="r" b="b"/>
              <a:pathLst>
                <a:path w="13225" h="8587" extrusionOk="0">
                  <a:moveTo>
                    <a:pt x="13076" y="95"/>
                  </a:moveTo>
                  <a:cubicBezTo>
                    <a:pt x="13076" y="116"/>
                    <a:pt x="13097" y="116"/>
                    <a:pt x="13097" y="137"/>
                  </a:cubicBezTo>
                  <a:cubicBezTo>
                    <a:pt x="13119" y="137"/>
                    <a:pt x="13119" y="158"/>
                    <a:pt x="13119" y="158"/>
                  </a:cubicBezTo>
                  <a:cubicBezTo>
                    <a:pt x="13119" y="180"/>
                    <a:pt x="13097" y="201"/>
                    <a:pt x="13097" y="201"/>
                  </a:cubicBezTo>
                  <a:lnTo>
                    <a:pt x="191" y="8460"/>
                  </a:lnTo>
                  <a:cubicBezTo>
                    <a:pt x="170" y="8481"/>
                    <a:pt x="170" y="8481"/>
                    <a:pt x="149" y="8481"/>
                  </a:cubicBezTo>
                  <a:cubicBezTo>
                    <a:pt x="127" y="8460"/>
                    <a:pt x="106" y="8439"/>
                    <a:pt x="106" y="8418"/>
                  </a:cubicBezTo>
                  <a:cubicBezTo>
                    <a:pt x="106" y="8397"/>
                    <a:pt x="127" y="8397"/>
                    <a:pt x="127" y="8376"/>
                  </a:cubicBezTo>
                  <a:lnTo>
                    <a:pt x="13034" y="116"/>
                  </a:lnTo>
                  <a:cubicBezTo>
                    <a:pt x="13034" y="95"/>
                    <a:pt x="13055" y="95"/>
                    <a:pt x="13055" y="95"/>
                  </a:cubicBezTo>
                  <a:close/>
                  <a:moveTo>
                    <a:pt x="13057" y="0"/>
                  </a:moveTo>
                  <a:cubicBezTo>
                    <a:pt x="13030" y="0"/>
                    <a:pt x="13000" y="10"/>
                    <a:pt x="12971" y="32"/>
                  </a:cubicBezTo>
                  <a:lnTo>
                    <a:pt x="85" y="8291"/>
                  </a:lnTo>
                  <a:cubicBezTo>
                    <a:pt x="1" y="8355"/>
                    <a:pt x="1" y="8439"/>
                    <a:pt x="43" y="8502"/>
                  </a:cubicBezTo>
                  <a:cubicBezTo>
                    <a:pt x="64" y="8545"/>
                    <a:pt x="85" y="8566"/>
                    <a:pt x="127" y="8587"/>
                  </a:cubicBezTo>
                  <a:lnTo>
                    <a:pt x="170" y="8587"/>
                  </a:lnTo>
                  <a:cubicBezTo>
                    <a:pt x="191" y="8587"/>
                    <a:pt x="233" y="8587"/>
                    <a:pt x="254" y="8566"/>
                  </a:cubicBezTo>
                  <a:lnTo>
                    <a:pt x="13140" y="285"/>
                  </a:lnTo>
                  <a:cubicBezTo>
                    <a:pt x="13182" y="264"/>
                    <a:pt x="13203" y="222"/>
                    <a:pt x="13224" y="180"/>
                  </a:cubicBezTo>
                  <a:cubicBezTo>
                    <a:pt x="13224" y="137"/>
                    <a:pt x="13224" y="116"/>
                    <a:pt x="13182" y="74"/>
                  </a:cubicBezTo>
                  <a:cubicBezTo>
                    <a:pt x="13154" y="33"/>
                    <a:pt x="13109" y="0"/>
                    <a:pt x="130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1"/>
            <p:cNvSpPr/>
            <p:nvPr/>
          </p:nvSpPr>
          <p:spPr>
            <a:xfrm>
              <a:off x="647631" y="1985787"/>
              <a:ext cx="1301558" cy="1994555"/>
            </a:xfrm>
            <a:custGeom>
              <a:avLst/>
              <a:gdLst/>
              <a:ahLst/>
              <a:cxnLst/>
              <a:rect l="l" t="t" r="r" b="b"/>
              <a:pathLst>
                <a:path w="8555" h="13110" extrusionOk="0">
                  <a:moveTo>
                    <a:pt x="8399" y="1"/>
                  </a:moveTo>
                  <a:cubicBezTo>
                    <a:pt x="8365" y="1"/>
                    <a:pt x="8330" y="16"/>
                    <a:pt x="8305" y="54"/>
                  </a:cubicBezTo>
                  <a:cubicBezTo>
                    <a:pt x="6911" y="2229"/>
                    <a:pt x="1440" y="10763"/>
                    <a:pt x="46" y="12939"/>
                  </a:cubicBezTo>
                  <a:cubicBezTo>
                    <a:pt x="0" y="13030"/>
                    <a:pt x="73" y="13109"/>
                    <a:pt x="150" y="13109"/>
                  </a:cubicBezTo>
                  <a:cubicBezTo>
                    <a:pt x="180" y="13109"/>
                    <a:pt x="212" y="13096"/>
                    <a:pt x="236" y="13066"/>
                  </a:cubicBezTo>
                  <a:cubicBezTo>
                    <a:pt x="1630" y="10890"/>
                    <a:pt x="7101" y="2335"/>
                    <a:pt x="8495" y="159"/>
                  </a:cubicBezTo>
                  <a:cubicBezTo>
                    <a:pt x="8555" y="85"/>
                    <a:pt x="8479" y="1"/>
                    <a:pt x="83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1"/>
            <p:cNvSpPr/>
            <p:nvPr/>
          </p:nvSpPr>
          <p:spPr>
            <a:xfrm>
              <a:off x="641698" y="1977723"/>
              <a:ext cx="1311295" cy="2008857"/>
            </a:xfrm>
            <a:custGeom>
              <a:avLst/>
              <a:gdLst/>
              <a:ahLst/>
              <a:cxnLst/>
              <a:rect l="l" t="t" r="r" b="b"/>
              <a:pathLst>
                <a:path w="8619" h="13204" extrusionOk="0">
                  <a:moveTo>
                    <a:pt x="8447" y="101"/>
                  </a:moveTo>
                  <a:cubicBezTo>
                    <a:pt x="8460" y="101"/>
                    <a:pt x="8471" y="107"/>
                    <a:pt x="8471" y="107"/>
                  </a:cubicBezTo>
                  <a:cubicBezTo>
                    <a:pt x="8471" y="128"/>
                    <a:pt x="8513" y="149"/>
                    <a:pt x="8492" y="191"/>
                  </a:cubicBezTo>
                  <a:lnTo>
                    <a:pt x="211" y="13077"/>
                  </a:lnTo>
                  <a:cubicBezTo>
                    <a:pt x="211" y="13098"/>
                    <a:pt x="190" y="13098"/>
                    <a:pt x="190" y="13098"/>
                  </a:cubicBezTo>
                  <a:cubicBezTo>
                    <a:pt x="169" y="13098"/>
                    <a:pt x="127" y="13098"/>
                    <a:pt x="127" y="13077"/>
                  </a:cubicBezTo>
                  <a:cubicBezTo>
                    <a:pt x="127" y="13056"/>
                    <a:pt x="127" y="13034"/>
                    <a:pt x="127" y="13013"/>
                  </a:cubicBezTo>
                  <a:lnTo>
                    <a:pt x="8407" y="128"/>
                  </a:lnTo>
                  <a:cubicBezTo>
                    <a:pt x="8418" y="107"/>
                    <a:pt x="8434" y="101"/>
                    <a:pt x="8447" y="101"/>
                  </a:cubicBezTo>
                  <a:close/>
                  <a:moveTo>
                    <a:pt x="8407" y="1"/>
                  </a:moveTo>
                  <a:cubicBezTo>
                    <a:pt x="8365" y="1"/>
                    <a:pt x="8344" y="22"/>
                    <a:pt x="8302" y="64"/>
                  </a:cubicBezTo>
                  <a:lnTo>
                    <a:pt x="42" y="12971"/>
                  </a:lnTo>
                  <a:cubicBezTo>
                    <a:pt x="0" y="13013"/>
                    <a:pt x="0" y="13077"/>
                    <a:pt x="42" y="13119"/>
                  </a:cubicBezTo>
                  <a:cubicBezTo>
                    <a:pt x="64" y="13182"/>
                    <a:pt x="106" y="13203"/>
                    <a:pt x="169" y="13203"/>
                  </a:cubicBezTo>
                  <a:lnTo>
                    <a:pt x="190" y="13203"/>
                  </a:lnTo>
                  <a:cubicBezTo>
                    <a:pt x="233" y="13203"/>
                    <a:pt x="275" y="13182"/>
                    <a:pt x="317" y="13140"/>
                  </a:cubicBezTo>
                  <a:lnTo>
                    <a:pt x="8576" y="233"/>
                  </a:lnTo>
                  <a:cubicBezTo>
                    <a:pt x="8598" y="212"/>
                    <a:pt x="8619" y="149"/>
                    <a:pt x="8598" y="107"/>
                  </a:cubicBezTo>
                  <a:cubicBezTo>
                    <a:pt x="8598" y="85"/>
                    <a:pt x="8555" y="43"/>
                    <a:pt x="8534" y="22"/>
                  </a:cubicBezTo>
                  <a:cubicBezTo>
                    <a:pt x="8492" y="1"/>
                    <a:pt x="8450" y="1"/>
                    <a:pt x="84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1"/>
            <p:cNvSpPr/>
            <p:nvPr/>
          </p:nvSpPr>
          <p:spPr>
            <a:xfrm>
              <a:off x="1171910" y="2858313"/>
              <a:ext cx="250879" cy="247684"/>
            </a:xfrm>
            <a:custGeom>
              <a:avLst/>
              <a:gdLst/>
              <a:ahLst/>
              <a:cxnLst/>
              <a:rect l="l" t="t" r="r" b="b"/>
              <a:pathLst>
                <a:path w="1649" h="1628" extrusionOk="0">
                  <a:moveTo>
                    <a:pt x="824" y="1"/>
                  </a:moveTo>
                  <a:cubicBezTo>
                    <a:pt x="381" y="1"/>
                    <a:pt x="1" y="360"/>
                    <a:pt x="1" y="825"/>
                  </a:cubicBezTo>
                  <a:cubicBezTo>
                    <a:pt x="1" y="1268"/>
                    <a:pt x="381" y="1627"/>
                    <a:pt x="824" y="1627"/>
                  </a:cubicBezTo>
                  <a:cubicBezTo>
                    <a:pt x="1268" y="1627"/>
                    <a:pt x="1648" y="1268"/>
                    <a:pt x="1648" y="825"/>
                  </a:cubicBezTo>
                  <a:cubicBezTo>
                    <a:pt x="1648" y="360"/>
                    <a:pt x="1268" y="1"/>
                    <a:pt x="824" y="1"/>
                  </a:cubicBezTo>
                  <a:close/>
                </a:path>
              </a:pathLst>
            </a:custGeom>
            <a:solidFill>
              <a:srgbClr val="8833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1"/>
            <p:cNvSpPr/>
            <p:nvPr/>
          </p:nvSpPr>
          <p:spPr>
            <a:xfrm>
              <a:off x="1239461" y="2922669"/>
              <a:ext cx="115779" cy="118973"/>
            </a:xfrm>
            <a:custGeom>
              <a:avLst/>
              <a:gdLst/>
              <a:ahLst/>
              <a:cxnLst/>
              <a:rect l="l" t="t" r="r" b="b"/>
              <a:pathLst>
                <a:path w="761" h="782" extrusionOk="0">
                  <a:moveTo>
                    <a:pt x="380" y="0"/>
                  </a:moveTo>
                  <a:cubicBezTo>
                    <a:pt x="169" y="0"/>
                    <a:pt x="0" y="169"/>
                    <a:pt x="0" y="402"/>
                  </a:cubicBezTo>
                  <a:cubicBezTo>
                    <a:pt x="0" y="613"/>
                    <a:pt x="169" y="782"/>
                    <a:pt x="380" y="782"/>
                  </a:cubicBezTo>
                  <a:cubicBezTo>
                    <a:pt x="592" y="782"/>
                    <a:pt x="761" y="613"/>
                    <a:pt x="761" y="402"/>
                  </a:cubicBezTo>
                  <a:cubicBezTo>
                    <a:pt x="761" y="169"/>
                    <a:pt x="592" y="0"/>
                    <a:pt x="3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9" name="Google Shape;529;p41"/>
          <p:cNvGrpSpPr/>
          <p:nvPr/>
        </p:nvGrpSpPr>
        <p:grpSpPr>
          <a:xfrm>
            <a:off x="1568201" y="3925175"/>
            <a:ext cx="594420" cy="1237667"/>
            <a:chOff x="1568201" y="3925175"/>
            <a:chExt cx="594420" cy="1237667"/>
          </a:xfrm>
        </p:grpSpPr>
        <p:sp>
          <p:nvSpPr>
            <p:cNvPr id="530" name="Google Shape;530;p41"/>
            <p:cNvSpPr/>
            <p:nvPr/>
          </p:nvSpPr>
          <p:spPr>
            <a:xfrm>
              <a:off x="1568201" y="3925175"/>
              <a:ext cx="594420" cy="931424"/>
            </a:xfrm>
            <a:custGeom>
              <a:avLst/>
              <a:gdLst/>
              <a:ahLst/>
              <a:cxnLst/>
              <a:rect l="l" t="t" r="r" b="b"/>
              <a:pathLst>
                <a:path w="5101" h="7993" extrusionOk="0">
                  <a:moveTo>
                    <a:pt x="2598" y="0"/>
                  </a:moveTo>
                  <a:cubicBezTo>
                    <a:pt x="1033" y="0"/>
                    <a:pt x="118" y="1573"/>
                    <a:pt x="411" y="2979"/>
                  </a:cubicBezTo>
                  <a:cubicBezTo>
                    <a:pt x="728" y="4373"/>
                    <a:pt x="348" y="5492"/>
                    <a:pt x="242" y="5809"/>
                  </a:cubicBezTo>
                  <a:cubicBezTo>
                    <a:pt x="161" y="6115"/>
                    <a:pt x="1" y="7993"/>
                    <a:pt x="2359" y="7993"/>
                  </a:cubicBezTo>
                  <a:cubicBezTo>
                    <a:pt x="2446" y="7993"/>
                    <a:pt x="2536" y="7990"/>
                    <a:pt x="2629" y="7985"/>
                  </a:cubicBezTo>
                  <a:cubicBezTo>
                    <a:pt x="2629" y="7985"/>
                    <a:pt x="2701" y="7993"/>
                    <a:pt x="2818" y="7993"/>
                  </a:cubicBezTo>
                  <a:cubicBezTo>
                    <a:pt x="3381" y="7993"/>
                    <a:pt x="5009" y="7819"/>
                    <a:pt x="4974" y="5809"/>
                  </a:cubicBezTo>
                  <a:cubicBezTo>
                    <a:pt x="4953" y="3380"/>
                    <a:pt x="4869" y="3000"/>
                    <a:pt x="4974" y="2155"/>
                  </a:cubicBezTo>
                  <a:cubicBezTo>
                    <a:pt x="5101" y="1310"/>
                    <a:pt x="4193" y="21"/>
                    <a:pt x="2629" y="0"/>
                  </a:cubicBezTo>
                  <a:cubicBezTo>
                    <a:pt x="2619" y="0"/>
                    <a:pt x="2609" y="0"/>
                    <a:pt x="25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1"/>
            <p:cNvSpPr/>
            <p:nvPr/>
          </p:nvSpPr>
          <p:spPr>
            <a:xfrm>
              <a:off x="1864657" y="4176183"/>
              <a:ext cx="17363" cy="986660"/>
            </a:xfrm>
            <a:custGeom>
              <a:avLst/>
              <a:gdLst/>
              <a:ahLst/>
              <a:cxnLst/>
              <a:rect l="l" t="t" r="r" b="b"/>
              <a:pathLst>
                <a:path w="149" h="8467" extrusionOk="0">
                  <a:moveTo>
                    <a:pt x="75" y="1"/>
                  </a:moveTo>
                  <a:cubicBezTo>
                    <a:pt x="38" y="1"/>
                    <a:pt x="1" y="22"/>
                    <a:pt x="1" y="64"/>
                  </a:cubicBezTo>
                  <a:lnTo>
                    <a:pt x="1" y="8387"/>
                  </a:lnTo>
                  <a:cubicBezTo>
                    <a:pt x="1" y="8440"/>
                    <a:pt x="38" y="8466"/>
                    <a:pt x="75" y="8466"/>
                  </a:cubicBezTo>
                  <a:cubicBezTo>
                    <a:pt x="112" y="8466"/>
                    <a:pt x="149" y="8440"/>
                    <a:pt x="149" y="8387"/>
                  </a:cubicBezTo>
                  <a:lnTo>
                    <a:pt x="149" y="64"/>
                  </a:lnTo>
                  <a:cubicBezTo>
                    <a:pt x="149" y="22"/>
                    <a:pt x="112" y="1"/>
                    <a:pt x="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1"/>
            <p:cNvSpPr/>
            <p:nvPr/>
          </p:nvSpPr>
          <p:spPr>
            <a:xfrm>
              <a:off x="1736356" y="4363564"/>
              <a:ext cx="150906" cy="142400"/>
            </a:xfrm>
            <a:custGeom>
              <a:avLst/>
              <a:gdLst/>
              <a:ahLst/>
              <a:cxnLst/>
              <a:rect l="l" t="t" r="r" b="b"/>
              <a:pathLst>
                <a:path w="1295" h="1222" extrusionOk="0">
                  <a:moveTo>
                    <a:pt x="126" y="0"/>
                  </a:moveTo>
                  <a:cubicBezTo>
                    <a:pt x="65" y="0"/>
                    <a:pt x="0" y="80"/>
                    <a:pt x="67" y="146"/>
                  </a:cubicBezTo>
                  <a:cubicBezTo>
                    <a:pt x="426" y="484"/>
                    <a:pt x="764" y="843"/>
                    <a:pt x="1123" y="1202"/>
                  </a:cubicBezTo>
                  <a:cubicBezTo>
                    <a:pt x="1137" y="1216"/>
                    <a:pt x="1154" y="1222"/>
                    <a:pt x="1170" y="1222"/>
                  </a:cubicBezTo>
                  <a:cubicBezTo>
                    <a:pt x="1232" y="1222"/>
                    <a:pt x="1295" y="1146"/>
                    <a:pt x="1229" y="1097"/>
                  </a:cubicBezTo>
                  <a:cubicBezTo>
                    <a:pt x="891" y="738"/>
                    <a:pt x="532" y="379"/>
                    <a:pt x="173" y="19"/>
                  </a:cubicBezTo>
                  <a:cubicBezTo>
                    <a:pt x="159" y="6"/>
                    <a:pt x="143" y="0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1"/>
            <p:cNvSpPr/>
            <p:nvPr/>
          </p:nvSpPr>
          <p:spPr>
            <a:xfrm>
              <a:off x="1861395" y="4506315"/>
              <a:ext cx="159413" cy="152305"/>
            </a:xfrm>
            <a:custGeom>
              <a:avLst/>
              <a:gdLst/>
              <a:ahLst/>
              <a:cxnLst/>
              <a:rect l="l" t="t" r="r" b="b"/>
              <a:pathLst>
                <a:path w="1368" h="1307" extrusionOk="0">
                  <a:moveTo>
                    <a:pt x="1247" y="0"/>
                  </a:moveTo>
                  <a:cubicBezTo>
                    <a:pt x="1228" y="0"/>
                    <a:pt x="1209" y="6"/>
                    <a:pt x="1191" y="20"/>
                  </a:cubicBezTo>
                  <a:cubicBezTo>
                    <a:pt x="811" y="400"/>
                    <a:pt x="430" y="780"/>
                    <a:pt x="50" y="1181"/>
                  </a:cubicBezTo>
                  <a:cubicBezTo>
                    <a:pt x="0" y="1231"/>
                    <a:pt x="54" y="1307"/>
                    <a:pt x="111" y="1307"/>
                  </a:cubicBezTo>
                  <a:cubicBezTo>
                    <a:pt x="126" y="1307"/>
                    <a:pt x="142" y="1301"/>
                    <a:pt x="156" y="1287"/>
                  </a:cubicBezTo>
                  <a:cubicBezTo>
                    <a:pt x="536" y="907"/>
                    <a:pt x="916" y="527"/>
                    <a:pt x="1318" y="125"/>
                  </a:cubicBezTo>
                  <a:cubicBezTo>
                    <a:pt x="1367" y="76"/>
                    <a:pt x="1313" y="0"/>
                    <a:pt x="12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4" name="Google Shape;534;p41"/>
          <p:cNvGrpSpPr/>
          <p:nvPr/>
        </p:nvGrpSpPr>
        <p:grpSpPr>
          <a:xfrm>
            <a:off x="2988240" y="2246623"/>
            <a:ext cx="505852" cy="137397"/>
            <a:chOff x="4321205" y="3564811"/>
            <a:chExt cx="505852" cy="137397"/>
          </a:xfrm>
        </p:grpSpPr>
        <p:sp>
          <p:nvSpPr>
            <p:cNvPr id="535" name="Google Shape;535;p41"/>
            <p:cNvSpPr/>
            <p:nvPr/>
          </p:nvSpPr>
          <p:spPr>
            <a:xfrm>
              <a:off x="4504976" y="3564811"/>
              <a:ext cx="138412" cy="137397"/>
            </a:xfrm>
            <a:custGeom>
              <a:avLst/>
              <a:gdLst/>
              <a:ahLst/>
              <a:cxnLst/>
              <a:rect l="l" t="t" r="r" b="b"/>
              <a:pathLst>
                <a:path w="1364" h="1354" extrusionOk="0">
                  <a:moveTo>
                    <a:pt x="682" y="1"/>
                  </a:moveTo>
                  <a:lnTo>
                    <a:pt x="0" y="682"/>
                  </a:lnTo>
                  <a:lnTo>
                    <a:pt x="682" y="1353"/>
                  </a:lnTo>
                  <a:lnTo>
                    <a:pt x="1363" y="682"/>
                  </a:lnTo>
                  <a:lnTo>
                    <a:pt x="68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1"/>
            <p:cNvSpPr/>
            <p:nvPr/>
          </p:nvSpPr>
          <p:spPr>
            <a:xfrm>
              <a:off x="4321205" y="3587542"/>
              <a:ext cx="91936" cy="91936"/>
            </a:xfrm>
            <a:custGeom>
              <a:avLst/>
              <a:gdLst/>
              <a:ahLst/>
              <a:cxnLst/>
              <a:rect l="l" t="t" r="r" b="b"/>
              <a:pathLst>
                <a:path w="906" h="906" extrusionOk="0">
                  <a:moveTo>
                    <a:pt x="448" y="1"/>
                  </a:moveTo>
                  <a:lnTo>
                    <a:pt x="1" y="458"/>
                  </a:lnTo>
                  <a:lnTo>
                    <a:pt x="448" y="906"/>
                  </a:lnTo>
                  <a:lnTo>
                    <a:pt x="906" y="458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1"/>
            <p:cNvSpPr/>
            <p:nvPr/>
          </p:nvSpPr>
          <p:spPr>
            <a:xfrm>
              <a:off x="4736136" y="3587542"/>
              <a:ext cx="90922" cy="91936"/>
            </a:xfrm>
            <a:custGeom>
              <a:avLst/>
              <a:gdLst/>
              <a:ahLst/>
              <a:cxnLst/>
              <a:rect l="l" t="t" r="r" b="b"/>
              <a:pathLst>
                <a:path w="896" h="906" extrusionOk="0">
                  <a:moveTo>
                    <a:pt x="448" y="1"/>
                  </a:moveTo>
                  <a:lnTo>
                    <a:pt x="1" y="458"/>
                  </a:lnTo>
                  <a:lnTo>
                    <a:pt x="448" y="906"/>
                  </a:lnTo>
                  <a:lnTo>
                    <a:pt x="895" y="458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0" name="Google Shape;560;p43"/>
          <p:cNvGrpSpPr/>
          <p:nvPr/>
        </p:nvGrpSpPr>
        <p:grpSpPr>
          <a:xfrm>
            <a:off x="7174029" y="2280818"/>
            <a:ext cx="524219" cy="228116"/>
            <a:chOff x="6962189" y="2471318"/>
            <a:chExt cx="524219" cy="228116"/>
          </a:xfrm>
        </p:grpSpPr>
        <p:sp>
          <p:nvSpPr>
            <p:cNvPr id="561" name="Google Shape;561;p43"/>
            <p:cNvSpPr/>
            <p:nvPr/>
          </p:nvSpPr>
          <p:spPr>
            <a:xfrm>
              <a:off x="7060518" y="2471318"/>
              <a:ext cx="216243" cy="217258"/>
            </a:xfrm>
            <a:custGeom>
              <a:avLst/>
              <a:gdLst/>
              <a:ahLst/>
              <a:cxnLst/>
              <a:rect l="l" t="t" r="r" b="b"/>
              <a:pathLst>
                <a:path w="2131" h="2141" extrusionOk="0">
                  <a:moveTo>
                    <a:pt x="1065" y="0"/>
                  </a:moveTo>
                  <a:cubicBezTo>
                    <a:pt x="469" y="0"/>
                    <a:pt x="0" y="480"/>
                    <a:pt x="0" y="1065"/>
                  </a:cubicBezTo>
                  <a:cubicBezTo>
                    <a:pt x="0" y="1662"/>
                    <a:pt x="469" y="2141"/>
                    <a:pt x="1065" y="2141"/>
                  </a:cubicBezTo>
                  <a:cubicBezTo>
                    <a:pt x="1651" y="2141"/>
                    <a:pt x="2130" y="1662"/>
                    <a:pt x="2130" y="1065"/>
                  </a:cubicBezTo>
                  <a:cubicBezTo>
                    <a:pt x="2130" y="480"/>
                    <a:pt x="1651" y="0"/>
                    <a:pt x="10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3"/>
            <p:cNvSpPr/>
            <p:nvPr/>
          </p:nvSpPr>
          <p:spPr>
            <a:xfrm>
              <a:off x="7352259" y="2632359"/>
              <a:ext cx="134150" cy="67075"/>
            </a:xfrm>
            <a:custGeom>
              <a:avLst/>
              <a:gdLst/>
              <a:ahLst/>
              <a:cxnLst/>
              <a:rect l="l" t="t" r="r" b="b"/>
              <a:pathLst>
                <a:path w="1322" h="661" extrusionOk="0">
                  <a:moveTo>
                    <a:pt x="661" y="0"/>
                  </a:moveTo>
                  <a:cubicBezTo>
                    <a:pt x="299" y="0"/>
                    <a:pt x="1" y="288"/>
                    <a:pt x="1" y="660"/>
                  </a:cubicBezTo>
                  <a:lnTo>
                    <a:pt x="1321" y="660"/>
                  </a:lnTo>
                  <a:cubicBezTo>
                    <a:pt x="1321" y="288"/>
                    <a:pt x="1034" y="0"/>
                    <a:pt x="6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3"/>
            <p:cNvSpPr/>
            <p:nvPr/>
          </p:nvSpPr>
          <p:spPr>
            <a:xfrm>
              <a:off x="6993545" y="2647479"/>
              <a:ext cx="459276" cy="51955"/>
            </a:xfrm>
            <a:custGeom>
              <a:avLst/>
              <a:gdLst/>
              <a:ahLst/>
              <a:cxnLst/>
              <a:rect l="l" t="t" r="r" b="b"/>
              <a:pathLst>
                <a:path w="4526" h="512" extrusionOk="0">
                  <a:moveTo>
                    <a:pt x="0" y="0"/>
                  </a:moveTo>
                  <a:lnTo>
                    <a:pt x="0" y="511"/>
                  </a:lnTo>
                  <a:lnTo>
                    <a:pt x="4526" y="511"/>
                  </a:lnTo>
                  <a:lnTo>
                    <a:pt x="4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3"/>
            <p:cNvSpPr/>
            <p:nvPr/>
          </p:nvSpPr>
          <p:spPr>
            <a:xfrm>
              <a:off x="7239926" y="2597756"/>
              <a:ext cx="136179" cy="101678"/>
            </a:xfrm>
            <a:custGeom>
              <a:avLst/>
              <a:gdLst/>
              <a:ahLst/>
              <a:cxnLst/>
              <a:rect l="l" t="t" r="r" b="b"/>
              <a:pathLst>
                <a:path w="1342" h="1002" extrusionOk="0">
                  <a:moveTo>
                    <a:pt x="671" y="0"/>
                  </a:moveTo>
                  <a:cubicBezTo>
                    <a:pt x="298" y="0"/>
                    <a:pt x="0" y="299"/>
                    <a:pt x="0" y="671"/>
                  </a:cubicBezTo>
                  <a:cubicBezTo>
                    <a:pt x="0" y="799"/>
                    <a:pt x="32" y="906"/>
                    <a:pt x="96" y="1001"/>
                  </a:cubicBezTo>
                  <a:lnTo>
                    <a:pt x="1257" y="1001"/>
                  </a:lnTo>
                  <a:cubicBezTo>
                    <a:pt x="1310" y="906"/>
                    <a:pt x="1342" y="799"/>
                    <a:pt x="1342" y="671"/>
                  </a:cubicBezTo>
                  <a:cubicBezTo>
                    <a:pt x="1342" y="299"/>
                    <a:pt x="1044" y="0"/>
                    <a:pt x="6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3"/>
            <p:cNvSpPr/>
            <p:nvPr/>
          </p:nvSpPr>
          <p:spPr>
            <a:xfrm>
              <a:off x="6962189" y="2582636"/>
              <a:ext cx="152415" cy="116798"/>
            </a:xfrm>
            <a:custGeom>
              <a:avLst/>
              <a:gdLst/>
              <a:ahLst/>
              <a:cxnLst/>
              <a:rect l="l" t="t" r="r" b="b"/>
              <a:pathLst>
                <a:path w="1502" h="1151" extrusionOk="0">
                  <a:moveTo>
                    <a:pt x="746" y="0"/>
                  </a:moveTo>
                  <a:cubicBezTo>
                    <a:pt x="330" y="0"/>
                    <a:pt x="0" y="330"/>
                    <a:pt x="0" y="746"/>
                  </a:cubicBezTo>
                  <a:cubicBezTo>
                    <a:pt x="0" y="895"/>
                    <a:pt x="43" y="1033"/>
                    <a:pt x="128" y="1150"/>
                  </a:cubicBezTo>
                  <a:lnTo>
                    <a:pt x="1374" y="1150"/>
                  </a:lnTo>
                  <a:cubicBezTo>
                    <a:pt x="1449" y="1033"/>
                    <a:pt x="1502" y="895"/>
                    <a:pt x="1502" y="746"/>
                  </a:cubicBezTo>
                  <a:cubicBezTo>
                    <a:pt x="1502" y="330"/>
                    <a:pt x="1161" y="0"/>
                    <a:pt x="7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6" name="Google Shape;566;p43"/>
          <p:cNvGrpSpPr/>
          <p:nvPr/>
        </p:nvGrpSpPr>
        <p:grpSpPr>
          <a:xfrm>
            <a:off x="8507326" y="1865045"/>
            <a:ext cx="404276" cy="175146"/>
            <a:chOff x="8238337" y="2787920"/>
            <a:chExt cx="404276" cy="175146"/>
          </a:xfrm>
        </p:grpSpPr>
        <p:sp>
          <p:nvSpPr>
            <p:cNvPr id="567" name="Google Shape;567;p43"/>
            <p:cNvSpPr/>
            <p:nvPr/>
          </p:nvSpPr>
          <p:spPr>
            <a:xfrm>
              <a:off x="8400392" y="2787920"/>
              <a:ext cx="166520" cy="166520"/>
            </a:xfrm>
            <a:custGeom>
              <a:avLst/>
              <a:gdLst/>
              <a:ahLst/>
              <a:cxnLst/>
              <a:rect l="l" t="t" r="r" b="b"/>
              <a:pathLst>
                <a:path w="1641" h="1641" extrusionOk="0">
                  <a:moveTo>
                    <a:pt x="821" y="1"/>
                  </a:moveTo>
                  <a:cubicBezTo>
                    <a:pt x="363" y="1"/>
                    <a:pt x="1" y="363"/>
                    <a:pt x="1" y="820"/>
                  </a:cubicBezTo>
                  <a:cubicBezTo>
                    <a:pt x="1" y="1278"/>
                    <a:pt x="363" y="1640"/>
                    <a:pt x="821" y="1640"/>
                  </a:cubicBezTo>
                  <a:cubicBezTo>
                    <a:pt x="1268" y="1640"/>
                    <a:pt x="1641" y="1278"/>
                    <a:pt x="1641" y="820"/>
                  </a:cubicBezTo>
                  <a:cubicBezTo>
                    <a:pt x="1641" y="363"/>
                    <a:pt x="1268" y="1"/>
                    <a:pt x="8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3"/>
            <p:cNvSpPr/>
            <p:nvPr/>
          </p:nvSpPr>
          <p:spPr>
            <a:xfrm>
              <a:off x="8238337" y="2911110"/>
              <a:ext cx="103809" cy="51955"/>
            </a:xfrm>
            <a:custGeom>
              <a:avLst/>
              <a:gdLst/>
              <a:ahLst/>
              <a:cxnLst/>
              <a:rect l="l" t="t" r="r" b="b"/>
              <a:pathLst>
                <a:path w="1023" h="512" extrusionOk="0">
                  <a:moveTo>
                    <a:pt x="512" y="0"/>
                  </a:moveTo>
                  <a:cubicBezTo>
                    <a:pt x="235" y="0"/>
                    <a:pt x="1" y="224"/>
                    <a:pt x="1" y="512"/>
                  </a:cubicBezTo>
                  <a:lnTo>
                    <a:pt x="1023" y="512"/>
                  </a:lnTo>
                  <a:cubicBezTo>
                    <a:pt x="1023" y="224"/>
                    <a:pt x="789" y="0"/>
                    <a:pt x="5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3"/>
            <p:cNvSpPr/>
            <p:nvPr/>
          </p:nvSpPr>
          <p:spPr>
            <a:xfrm>
              <a:off x="8265329" y="2922983"/>
              <a:ext cx="352423" cy="40083"/>
            </a:xfrm>
            <a:custGeom>
              <a:avLst/>
              <a:gdLst/>
              <a:ahLst/>
              <a:cxnLst/>
              <a:rect l="l" t="t" r="r" b="b"/>
              <a:pathLst>
                <a:path w="3473" h="395" extrusionOk="0">
                  <a:moveTo>
                    <a:pt x="1" y="1"/>
                  </a:moveTo>
                  <a:lnTo>
                    <a:pt x="1" y="395"/>
                  </a:lnTo>
                  <a:lnTo>
                    <a:pt x="3472" y="395"/>
                  </a:lnTo>
                  <a:lnTo>
                    <a:pt x="3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3"/>
            <p:cNvSpPr/>
            <p:nvPr/>
          </p:nvSpPr>
          <p:spPr>
            <a:xfrm>
              <a:off x="8323677" y="2885133"/>
              <a:ext cx="104925" cy="77933"/>
            </a:xfrm>
            <a:custGeom>
              <a:avLst/>
              <a:gdLst/>
              <a:ahLst/>
              <a:cxnLst/>
              <a:rect l="l" t="t" r="r" b="b"/>
              <a:pathLst>
                <a:path w="1034" h="768" extrusionOk="0">
                  <a:moveTo>
                    <a:pt x="512" y="1"/>
                  </a:moveTo>
                  <a:cubicBezTo>
                    <a:pt x="225" y="1"/>
                    <a:pt x="1" y="225"/>
                    <a:pt x="1" y="512"/>
                  </a:cubicBezTo>
                  <a:cubicBezTo>
                    <a:pt x="1" y="608"/>
                    <a:pt x="22" y="693"/>
                    <a:pt x="65" y="768"/>
                  </a:cubicBezTo>
                  <a:lnTo>
                    <a:pt x="959" y="768"/>
                  </a:lnTo>
                  <a:cubicBezTo>
                    <a:pt x="1002" y="693"/>
                    <a:pt x="1034" y="608"/>
                    <a:pt x="1034" y="512"/>
                  </a:cubicBezTo>
                  <a:cubicBezTo>
                    <a:pt x="1034" y="225"/>
                    <a:pt x="800" y="1"/>
                    <a:pt x="5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3"/>
            <p:cNvSpPr/>
            <p:nvPr/>
          </p:nvSpPr>
          <p:spPr>
            <a:xfrm>
              <a:off x="8524699" y="2873260"/>
              <a:ext cx="117914" cy="89805"/>
            </a:xfrm>
            <a:custGeom>
              <a:avLst/>
              <a:gdLst/>
              <a:ahLst/>
              <a:cxnLst/>
              <a:rect l="l" t="t" r="r" b="b"/>
              <a:pathLst>
                <a:path w="1162" h="885" extrusionOk="0">
                  <a:moveTo>
                    <a:pt x="586" y="1"/>
                  </a:moveTo>
                  <a:cubicBezTo>
                    <a:pt x="267" y="1"/>
                    <a:pt x="1" y="256"/>
                    <a:pt x="1" y="576"/>
                  </a:cubicBezTo>
                  <a:cubicBezTo>
                    <a:pt x="1" y="693"/>
                    <a:pt x="43" y="799"/>
                    <a:pt x="96" y="885"/>
                  </a:cubicBezTo>
                  <a:lnTo>
                    <a:pt x="1065" y="885"/>
                  </a:lnTo>
                  <a:cubicBezTo>
                    <a:pt x="1119" y="799"/>
                    <a:pt x="1161" y="693"/>
                    <a:pt x="1161" y="576"/>
                  </a:cubicBezTo>
                  <a:cubicBezTo>
                    <a:pt x="1161" y="256"/>
                    <a:pt x="895" y="1"/>
                    <a:pt x="5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2" name="Google Shape;572;p43"/>
          <p:cNvSpPr txBox="1">
            <a:spLocks noGrp="1"/>
          </p:cNvSpPr>
          <p:nvPr>
            <p:ph type="title"/>
          </p:nvPr>
        </p:nvSpPr>
        <p:spPr>
          <a:xfrm>
            <a:off x="325626" y="2280818"/>
            <a:ext cx="6936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6600" b="1" dirty="0" err="1"/>
              <a:t>heureux</a:t>
            </a:r>
            <a:r>
              <a:rPr lang="en-US" sz="6600" b="1" dirty="0"/>
              <a:t>, </a:t>
            </a:r>
            <a:r>
              <a:rPr lang="en-US" sz="6600" b="1" dirty="0" err="1" smtClean="0"/>
              <a:t>heureuse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en-US" sz="6600" dirty="0">
                <a:solidFill>
                  <a:schemeClr val="tx2">
                    <a:lumMod val="75000"/>
                  </a:schemeClr>
                </a:solidFill>
              </a:rPr>
              <a:t>Qui </a:t>
            </a:r>
            <a:r>
              <a:rPr lang="en-US" sz="6600" dirty="0" err="1">
                <a:solidFill>
                  <a:schemeClr val="tx2">
                    <a:lumMod val="75000"/>
                  </a:schemeClr>
                </a:solidFill>
              </a:rPr>
              <a:t>jouit</a:t>
            </a:r>
            <a:r>
              <a:rPr lang="en-US" sz="6600" dirty="0">
                <a:solidFill>
                  <a:schemeClr val="tx2">
                    <a:lumMod val="75000"/>
                  </a:schemeClr>
                </a:solidFill>
              </a:rPr>
              <a:t> du </a:t>
            </a:r>
            <a:r>
              <a:rPr lang="en-US" sz="6600" dirty="0" err="1">
                <a:solidFill>
                  <a:schemeClr val="tx2">
                    <a:lumMod val="75000"/>
                  </a:schemeClr>
                </a:solidFill>
              </a:rPr>
              <a:t>bonheur</a:t>
            </a:r>
            <a:endParaRPr sz="6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575" name="Google Shape;575;p43"/>
          <p:cNvGrpSpPr/>
          <p:nvPr/>
        </p:nvGrpSpPr>
        <p:grpSpPr>
          <a:xfrm>
            <a:off x="4319074" y="4202986"/>
            <a:ext cx="505852" cy="137397"/>
            <a:chOff x="4321205" y="3564811"/>
            <a:chExt cx="505852" cy="137397"/>
          </a:xfrm>
        </p:grpSpPr>
        <p:sp>
          <p:nvSpPr>
            <p:cNvPr id="576" name="Google Shape;576;p43"/>
            <p:cNvSpPr/>
            <p:nvPr/>
          </p:nvSpPr>
          <p:spPr>
            <a:xfrm>
              <a:off x="4504976" y="3564811"/>
              <a:ext cx="138412" cy="137397"/>
            </a:xfrm>
            <a:custGeom>
              <a:avLst/>
              <a:gdLst/>
              <a:ahLst/>
              <a:cxnLst/>
              <a:rect l="l" t="t" r="r" b="b"/>
              <a:pathLst>
                <a:path w="1364" h="1354" extrusionOk="0">
                  <a:moveTo>
                    <a:pt x="682" y="1"/>
                  </a:moveTo>
                  <a:lnTo>
                    <a:pt x="0" y="682"/>
                  </a:lnTo>
                  <a:lnTo>
                    <a:pt x="682" y="1353"/>
                  </a:lnTo>
                  <a:lnTo>
                    <a:pt x="1363" y="682"/>
                  </a:lnTo>
                  <a:lnTo>
                    <a:pt x="6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3"/>
            <p:cNvSpPr/>
            <p:nvPr/>
          </p:nvSpPr>
          <p:spPr>
            <a:xfrm>
              <a:off x="4321205" y="3587542"/>
              <a:ext cx="91936" cy="91936"/>
            </a:xfrm>
            <a:custGeom>
              <a:avLst/>
              <a:gdLst/>
              <a:ahLst/>
              <a:cxnLst/>
              <a:rect l="l" t="t" r="r" b="b"/>
              <a:pathLst>
                <a:path w="906" h="906" extrusionOk="0">
                  <a:moveTo>
                    <a:pt x="448" y="1"/>
                  </a:moveTo>
                  <a:lnTo>
                    <a:pt x="1" y="458"/>
                  </a:lnTo>
                  <a:lnTo>
                    <a:pt x="448" y="906"/>
                  </a:lnTo>
                  <a:lnTo>
                    <a:pt x="906" y="458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3"/>
            <p:cNvSpPr/>
            <p:nvPr/>
          </p:nvSpPr>
          <p:spPr>
            <a:xfrm>
              <a:off x="4736136" y="3587542"/>
              <a:ext cx="90922" cy="91936"/>
            </a:xfrm>
            <a:custGeom>
              <a:avLst/>
              <a:gdLst/>
              <a:ahLst/>
              <a:cxnLst/>
              <a:rect l="l" t="t" r="r" b="b"/>
              <a:pathLst>
                <a:path w="896" h="906" extrusionOk="0">
                  <a:moveTo>
                    <a:pt x="448" y="1"/>
                  </a:moveTo>
                  <a:lnTo>
                    <a:pt x="1" y="458"/>
                  </a:lnTo>
                  <a:lnTo>
                    <a:pt x="448" y="906"/>
                  </a:lnTo>
                  <a:lnTo>
                    <a:pt x="895" y="458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9" name="Google Shape;579;p43"/>
          <p:cNvGrpSpPr/>
          <p:nvPr/>
        </p:nvGrpSpPr>
        <p:grpSpPr>
          <a:xfrm>
            <a:off x="7387846" y="2508987"/>
            <a:ext cx="2282675" cy="2634664"/>
            <a:chOff x="7051579" y="2121050"/>
            <a:chExt cx="2618648" cy="3022444"/>
          </a:xfrm>
        </p:grpSpPr>
        <p:sp>
          <p:nvSpPr>
            <p:cNvPr id="580" name="Google Shape;580;p43"/>
            <p:cNvSpPr/>
            <p:nvPr/>
          </p:nvSpPr>
          <p:spPr>
            <a:xfrm>
              <a:off x="7183043" y="2269838"/>
              <a:ext cx="2378833" cy="2378091"/>
            </a:xfrm>
            <a:custGeom>
              <a:avLst/>
              <a:gdLst/>
              <a:ahLst/>
              <a:cxnLst/>
              <a:rect l="l" t="t" r="r" b="b"/>
              <a:pathLst>
                <a:path w="38452" h="38440" extrusionOk="0">
                  <a:moveTo>
                    <a:pt x="19232" y="0"/>
                  </a:moveTo>
                  <a:cubicBezTo>
                    <a:pt x="29834" y="0"/>
                    <a:pt x="38451" y="8606"/>
                    <a:pt x="38451" y="19220"/>
                  </a:cubicBezTo>
                  <a:cubicBezTo>
                    <a:pt x="38451" y="29822"/>
                    <a:pt x="29834" y="38440"/>
                    <a:pt x="19232" y="38440"/>
                  </a:cubicBezTo>
                  <a:cubicBezTo>
                    <a:pt x="8618" y="38440"/>
                    <a:pt x="0" y="29822"/>
                    <a:pt x="0" y="19220"/>
                  </a:cubicBezTo>
                  <a:cubicBezTo>
                    <a:pt x="0" y="8606"/>
                    <a:pt x="8618" y="0"/>
                    <a:pt x="19232" y="0"/>
                  </a:cubicBezTo>
                  <a:close/>
                  <a:moveTo>
                    <a:pt x="19232" y="736"/>
                  </a:moveTo>
                  <a:cubicBezTo>
                    <a:pt x="29425" y="736"/>
                    <a:pt x="37704" y="9015"/>
                    <a:pt x="37704" y="19220"/>
                  </a:cubicBezTo>
                  <a:cubicBezTo>
                    <a:pt x="37704" y="29414"/>
                    <a:pt x="29425" y="37692"/>
                    <a:pt x="19232" y="37692"/>
                  </a:cubicBezTo>
                  <a:cubicBezTo>
                    <a:pt x="9026" y="37692"/>
                    <a:pt x="747" y="29414"/>
                    <a:pt x="747" y="19220"/>
                  </a:cubicBezTo>
                  <a:cubicBezTo>
                    <a:pt x="747" y="9015"/>
                    <a:pt x="9026" y="736"/>
                    <a:pt x="19232" y="7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3"/>
            <p:cNvSpPr/>
            <p:nvPr/>
          </p:nvSpPr>
          <p:spPr>
            <a:xfrm>
              <a:off x="8231914" y="3318038"/>
              <a:ext cx="281053" cy="281053"/>
            </a:xfrm>
            <a:custGeom>
              <a:avLst/>
              <a:gdLst/>
              <a:ahLst/>
              <a:cxnLst/>
              <a:rect l="l" t="t" r="r" b="b"/>
              <a:pathLst>
                <a:path w="4543" h="4543" extrusionOk="0">
                  <a:moveTo>
                    <a:pt x="2278" y="0"/>
                  </a:moveTo>
                  <a:cubicBezTo>
                    <a:pt x="3527" y="0"/>
                    <a:pt x="4543" y="1016"/>
                    <a:pt x="4543" y="2277"/>
                  </a:cubicBezTo>
                  <a:cubicBezTo>
                    <a:pt x="4543" y="3526"/>
                    <a:pt x="3527" y="4542"/>
                    <a:pt x="2278" y="4542"/>
                  </a:cubicBezTo>
                  <a:cubicBezTo>
                    <a:pt x="1016" y="4542"/>
                    <a:pt x="1" y="3526"/>
                    <a:pt x="1" y="2277"/>
                  </a:cubicBezTo>
                  <a:cubicBezTo>
                    <a:pt x="1" y="1016"/>
                    <a:pt x="1016" y="0"/>
                    <a:pt x="2278" y="0"/>
                  </a:cubicBezTo>
                  <a:close/>
                  <a:moveTo>
                    <a:pt x="2278" y="572"/>
                  </a:moveTo>
                  <a:cubicBezTo>
                    <a:pt x="3212" y="572"/>
                    <a:pt x="3971" y="1331"/>
                    <a:pt x="3971" y="2277"/>
                  </a:cubicBezTo>
                  <a:cubicBezTo>
                    <a:pt x="3971" y="3211"/>
                    <a:pt x="3212" y="3970"/>
                    <a:pt x="2278" y="3970"/>
                  </a:cubicBezTo>
                  <a:cubicBezTo>
                    <a:pt x="1332" y="3970"/>
                    <a:pt x="573" y="3211"/>
                    <a:pt x="573" y="2277"/>
                  </a:cubicBezTo>
                  <a:cubicBezTo>
                    <a:pt x="573" y="1331"/>
                    <a:pt x="1332" y="572"/>
                    <a:pt x="2278" y="57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3"/>
            <p:cNvSpPr/>
            <p:nvPr/>
          </p:nvSpPr>
          <p:spPr>
            <a:xfrm>
              <a:off x="7889487" y="2975608"/>
              <a:ext cx="965898" cy="965836"/>
            </a:xfrm>
            <a:custGeom>
              <a:avLst/>
              <a:gdLst/>
              <a:ahLst/>
              <a:cxnLst/>
              <a:rect l="l" t="t" r="r" b="b"/>
              <a:pathLst>
                <a:path w="15613" h="15612" extrusionOk="0">
                  <a:moveTo>
                    <a:pt x="7813" y="0"/>
                  </a:moveTo>
                  <a:cubicBezTo>
                    <a:pt x="12121" y="0"/>
                    <a:pt x="15613" y="3503"/>
                    <a:pt x="15613" y="7812"/>
                  </a:cubicBezTo>
                  <a:cubicBezTo>
                    <a:pt x="15613" y="12121"/>
                    <a:pt x="12121" y="15612"/>
                    <a:pt x="7813" y="15612"/>
                  </a:cubicBezTo>
                  <a:cubicBezTo>
                    <a:pt x="3504" y="15612"/>
                    <a:pt x="1" y="12121"/>
                    <a:pt x="1" y="7812"/>
                  </a:cubicBezTo>
                  <a:cubicBezTo>
                    <a:pt x="1" y="3503"/>
                    <a:pt x="3504" y="0"/>
                    <a:pt x="7813" y="0"/>
                  </a:cubicBezTo>
                  <a:close/>
                  <a:moveTo>
                    <a:pt x="7813" y="654"/>
                  </a:moveTo>
                  <a:cubicBezTo>
                    <a:pt x="11759" y="654"/>
                    <a:pt x="14970" y="3854"/>
                    <a:pt x="14970" y="7812"/>
                  </a:cubicBezTo>
                  <a:cubicBezTo>
                    <a:pt x="14970" y="11759"/>
                    <a:pt x="11759" y="14970"/>
                    <a:pt x="7813" y="14970"/>
                  </a:cubicBezTo>
                  <a:cubicBezTo>
                    <a:pt x="3854" y="14970"/>
                    <a:pt x="655" y="11759"/>
                    <a:pt x="655" y="7812"/>
                  </a:cubicBezTo>
                  <a:cubicBezTo>
                    <a:pt x="655" y="3854"/>
                    <a:pt x="3854" y="654"/>
                    <a:pt x="7813" y="65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3"/>
            <p:cNvSpPr/>
            <p:nvPr/>
          </p:nvSpPr>
          <p:spPr>
            <a:xfrm>
              <a:off x="8346798" y="2281407"/>
              <a:ext cx="85312" cy="1069151"/>
            </a:xfrm>
            <a:custGeom>
              <a:avLst/>
              <a:gdLst/>
              <a:ahLst/>
              <a:cxnLst/>
              <a:rect l="l" t="t" r="r" b="b"/>
              <a:pathLst>
                <a:path w="1379" h="17282" extrusionOk="0">
                  <a:moveTo>
                    <a:pt x="1203" y="362"/>
                  </a:moveTo>
                  <a:lnTo>
                    <a:pt x="1296" y="1892"/>
                  </a:lnTo>
                  <a:cubicBezTo>
                    <a:pt x="1331" y="2464"/>
                    <a:pt x="1378" y="3223"/>
                    <a:pt x="1378" y="3807"/>
                  </a:cubicBezTo>
                  <a:cubicBezTo>
                    <a:pt x="1366" y="4741"/>
                    <a:pt x="1296" y="6200"/>
                    <a:pt x="1261" y="7111"/>
                  </a:cubicBezTo>
                  <a:cubicBezTo>
                    <a:pt x="1203" y="8291"/>
                    <a:pt x="1156" y="9470"/>
                    <a:pt x="1098" y="10638"/>
                  </a:cubicBezTo>
                  <a:lnTo>
                    <a:pt x="981" y="13580"/>
                  </a:lnTo>
                  <a:cubicBezTo>
                    <a:pt x="911" y="15215"/>
                    <a:pt x="993" y="15226"/>
                    <a:pt x="748" y="16849"/>
                  </a:cubicBezTo>
                  <a:lnTo>
                    <a:pt x="409" y="17282"/>
                  </a:lnTo>
                  <a:lnTo>
                    <a:pt x="94" y="16838"/>
                  </a:lnTo>
                  <a:lnTo>
                    <a:pt x="0" y="15950"/>
                  </a:lnTo>
                  <a:cubicBezTo>
                    <a:pt x="12" y="14164"/>
                    <a:pt x="35" y="12389"/>
                    <a:pt x="59" y="10614"/>
                  </a:cubicBezTo>
                  <a:lnTo>
                    <a:pt x="82" y="7076"/>
                  </a:lnTo>
                  <a:cubicBezTo>
                    <a:pt x="105" y="5803"/>
                    <a:pt x="94" y="4169"/>
                    <a:pt x="210" y="2919"/>
                  </a:cubicBezTo>
                  <a:cubicBezTo>
                    <a:pt x="280" y="2102"/>
                    <a:pt x="397" y="1203"/>
                    <a:pt x="491" y="409"/>
                  </a:cubicBezTo>
                  <a:lnTo>
                    <a:pt x="853" y="0"/>
                  </a:lnTo>
                  <a:cubicBezTo>
                    <a:pt x="969" y="117"/>
                    <a:pt x="1086" y="245"/>
                    <a:pt x="1203" y="3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3"/>
            <p:cNvSpPr/>
            <p:nvPr/>
          </p:nvSpPr>
          <p:spPr>
            <a:xfrm>
              <a:off x="8440710" y="2554423"/>
              <a:ext cx="680515" cy="818536"/>
            </a:xfrm>
            <a:custGeom>
              <a:avLst/>
              <a:gdLst/>
              <a:ahLst/>
              <a:cxnLst/>
              <a:rect l="l" t="t" r="r" b="b"/>
              <a:pathLst>
                <a:path w="11000" h="13231" extrusionOk="0">
                  <a:moveTo>
                    <a:pt x="11000" y="491"/>
                  </a:moveTo>
                  <a:lnTo>
                    <a:pt x="10135" y="1764"/>
                  </a:lnTo>
                  <a:cubicBezTo>
                    <a:pt x="9809" y="2231"/>
                    <a:pt x="9376" y="2862"/>
                    <a:pt x="9015" y="3317"/>
                  </a:cubicBezTo>
                  <a:cubicBezTo>
                    <a:pt x="8431" y="4053"/>
                    <a:pt x="7485" y="5162"/>
                    <a:pt x="6901" y="5851"/>
                  </a:cubicBezTo>
                  <a:cubicBezTo>
                    <a:pt x="6142" y="6750"/>
                    <a:pt x="5371" y="7649"/>
                    <a:pt x="4601" y="8548"/>
                  </a:cubicBezTo>
                  <a:lnTo>
                    <a:pt x="2709" y="10790"/>
                  </a:lnTo>
                  <a:cubicBezTo>
                    <a:pt x="1647" y="12051"/>
                    <a:pt x="1705" y="12098"/>
                    <a:pt x="514" y="13230"/>
                  </a:cubicBezTo>
                  <a:lnTo>
                    <a:pt x="304" y="13090"/>
                  </a:lnTo>
                  <a:lnTo>
                    <a:pt x="0" y="12822"/>
                  </a:lnTo>
                  <a:lnTo>
                    <a:pt x="479" y="12063"/>
                  </a:lnTo>
                  <a:cubicBezTo>
                    <a:pt x="1588" y="10662"/>
                    <a:pt x="2697" y="9272"/>
                    <a:pt x="3807" y="7894"/>
                  </a:cubicBezTo>
                  <a:lnTo>
                    <a:pt x="5990" y="5115"/>
                  </a:lnTo>
                  <a:cubicBezTo>
                    <a:pt x="6784" y="4111"/>
                    <a:pt x="7788" y="2815"/>
                    <a:pt x="8641" y="1904"/>
                  </a:cubicBezTo>
                  <a:cubicBezTo>
                    <a:pt x="9201" y="1297"/>
                    <a:pt x="9832" y="667"/>
                    <a:pt x="10404" y="83"/>
                  </a:cubicBezTo>
                  <a:lnTo>
                    <a:pt x="10941" y="1"/>
                  </a:lnTo>
                  <a:cubicBezTo>
                    <a:pt x="10965" y="164"/>
                    <a:pt x="10976" y="328"/>
                    <a:pt x="11000" y="4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3"/>
            <p:cNvSpPr/>
            <p:nvPr/>
          </p:nvSpPr>
          <p:spPr>
            <a:xfrm>
              <a:off x="8216757" y="3572989"/>
              <a:ext cx="170562" cy="1054736"/>
            </a:xfrm>
            <a:custGeom>
              <a:avLst/>
              <a:gdLst/>
              <a:ahLst/>
              <a:cxnLst/>
              <a:rect l="l" t="t" r="r" b="b"/>
              <a:pathLst>
                <a:path w="2757" h="17049" extrusionOk="0">
                  <a:moveTo>
                    <a:pt x="2744" y="176"/>
                  </a:moveTo>
                  <a:cubicBezTo>
                    <a:pt x="2756" y="1822"/>
                    <a:pt x="2569" y="2325"/>
                    <a:pt x="2394" y="3959"/>
                  </a:cubicBezTo>
                  <a:cubicBezTo>
                    <a:pt x="2289" y="4940"/>
                    <a:pt x="2184" y="5909"/>
                    <a:pt x="2079" y="6878"/>
                  </a:cubicBezTo>
                  <a:lnTo>
                    <a:pt x="1729" y="10405"/>
                  </a:lnTo>
                  <a:cubicBezTo>
                    <a:pt x="1600" y="11666"/>
                    <a:pt x="1448" y="13300"/>
                    <a:pt x="1226" y="14538"/>
                  </a:cubicBezTo>
                  <a:cubicBezTo>
                    <a:pt x="1075" y="15344"/>
                    <a:pt x="888" y="16220"/>
                    <a:pt x="713" y="17014"/>
                  </a:cubicBezTo>
                  <a:lnTo>
                    <a:pt x="316" y="17049"/>
                  </a:lnTo>
                  <a:lnTo>
                    <a:pt x="0" y="16920"/>
                  </a:lnTo>
                  <a:lnTo>
                    <a:pt x="47" y="15449"/>
                  </a:lnTo>
                  <a:cubicBezTo>
                    <a:pt x="70" y="14877"/>
                    <a:pt x="94" y="14118"/>
                    <a:pt x="152" y="13546"/>
                  </a:cubicBezTo>
                  <a:cubicBezTo>
                    <a:pt x="246" y="12612"/>
                    <a:pt x="444" y="11164"/>
                    <a:pt x="573" y="10265"/>
                  </a:cubicBezTo>
                  <a:cubicBezTo>
                    <a:pt x="724" y="9097"/>
                    <a:pt x="888" y="7929"/>
                    <a:pt x="1051" y="6762"/>
                  </a:cubicBezTo>
                  <a:lnTo>
                    <a:pt x="1437" y="3854"/>
                  </a:lnTo>
                  <a:cubicBezTo>
                    <a:pt x="1659" y="2219"/>
                    <a:pt x="1694" y="1694"/>
                    <a:pt x="2091" y="94"/>
                  </a:cubicBezTo>
                  <a:lnTo>
                    <a:pt x="2464" y="1"/>
                  </a:lnTo>
                  <a:cubicBezTo>
                    <a:pt x="2558" y="164"/>
                    <a:pt x="2651" y="13"/>
                    <a:pt x="2744" y="17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3"/>
            <p:cNvSpPr/>
            <p:nvPr/>
          </p:nvSpPr>
          <p:spPr>
            <a:xfrm>
              <a:off x="7538461" y="3541932"/>
              <a:ext cx="768611" cy="778076"/>
            </a:xfrm>
            <a:custGeom>
              <a:avLst/>
              <a:gdLst/>
              <a:ahLst/>
              <a:cxnLst/>
              <a:rect l="l" t="t" r="r" b="b"/>
              <a:pathLst>
                <a:path w="12424" h="12577" extrusionOk="0">
                  <a:moveTo>
                    <a:pt x="12354" y="538"/>
                  </a:moveTo>
                  <a:cubicBezTo>
                    <a:pt x="11350" y="1846"/>
                    <a:pt x="10976" y="2114"/>
                    <a:pt x="9843" y="3305"/>
                  </a:cubicBezTo>
                  <a:cubicBezTo>
                    <a:pt x="9166" y="4006"/>
                    <a:pt x="8489" y="4706"/>
                    <a:pt x="7800" y="5419"/>
                  </a:cubicBezTo>
                  <a:lnTo>
                    <a:pt x="5371" y="7976"/>
                  </a:lnTo>
                  <a:cubicBezTo>
                    <a:pt x="4484" y="8898"/>
                    <a:pt x="3363" y="10101"/>
                    <a:pt x="2429" y="10930"/>
                  </a:cubicBezTo>
                  <a:cubicBezTo>
                    <a:pt x="1822" y="11479"/>
                    <a:pt x="1133" y="12051"/>
                    <a:pt x="514" y="12576"/>
                  </a:cubicBezTo>
                  <a:lnTo>
                    <a:pt x="152" y="12390"/>
                  </a:lnTo>
                  <a:lnTo>
                    <a:pt x="0" y="12063"/>
                  </a:lnTo>
                  <a:lnTo>
                    <a:pt x="934" y="10930"/>
                  </a:lnTo>
                  <a:cubicBezTo>
                    <a:pt x="1308" y="10498"/>
                    <a:pt x="1787" y="9903"/>
                    <a:pt x="2195" y="9482"/>
                  </a:cubicBezTo>
                  <a:cubicBezTo>
                    <a:pt x="2838" y="8805"/>
                    <a:pt x="3888" y="7789"/>
                    <a:pt x="4531" y="7159"/>
                  </a:cubicBezTo>
                  <a:cubicBezTo>
                    <a:pt x="5371" y="6329"/>
                    <a:pt x="6224" y="5512"/>
                    <a:pt x="7064" y="4683"/>
                  </a:cubicBezTo>
                  <a:lnTo>
                    <a:pt x="9155" y="2628"/>
                  </a:lnTo>
                  <a:cubicBezTo>
                    <a:pt x="10334" y="1472"/>
                    <a:pt x="10591" y="1098"/>
                    <a:pt x="11875" y="83"/>
                  </a:cubicBezTo>
                  <a:lnTo>
                    <a:pt x="12424" y="1"/>
                  </a:lnTo>
                  <a:cubicBezTo>
                    <a:pt x="12401" y="176"/>
                    <a:pt x="12377" y="363"/>
                    <a:pt x="12354" y="53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3"/>
            <p:cNvSpPr/>
            <p:nvPr/>
          </p:nvSpPr>
          <p:spPr>
            <a:xfrm>
              <a:off x="8479686" y="3144627"/>
              <a:ext cx="1046075" cy="305613"/>
            </a:xfrm>
            <a:custGeom>
              <a:avLst/>
              <a:gdLst/>
              <a:ahLst/>
              <a:cxnLst/>
              <a:rect l="l" t="t" r="r" b="b"/>
              <a:pathLst>
                <a:path w="16909" h="4940" extrusionOk="0">
                  <a:moveTo>
                    <a:pt x="16908" y="211"/>
                  </a:moveTo>
                  <a:lnTo>
                    <a:pt x="16687" y="666"/>
                  </a:lnTo>
                  <a:cubicBezTo>
                    <a:pt x="16091" y="935"/>
                    <a:pt x="15204" y="1250"/>
                    <a:pt x="15204" y="1250"/>
                  </a:cubicBezTo>
                  <a:cubicBezTo>
                    <a:pt x="14725" y="1425"/>
                    <a:pt x="14176" y="1624"/>
                    <a:pt x="14176" y="1624"/>
                  </a:cubicBezTo>
                  <a:cubicBezTo>
                    <a:pt x="13826" y="1741"/>
                    <a:pt x="13335" y="1892"/>
                    <a:pt x="13335" y="1892"/>
                  </a:cubicBezTo>
                  <a:cubicBezTo>
                    <a:pt x="12705" y="2056"/>
                    <a:pt x="11829" y="2289"/>
                    <a:pt x="11829" y="2289"/>
                  </a:cubicBezTo>
                  <a:cubicBezTo>
                    <a:pt x="11362" y="2406"/>
                    <a:pt x="10883" y="2523"/>
                    <a:pt x="10405" y="2640"/>
                  </a:cubicBezTo>
                  <a:lnTo>
                    <a:pt x="10043" y="2733"/>
                  </a:lnTo>
                  <a:cubicBezTo>
                    <a:pt x="7147" y="3434"/>
                    <a:pt x="4263" y="4123"/>
                    <a:pt x="1390" y="4788"/>
                  </a:cubicBezTo>
                  <a:lnTo>
                    <a:pt x="246" y="4940"/>
                  </a:lnTo>
                  <a:lnTo>
                    <a:pt x="258" y="4613"/>
                  </a:lnTo>
                  <a:cubicBezTo>
                    <a:pt x="258" y="4613"/>
                    <a:pt x="1" y="4438"/>
                    <a:pt x="94" y="4298"/>
                  </a:cubicBezTo>
                  <a:cubicBezTo>
                    <a:pt x="491" y="4158"/>
                    <a:pt x="947" y="3982"/>
                    <a:pt x="947" y="3982"/>
                  </a:cubicBezTo>
                  <a:cubicBezTo>
                    <a:pt x="4438" y="3072"/>
                    <a:pt x="7894" y="2114"/>
                    <a:pt x="11350" y="1145"/>
                  </a:cubicBezTo>
                  <a:lnTo>
                    <a:pt x="13008" y="701"/>
                  </a:lnTo>
                  <a:cubicBezTo>
                    <a:pt x="14141" y="456"/>
                    <a:pt x="15285" y="269"/>
                    <a:pt x="16406" y="1"/>
                  </a:cubicBezTo>
                  <a:cubicBezTo>
                    <a:pt x="16406" y="1"/>
                    <a:pt x="16710" y="117"/>
                    <a:pt x="16908" y="21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3"/>
            <p:cNvSpPr/>
            <p:nvPr/>
          </p:nvSpPr>
          <p:spPr>
            <a:xfrm>
              <a:off x="8423326" y="3548428"/>
              <a:ext cx="571509" cy="926861"/>
            </a:xfrm>
            <a:custGeom>
              <a:avLst/>
              <a:gdLst/>
              <a:ahLst/>
              <a:cxnLst/>
              <a:rect l="l" t="t" r="r" b="b"/>
              <a:pathLst>
                <a:path w="9238" h="14982" extrusionOk="0">
                  <a:moveTo>
                    <a:pt x="573" y="48"/>
                  </a:moveTo>
                  <a:cubicBezTo>
                    <a:pt x="818" y="386"/>
                    <a:pt x="1122" y="783"/>
                    <a:pt x="1122" y="783"/>
                  </a:cubicBezTo>
                  <a:cubicBezTo>
                    <a:pt x="2967" y="3878"/>
                    <a:pt x="4835" y="6937"/>
                    <a:pt x="6727" y="9984"/>
                  </a:cubicBezTo>
                  <a:lnTo>
                    <a:pt x="7614" y="11467"/>
                  </a:lnTo>
                  <a:cubicBezTo>
                    <a:pt x="8163" y="12483"/>
                    <a:pt x="8665" y="13522"/>
                    <a:pt x="9237" y="14527"/>
                  </a:cubicBezTo>
                  <a:lnTo>
                    <a:pt x="9015" y="14725"/>
                  </a:lnTo>
                  <a:lnTo>
                    <a:pt x="8677" y="14982"/>
                  </a:lnTo>
                  <a:cubicBezTo>
                    <a:pt x="8245" y="14480"/>
                    <a:pt x="7696" y="13709"/>
                    <a:pt x="7696" y="13709"/>
                  </a:cubicBezTo>
                  <a:cubicBezTo>
                    <a:pt x="7392" y="13300"/>
                    <a:pt x="7054" y="12833"/>
                    <a:pt x="7054" y="12833"/>
                  </a:cubicBezTo>
                  <a:cubicBezTo>
                    <a:pt x="6855" y="12530"/>
                    <a:pt x="6563" y="12098"/>
                    <a:pt x="6563" y="12098"/>
                  </a:cubicBezTo>
                  <a:cubicBezTo>
                    <a:pt x="6225" y="11537"/>
                    <a:pt x="5758" y="10767"/>
                    <a:pt x="5758" y="10767"/>
                  </a:cubicBezTo>
                  <a:cubicBezTo>
                    <a:pt x="5512" y="10346"/>
                    <a:pt x="5267" y="9926"/>
                    <a:pt x="5034" y="9494"/>
                  </a:cubicBezTo>
                  <a:lnTo>
                    <a:pt x="4835" y="9167"/>
                  </a:lnTo>
                  <a:cubicBezTo>
                    <a:pt x="3375" y="6586"/>
                    <a:pt x="1904" y="4006"/>
                    <a:pt x="468" y="1425"/>
                  </a:cubicBezTo>
                  <a:lnTo>
                    <a:pt x="1" y="375"/>
                  </a:lnTo>
                  <a:lnTo>
                    <a:pt x="316" y="258"/>
                  </a:lnTo>
                  <a:cubicBezTo>
                    <a:pt x="316" y="258"/>
                    <a:pt x="421" y="1"/>
                    <a:pt x="573" y="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3"/>
            <p:cNvSpPr/>
            <p:nvPr/>
          </p:nvSpPr>
          <p:spPr>
            <a:xfrm>
              <a:off x="7810052" y="2407800"/>
              <a:ext cx="514407" cy="960825"/>
            </a:xfrm>
            <a:custGeom>
              <a:avLst/>
              <a:gdLst/>
              <a:ahLst/>
              <a:cxnLst/>
              <a:rect l="l" t="t" r="r" b="b"/>
              <a:pathLst>
                <a:path w="8315" h="15531" extrusionOk="0">
                  <a:moveTo>
                    <a:pt x="584" y="106"/>
                  </a:moveTo>
                  <a:cubicBezTo>
                    <a:pt x="981" y="631"/>
                    <a:pt x="1495" y="1437"/>
                    <a:pt x="1495" y="1437"/>
                  </a:cubicBezTo>
                  <a:cubicBezTo>
                    <a:pt x="1764" y="1857"/>
                    <a:pt x="2067" y="2348"/>
                    <a:pt x="2067" y="2348"/>
                  </a:cubicBezTo>
                  <a:cubicBezTo>
                    <a:pt x="2254" y="2675"/>
                    <a:pt x="2511" y="3118"/>
                    <a:pt x="2511" y="3118"/>
                  </a:cubicBezTo>
                  <a:cubicBezTo>
                    <a:pt x="2815" y="3690"/>
                    <a:pt x="3223" y="4496"/>
                    <a:pt x="3223" y="4496"/>
                  </a:cubicBezTo>
                  <a:cubicBezTo>
                    <a:pt x="3445" y="4940"/>
                    <a:pt x="3667" y="5372"/>
                    <a:pt x="3877" y="5816"/>
                  </a:cubicBezTo>
                  <a:lnTo>
                    <a:pt x="4041" y="6154"/>
                  </a:lnTo>
                  <a:cubicBezTo>
                    <a:pt x="5348" y="8828"/>
                    <a:pt x="6644" y="11490"/>
                    <a:pt x="7917" y="14164"/>
                  </a:cubicBezTo>
                  <a:lnTo>
                    <a:pt x="8314" y="15239"/>
                  </a:lnTo>
                  <a:lnTo>
                    <a:pt x="8011" y="15274"/>
                  </a:lnTo>
                  <a:lnTo>
                    <a:pt x="7719" y="15530"/>
                  </a:lnTo>
                  <a:cubicBezTo>
                    <a:pt x="7497" y="15180"/>
                    <a:pt x="7217" y="14760"/>
                    <a:pt x="7217" y="14760"/>
                  </a:cubicBezTo>
                  <a:cubicBezTo>
                    <a:pt x="5582" y="11560"/>
                    <a:pt x="3900" y="8384"/>
                    <a:pt x="2219" y="5208"/>
                  </a:cubicBezTo>
                  <a:lnTo>
                    <a:pt x="1425" y="3690"/>
                  </a:lnTo>
                  <a:cubicBezTo>
                    <a:pt x="935" y="2640"/>
                    <a:pt x="503" y="1554"/>
                    <a:pt x="0" y="526"/>
                  </a:cubicBezTo>
                  <a:lnTo>
                    <a:pt x="106" y="1"/>
                  </a:lnTo>
                  <a:cubicBezTo>
                    <a:pt x="269" y="36"/>
                    <a:pt x="421" y="71"/>
                    <a:pt x="584" y="10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3"/>
            <p:cNvSpPr/>
            <p:nvPr/>
          </p:nvSpPr>
          <p:spPr>
            <a:xfrm>
              <a:off x="8464529" y="3498625"/>
              <a:ext cx="988293" cy="452233"/>
            </a:xfrm>
            <a:custGeom>
              <a:avLst/>
              <a:gdLst/>
              <a:ahLst/>
              <a:cxnLst/>
              <a:rect l="l" t="t" r="r" b="b"/>
              <a:pathLst>
                <a:path w="15975" h="7310" extrusionOk="0">
                  <a:moveTo>
                    <a:pt x="608" y="47"/>
                  </a:moveTo>
                  <a:cubicBezTo>
                    <a:pt x="4286" y="1191"/>
                    <a:pt x="7695" y="2954"/>
                    <a:pt x="11280" y="4414"/>
                  </a:cubicBezTo>
                  <a:lnTo>
                    <a:pt x="12856" y="5091"/>
                  </a:lnTo>
                  <a:cubicBezTo>
                    <a:pt x="13907" y="5582"/>
                    <a:pt x="14923" y="6130"/>
                    <a:pt x="15974" y="6609"/>
                  </a:cubicBezTo>
                  <a:lnTo>
                    <a:pt x="15904" y="6959"/>
                  </a:lnTo>
                  <a:lnTo>
                    <a:pt x="15787" y="7310"/>
                  </a:lnTo>
                  <a:cubicBezTo>
                    <a:pt x="15145" y="7158"/>
                    <a:pt x="14246" y="6854"/>
                    <a:pt x="14246" y="6854"/>
                  </a:cubicBezTo>
                  <a:cubicBezTo>
                    <a:pt x="13767" y="6703"/>
                    <a:pt x="13218" y="6527"/>
                    <a:pt x="13218" y="6527"/>
                  </a:cubicBezTo>
                  <a:cubicBezTo>
                    <a:pt x="12868" y="6399"/>
                    <a:pt x="12389" y="6224"/>
                    <a:pt x="12389" y="6224"/>
                  </a:cubicBezTo>
                  <a:cubicBezTo>
                    <a:pt x="11782" y="5967"/>
                    <a:pt x="10953" y="5617"/>
                    <a:pt x="10953" y="5617"/>
                  </a:cubicBezTo>
                  <a:cubicBezTo>
                    <a:pt x="10509" y="5418"/>
                    <a:pt x="10066" y="5220"/>
                    <a:pt x="9610" y="5021"/>
                  </a:cubicBezTo>
                  <a:lnTo>
                    <a:pt x="9272" y="4858"/>
                  </a:lnTo>
                  <a:cubicBezTo>
                    <a:pt x="6563" y="3643"/>
                    <a:pt x="3854" y="2417"/>
                    <a:pt x="1180" y="1168"/>
                  </a:cubicBezTo>
                  <a:lnTo>
                    <a:pt x="176" y="596"/>
                  </a:lnTo>
                  <a:lnTo>
                    <a:pt x="0" y="152"/>
                  </a:lnTo>
                  <a:lnTo>
                    <a:pt x="456" y="0"/>
                  </a:lnTo>
                  <a:cubicBezTo>
                    <a:pt x="503" y="12"/>
                    <a:pt x="549" y="35"/>
                    <a:pt x="608" y="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3"/>
            <p:cNvSpPr/>
            <p:nvPr/>
          </p:nvSpPr>
          <p:spPr>
            <a:xfrm>
              <a:off x="7211934" y="3475488"/>
              <a:ext cx="1061913" cy="211702"/>
            </a:xfrm>
            <a:custGeom>
              <a:avLst/>
              <a:gdLst/>
              <a:ahLst/>
              <a:cxnLst/>
              <a:rect l="l" t="t" r="r" b="b"/>
              <a:pathLst>
                <a:path w="17165" h="3422" extrusionOk="0">
                  <a:moveTo>
                    <a:pt x="17165" y="269"/>
                  </a:moveTo>
                  <a:lnTo>
                    <a:pt x="16861" y="654"/>
                  </a:lnTo>
                  <a:cubicBezTo>
                    <a:pt x="16453" y="760"/>
                    <a:pt x="15974" y="888"/>
                    <a:pt x="15974" y="888"/>
                  </a:cubicBezTo>
                  <a:cubicBezTo>
                    <a:pt x="12424" y="1483"/>
                    <a:pt x="8874" y="2102"/>
                    <a:pt x="5360" y="2745"/>
                  </a:cubicBezTo>
                  <a:lnTo>
                    <a:pt x="3667" y="3036"/>
                  </a:lnTo>
                  <a:cubicBezTo>
                    <a:pt x="2522" y="3177"/>
                    <a:pt x="1355" y="3258"/>
                    <a:pt x="222" y="3422"/>
                  </a:cubicBezTo>
                  <a:lnTo>
                    <a:pt x="117" y="3130"/>
                  </a:lnTo>
                  <a:lnTo>
                    <a:pt x="0" y="2745"/>
                  </a:lnTo>
                  <a:cubicBezTo>
                    <a:pt x="619" y="2523"/>
                    <a:pt x="1542" y="2289"/>
                    <a:pt x="1542" y="2289"/>
                  </a:cubicBezTo>
                  <a:cubicBezTo>
                    <a:pt x="2032" y="2161"/>
                    <a:pt x="2592" y="2021"/>
                    <a:pt x="2592" y="2021"/>
                  </a:cubicBezTo>
                  <a:cubicBezTo>
                    <a:pt x="2954" y="1939"/>
                    <a:pt x="3457" y="1822"/>
                    <a:pt x="3457" y="1822"/>
                  </a:cubicBezTo>
                  <a:cubicBezTo>
                    <a:pt x="4099" y="1717"/>
                    <a:pt x="4986" y="1565"/>
                    <a:pt x="4986" y="1565"/>
                  </a:cubicBezTo>
                  <a:cubicBezTo>
                    <a:pt x="5465" y="1495"/>
                    <a:pt x="5955" y="1413"/>
                    <a:pt x="6434" y="1343"/>
                  </a:cubicBezTo>
                  <a:lnTo>
                    <a:pt x="6808" y="1297"/>
                  </a:lnTo>
                  <a:cubicBezTo>
                    <a:pt x="9750" y="865"/>
                    <a:pt x="12693" y="444"/>
                    <a:pt x="15624" y="47"/>
                  </a:cubicBezTo>
                  <a:lnTo>
                    <a:pt x="16768" y="1"/>
                  </a:lnTo>
                  <a:cubicBezTo>
                    <a:pt x="16896" y="94"/>
                    <a:pt x="17036" y="187"/>
                    <a:pt x="17165" y="26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3"/>
            <p:cNvSpPr/>
            <p:nvPr/>
          </p:nvSpPr>
          <p:spPr>
            <a:xfrm>
              <a:off x="7314508" y="2901926"/>
              <a:ext cx="952164" cy="538225"/>
            </a:xfrm>
            <a:custGeom>
              <a:avLst/>
              <a:gdLst/>
              <a:ahLst/>
              <a:cxnLst/>
              <a:rect l="l" t="t" r="r" b="b"/>
              <a:pathLst>
                <a:path w="15391" h="8700" extrusionOk="0">
                  <a:moveTo>
                    <a:pt x="502" y="12"/>
                  </a:moveTo>
                  <a:cubicBezTo>
                    <a:pt x="1110" y="222"/>
                    <a:pt x="1962" y="584"/>
                    <a:pt x="1962" y="584"/>
                  </a:cubicBezTo>
                  <a:cubicBezTo>
                    <a:pt x="2417" y="783"/>
                    <a:pt x="2955" y="1016"/>
                    <a:pt x="2955" y="1016"/>
                  </a:cubicBezTo>
                  <a:cubicBezTo>
                    <a:pt x="3293" y="1180"/>
                    <a:pt x="3760" y="1402"/>
                    <a:pt x="3760" y="1402"/>
                  </a:cubicBezTo>
                  <a:cubicBezTo>
                    <a:pt x="4332" y="1705"/>
                    <a:pt x="5126" y="2137"/>
                    <a:pt x="5126" y="2137"/>
                  </a:cubicBezTo>
                  <a:cubicBezTo>
                    <a:pt x="5547" y="2371"/>
                    <a:pt x="5979" y="2616"/>
                    <a:pt x="6399" y="2849"/>
                  </a:cubicBezTo>
                  <a:lnTo>
                    <a:pt x="6738" y="3036"/>
                  </a:lnTo>
                  <a:cubicBezTo>
                    <a:pt x="9318" y="4508"/>
                    <a:pt x="11899" y="5967"/>
                    <a:pt x="14444" y="7462"/>
                  </a:cubicBezTo>
                  <a:lnTo>
                    <a:pt x="15390" y="8127"/>
                  </a:lnTo>
                  <a:lnTo>
                    <a:pt x="15297" y="8361"/>
                  </a:lnTo>
                  <a:lnTo>
                    <a:pt x="15063" y="8699"/>
                  </a:lnTo>
                  <a:cubicBezTo>
                    <a:pt x="14678" y="8536"/>
                    <a:pt x="14211" y="8349"/>
                    <a:pt x="14211" y="8349"/>
                  </a:cubicBezTo>
                  <a:cubicBezTo>
                    <a:pt x="11046" y="6633"/>
                    <a:pt x="7882" y="4951"/>
                    <a:pt x="4694" y="3293"/>
                  </a:cubicBezTo>
                  <a:lnTo>
                    <a:pt x="3176" y="2476"/>
                  </a:lnTo>
                  <a:cubicBezTo>
                    <a:pt x="2184" y="1892"/>
                    <a:pt x="1215" y="1250"/>
                    <a:pt x="222" y="678"/>
                  </a:cubicBezTo>
                  <a:lnTo>
                    <a:pt x="0" y="187"/>
                  </a:lnTo>
                  <a:lnTo>
                    <a:pt x="467" y="0"/>
                  </a:lnTo>
                  <a:cubicBezTo>
                    <a:pt x="479" y="12"/>
                    <a:pt x="491" y="12"/>
                    <a:pt x="502" y="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3"/>
            <p:cNvSpPr/>
            <p:nvPr/>
          </p:nvSpPr>
          <p:spPr>
            <a:xfrm>
              <a:off x="8350386" y="3572989"/>
              <a:ext cx="58586" cy="1570505"/>
            </a:xfrm>
            <a:custGeom>
              <a:avLst/>
              <a:gdLst/>
              <a:ahLst/>
              <a:cxnLst/>
              <a:rect l="l" t="t" r="r" b="b"/>
              <a:pathLst>
                <a:path w="947" h="25386" extrusionOk="0">
                  <a:moveTo>
                    <a:pt x="1" y="1"/>
                  </a:moveTo>
                  <a:lnTo>
                    <a:pt x="946" y="1"/>
                  </a:lnTo>
                  <a:lnTo>
                    <a:pt x="946" y="25386"/>
                  </a:lnTo>
                  <a:lnTo>
                    <a:pt x="1" y="2538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3"/>
            <p:cNvSpPr/>
            <p:nvPr/>
          </p:nvSpPr>
          <p:spPr>
            <a:xfrm>
              <a:off x="7051579" y="3511617"/>
              <a:ext cx="203721" cy="312851"/>
            </a:xfrm>
            <a:custGeom>
              <a:avLst/>
              <a:gdLst/>
              <a:ahLst/>
              <a:cxnLst/>
              <a:rect l="l" t="t" r="r" b="b"/>
              <a:pathLst>
                <a:path w="3293" h="5057" extrusionOk="0">
                  <a:moveTo>
                    <a:pt x="199" y="1121"/>
                  </a:moveTo>
                  <a:lnTo>
                    <a:pt x="0" y="1121"/>
                  </a:lnTo>
                  <a:lnTo>
                    <a:pt x="0" y="853"/>
                  </a:lnTo>
                  <a:lnTo>
                    <a:pt x="1717" y="0"/>
                  </a:lnTo>
                  <a:lnTo>
                    <a:pt x="3293" y="853"/>
                  </a:lnTo>
                  <a:lnTo>
                    <a:pt x="3293" y="1121"/>
                  </a:lnTo>
                  <a:lnTo>
                    <a:pt x="3083" y="1121"/>
                  </a:lnTo>
                  <a:cubicBezTo>
                    <a:pt x="3071" y="1483"/>
                    <a:pt x="3059" y="1985"/>
                    <a:pt x="3048" y="2476"/>
                  </a:cubicBezTo>
                  <a:lnTo>
                    <a:pt x="3234" y="2476"/>
                  </a:lnTo>
                  <a:lnTo>
                    <a:pt x="3258" y="4157"/>
                  </a:lnTo>
                  <a:cubicBezTo>
                    <a:pt x="3258" y="4157"/>
                    <a:pt x="2943" y="5045"/>
                    <a:pt x="1600" y="5045"/>
                  </a:cubicBezTo>
                  <a:cubicBezTo>
                    <a:pt x="514" y="5056"/>
                    <a:pt x="35" y="4157"/>
                    <a:pt x="35" y="4157"/>
                  </a:cubicBezTo>
                  <a:lnTo>
                    <a:pt x="12" y="2476"/>
                  </a:lnTo>
                  <a:lnTo>
                    <a:pt x="175" y="2464"/>
                  </a:lnTo>
                  <a:cubicBezTo>
                    <a:pt x="175" y="2464"/>
                    <a:pt x="152" y="2266"/>
                    <a:pt x="199" y="1577"/>
                  </a:cubicBezTo>
                  <a:cubicBezTo>
                    <a:pt x="199" y="1472"/>
                    <a:pt x="199" y="1203"/>
                    <a:pt x="199" y="1121"/>
                  </a:cubicBezTo>
                  <a:close/>
                  <a:moveTo>
                    <a:pt x="2055" y="1121"/>
                  </a:moveTo>
                  <a:lnTo>
                    <a:pt x="1109" y="1121"/>
                  </a:lnTo>
                  <a:cubicBezTo>
                    <a:pt x="1109" y="1577"/>
                    <a:pt x="1121" y="2032"/>
                    <a:pt x="1074" y="2476"/>
                  </a:cubicBezTo>
                  <a:lnTo>
                    <a:pt x="2008" y="2476"/>
                  </a:lnTo>
                  <a:lnTo>
                    <a:pt x="1997" y="2137"/>
                  </a:lnTo>
                  <a:cubicBezTo>
                    <a:pt x="2008" y="1647"/>
                    <a:pt x="2032" y="1390"/>
                    <a:pt x="2055" y="1121"/>
                  </a:cubicBezTo>
                  <a:close/>
                  <a:moveTo>
                    <a:pt x="2919" y="1121"/>
                  </a:moveTo>
                  <a:lnTo>
                    <a:pt x="2195" y="1121"/>
                  </a:lnTo>
                  <a:cubicBezTo>
                    <a:pt x="2207" y="1623"/>
                    <a:pt x="2195" y="1752"/>
                    <a:pt x="2195" y="2009"/>
                  </a:cubicBezTo>
                  <a:lnTo>
                    <a:pt x="2160" y="2476"/>
                  </a:lnTo>
                  <a:lnTo>
                    <a:pt x="2896" y="2476"/>
                  </a:lnTo>
                  <a:lnTo>
                    <a:pt x="2872" y="1705"/>
                  </a:lnTo>
                  <a:cubicBezTo>
                    <a:pt x="2884" y="1635"/>
                    <a:pt x="2908" y="1180"/>
                    <a:pt x="2919" y="1121"/>
                  </a:cubicBezTo>
                  <a:close/>
                  <a:moveTo>
                    <a:pt x="981" y="1121"/>
                  </a:moveTo>
                  <a:lnTo>
                    <a:pt x="327" y="1121"/>
                  </a:lnTo>
                  <a:cubicBezTo>
                    <a:pt x="385" y="1577"/>
                    <a:pt x="304" y="2149"/>
                    <a:pt x="350" y="2464"/>
                  </a:cubicBezTo>
                  <a:lnTo>
                    <a:pt x="934" y="2476"/>
                  </a:lnTo>
                  <a:cubicBezTo>
                    <a:pt x="946" y="2242"/>
                    <a:pt x="946" y="1682"/>
                    <a:pt x="981" y="1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3"/>
            <p:cNvSpPr/>
            <p:nvPr/>
          </p:nvSpPr>
          <p:spPr>
            <a:xfrm>
              <a:off x="9467185" y="2964039"/>
              <a:ext cx="203041" cy="312109"/>
            </a:xfrm>
            <a:custGeom>
              <a:avLst/>
              <a:gdLst/>
              <a:ahLst/>
              <a:cxnLst/>
              <a:rect l="l" t="t" r="r" b="b"/>
              <a:pathLst>
                <a:path w="3282" h="5045" extrusionOk="0">
                  <a:moveTo>
                    <a:pt x="187" y="1110"/>
                  </a:moveTo>
                  <a:lnTo>
                    <a:pt x="1" y="1110"/>
                  </a:lnTo>
                  <a:lnTo>
                    <a:pt x="1" y="841"/>
                  </a:lnTo>
                  <a:lnTo>
                    <a:pt x="1705" y="1"/>
                  </a:lnTo>
                  <a:lnTo>
                    <a:pt x="3282" y="841"/>
                  </a:lnTo>
                  <a:lnTo>
                    <a:pt x="3282" y="1110"/>
                  </a:lnTo>
                  <a:lnTo>
                    <a:pt x="3083" y="1110"/>
                  </a:lnTo>
                  <a:cubicBezTo>
                    <a:pt x="3060" y="1472"/>
                    <a:pt x="3060" y="1974"/>
                    <a:pt x="3048" y="2476"/>
                  </a:cubicBezTo>
                  <a:lnTo>
                    <a:pt x="3235" y="2476"/>
                  </a:lnTo>
                  <a:lnTo>
                    <a:pt x="3258" y="4146"/>
                  </a:lnTo>
                  <a:cubicBezTo>
                    <a:pt x="3258" y="4146"/>
                    <a:pt x="2931" y="5033"/>
                    <a:pt x="1600" y="5033"/>
                  </a:cubicBezTo>
                  <a:cubicBezTo>
                    <a:pt x="514" y="5045"/>
                    <a:pt x="36" y="4146"/>
                    <a:pt x="36" y="4146"/>
                  </a:cubicBezTo>
                  <a:lnTo>
                    <a:pt x="12" y="2476"/>
                  </a:lnTo>
                  <a:lnTo>
                    <a:pt x="164" y="2453"/>
                  </a:lnTo>
                  <a:cubicBezTo>
                    <a:pt x="164" y="2453"/>
                    <a:pt x="152" y="2254"/>
                    <a:pt x="187" y="1565"/>
                  </a:cubicBezTo>
                  <a:cubicBezTo>
                    <a:pt x="199" y="1460"/>
                    <a:pt x="199" y="1192"/>
                    <a:pt x="187" y="1110"/>
                  </a:cubicBezTo>
                  <a:close/>
                  <a:moveTo>
                    <a:pt x="2056" y="1110"/>
                  </a:moveTo>
                  <a:lnTo>
                    <a:pt x="1098" y="1110"/>
                  </a:lnTo>
                  <a:cubicBezTo>
                    <a:pt x="1110" y="1565"/>
                    <a:pt x="1110" y="2021"/>
                    <a:pt x="1063" y="2476"/>
                  </a:cubicBezTo>
                  <a:lnTo>
                    <a:pt x="2009" y="2476"/>
                  </a:lnTo>
                  <a:lnTo>
                    <a:pt x="1986" y="2126"/>
                  </a:lnTo>
                  <a:cubicBezTo>
                    <a:pt x="2009" y="1635"/>
                    <a:pt x="2032" y="1390"/>
                    <a:pt x="2056" y="1110"/>
                  </a:cubicBezTo>
                  <a:close/>
                  <a:moveTo>
                    <a:pt x="2920" y="1110"/>
                  </a:moveTo>
                  <a:lnTo>
                    <a:pt x="2196" y="1110"/>
                  </a:lnTo>
                  <a:cubicBezTo>
                    <a:pt x="2208" y="1612"/>
                    <a:pt x="2196" y="1740"/>
                    <a:pt x="2184" y="1997"/>
                  </a:cubicBezTo>
                  <a:lnTo>
                    <a:pt x="2149" y="2476"/>
                  </a:lnTo>
                  <a:lnTo>
                    <a:pt x="2896" y="2476"/>
                  </a:lnTo>
                  <a:lnTo>
                    <a:pt x="2873" y="1694"/>
                  </a:lnTo>
                  <a:cubicBezTo>
                    <a:pt x="2885" y="1624"/>
                    <a:pt x="2896" y="1168"/>
                    <a:pt x="2920" y="1110"/>
                  </a:cubicBezTo>
                  <a:close/>
                  <a:moveTo>
                    <a:pt x="981" y="1110"/>
                  </a:moveTo>
                  <a:lnTo>
                    <a:pt x="316" y="1110"/>
                  </a:lnTo>
                  <a:cubicBezTo>
                    <a:pt x="386" y="1565"/>
                    <a:pt x="293" y="2137"/>
                    <a:pt x="351" y="2464"/>
                  </a:cubicBezTo>
                  <a:lnTo>
                    <a:pt x="935" y="2476"/>
                  </a:lnTo>
                  <a:cubicBezTo>
                    <a:pt x="935" y="2231"/>
                    <a:pt x="946" y="1670"/>
                    <a:pt x="981" y="11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3"/>
            <p:cNvSpPr/>
            <p:nvPr/>
          </p:nvSpPr>
          <p:spPr>
            <a:xfrm>
              <a:off x="9346547" y="3886527"/>
              <a:ext cx="203783" cy="312851"/>
            </a:xfrm>
            <a:custGeom>
              <a:avLst/>
              <a:gdLst/>
              <a:ahLst/>
              <a:cxnLst/>
              <a:rect l="l" t="t" r="r" b="b"/>
              <a:pathLst>
                <a:path w="3294" h="5057" extrusionOk="0">
                  <a:moveTo>
                    <a:pt x="199" y="1121"/>
                  </a:moveTo>
                  <a:lnTo>
                    <a:pt x="1" y="1121"/>
                  </a:lnTo>
                  <a:lnTo>
                    <a:pt x="1" y="853"/>
                  </a:lnTo>
                  <a:lnTo>
                    <a:pt x="1717" y="1"/>
                  </a:lnTo>
                  <a:lnTo>
                    <a:pt x="3293" y="853"/>
                  </a:lnTo>
                  <a:lnTo>
                    <a:pt x="3293" y="1121"/>
                  </a:lnTo>
                  <a:lnTo>
                    <a:pt x="3095" y="1121"/>
                  </a:lnTo>
                  <a:cubicBezTo>
                    <a:pt x="3072" y="1483"/>
                    <a:pt x="3072" y="1986"/>
                    <a:pt x="3048" y="2476"/>
                  </a:cubicBezTo>
                  <a:lnTo>
                    <a:pt x="3235" y="2476"/>
                  </a:lnTo>
                  <a:lnTo>
                    <a:pt x="3258" y="4157"/>
                  </a:lnTo>
                  <a:cubicBezTo>
                    <a:pt x="3258" y="4157"/>
                    <a:pt x="2943" y="5045"/>
                    <a:pt x="1600" y="5045"/>
                  </a:cubicBezTo>
                  <a:cubicBezTo>
                    <a:pt x="514" y="5056"/>
                    <a:pt x="47" y="4157"/>
                    <a:pt x="47" y="4157"/>
                  </a:cubicBezTo>
                  <a:lnTo>
                    <a:pt x="12" y="2476"/>
                  </a:lnTo>
                  <a:lnTo>
                    <a:pt x="176" y="2464"/>
                  </a:lnTo>
                  <a:cubicBezTo>
                    <a:pt x="176" y="2464"/>
                    <a:pt x="164" y="2266"/>
                    <a:pt x="199" y="1577"/>
                  </a:cubicBezTo>
                  <a:cubicBezTo>
                    <a:pt x="199" y="1472"/>
                    <a:pt x="199" y="1203"/>
                    <a:pt x="199" y="1121"/>
                  </a:cubicBezTo>
                  <a:close/>
                  <a:moveTo>
                    <a:pt x="2067" y="1121"/>
                  </a:moveTo>
                  <a:lnTo>
                    <a:pt x="1110" y="1121"/>
                  </a:lnTo>
                  <a:cubicBezTo>
                    <a:pt x="1110" y="1577"/>
                    <a:pt x="1122" y="2032"/>
                    <a:pt x="1075" y="2476"/>
                  </a:cubicBezTo>
                  <a:lnTo>
                    <a:pt x="2009" y="2476"/>
                  </a:lnTo>
                  <a:lnTo>
                    <a:pt x="1997" y="2137"/>
                  </a:lnTo>
                  <a:cubicBezTo>
                    <a:pt x="2021" y="1647"/>
                    <a:pt x="2032" y="1390"/>
                    <a:pt x="2067" y="1121"/>
                  </a:cubicBezTo>
                  <a:close/>
                  <a:moveTo>
                    <a:pt x="2920" y="1121"/>
                  </a:moveTo>
                  <a:lnTo>
                    <a:pt x="2208" y="1121"/>
                  </a:lnTo>
                  <a:cubicBezTo>
                    <a:pt x="2208" y="1624"/>
                    <a:pt x="2208" y="1752"/>
                    <a:pt x="2196" y="2009"/>
                  </a:cubicBezTo>
                  <a:lnTo>
                    <a:pt x="2161" y="2476"/>
                  </a:lnTo>
                  <a:lnTo>
                    <a:pt x="2896" y="2476"/>
                  </a:lnTo>
                  <a:lnTo>
                    <a:pt x="2885" y="1705"/>
                  </a:lnTo>
                  <a:cubicBezTo>
                    <a:pt x="2885" y="1635"/>
                    <a:pt x="2908" y="1180"/>
                    <a:pt x="2920" y="1121"/>
                  </a:cubicBezTo>
                  <a:close/>
                  <a:moveTo>
                    <a:pt x="981" y="1121"/>
                  </a:moveTo>
                  <a:lnTo>
                    <a:pt x="328" y="1121"/>
                  </a:lnTo>
                  <a:cubicBezTo>
                    <a:pt x="398" y="1577"/>
                    <a:pt x="304" y="2149"/>
                    <a:pt x="363" y="2476"/>
                  </a:cubicBezTo>
                  <a:lnTo>
                    <a:pt x="946" y="2476"/>
                  </a:lnTo>
                  <a:cubicBezTo>
                    <a:pt x="946" y="2242"/>
                    <a:pt x="946" y="1682"/>
                    <a:pt x="981" y="1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3"/>
            <p:cNvSpPr/>
            <p:nvPr/>
          </p:nvSpPr>
          <p:spPr>
            <a:xfrm>
              <a:off x="7172217" y="2757468"/>
              <a:ext cx="203721" cy="312109"/>
            </a:xfrm>
            <a:custGeom>
              <a:avLst/>
              <a:gdLst/>
              <a:ahLst/>
              <a:cxnLst/>
              <a:rect l="l" t="t" r="r" b="b"/>
              <a:pathLst>
                <a:path w="3293" h="5045" extrusionOk="0">
                  <a:moveTo>
                    <a:pt x="199" y="1121"/>
                  </a:moveTo>
                  <a:lnTo>
                    <a:pt x="0" y="1121"/>
                  </a:lnTo>
                  <a:lnTo>
                    <a:pt x="0" y="841"/>
                  </a:lnTo>
                  <a:lnTo>
                    <a:pt x="1717" y="0"/>
                  </a:lnTo>
                  <a:lnTo>
                    <a:pt x="3293" y="841"/>
                  </a:lnTo>
                  <a:lnTo>
                    <a:pt x="3293" y="1121"/>
                  </a:lnTo>
                  <a:lnTo>
                    <a:pt x="3094" y="1121"/>
                  </a:lnTo>
                  <a:cubicBezTo>
                    <a:pt x="3071" y="1483"/>
                    <a:pt x="3071" y="1985"/>
                    <a:pt x="3048" y="2476"/>
                  </a:cubicBezTo>
                  <a:lnTo>
                    <a:pt x="3234" y="2476"/>
                  </a:lnTo>
                  <a:lnTo>
                    <a:pt x="3269" y="4157"/>
                  </a:lnTo>
                  <a:cubicBezTo>
                    <a:pt x="3269" y="4157"/>
                    <a:pt x="2943" y="5033"/>
                    <a:pt x="1611" y="5044"/>
                  </a:cubicBezTo>
                  <a:cubicBezTo>
                    <a:pt x="514" y="5044"/>
                    <a:pt x="47" y="4157"/>
                    <a:pt x="47" y="4157"/>
                  </a:cubicBezTo>
                  <a:lnTo>
                    <a:pt x="12" y="2476"/>
                  </a:lnTo>
                  <a:lnTo>
                    <a:pt x="175" y="2464"/>
                  </a:lnTo>
                  <a:cubicBezTo>
                    <a:pt x="175" y="2464"/>
                    <a:pt x="164" y="2254"/>
                    <a:pt x="199" y="1565"/>
                  </a:cubicBezTo>
                  <a:cubicBezTo>
                    <a:pt x="199" y="1471"/>
                    <a:pt x="199" y="1203"/>
                    <a:pt x="199" y="1121"/>
                  </a:cubicBezTo>
                  <a:close/>
                  <a:moveTo>
                    <a:pt x="2067" y="1121"/>
                  </a:moveTo>
                  <a:lnTo>
                    <a:pt x="1109" y="1121"/>
                  </a:lnTo>
                  <a:cubicBezTo>
                    <a:pt x="1109" y="1576"/>
                    <a:pt x="1121" y="2020"/>
                    <a:pt x="1074" y="2476"/>
                  </a:cubicBezTo>
                  <a:lnTo>
                    <a:pt x="2008" y="2476"/>
                  </a:lnTo>
                  <a:lnTo>
                    <a:pt x="1997" y="2125"/>
                  </a:lnTo>
                  <a:cubicBezTo>
                    <a:pt x="2020" y="1635"/>
                    <a:pt x="2032" y="1390"/>
                    <a:pt x="2067" y="1121"/>
                  </a:cubicBezTo>
                  <a:close/>
                  <a:moveTo>
                    <a:pt x="2919" y="1121"/>
                  </a:moveTo>
                  <a:lnTo>
                    <a:pt x="2207" y="1121"/>
                  </a:lnTo>
                  <a:cubicBezTo>
                    <a:pt x="2207" y="1611"/>
                    <a:pt x="2207" y="1740"/>
                    <a:pt x="2195" y="2008"/>
                  </a:cubicBezTo>
                  <a:lnTo>
                    <a:pt x="2160" y="2476"/>
                  </a:lnTo>
                  <a:lnTo>
                    <a:pt x="2896" y="2476"/>
                  </a:lnTo>
                  <a:lnTo>
                    <a:pt x="2884" y="1705"/>
                  </a:lnTo>
                  <a:cubicBezTo>
                    <a:pt x="2884" y="1635"/>
                    <a:pt x="2908" y="1179"/>
                    <a:pt x="2919" y="1121"/>
                  </a:cubicBezTo>
                  <a:close/>
                  <a:moveTo>
                    <a:pt x="981" y="1121"/>
                  </a:moveTo>
                  <a:lnTo>
                    <a:pt x="327" y="1121"/>
                  </a:lnTo>
                  <a:cubicBezTo>
                    <a:pt x="397" y="1576"/>
                    <a:pt x="304" y="2149"/>
                    <a:pt x="362" y="2464"/>
                  </a:cubicBezTo>
                  <a:lnTo>
                    <a:pt x="946" y="2476"/>
                  </a:lnTo>
                  <a:cubicBezTo>
                    <a:pt x="946" y="2242"/>
                    <a:pt x="946" y="1682"/>
                    <a:pt x="981" y="1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3"/>
            <p:cNvSpPr/>
            <p:nvPr/>
          </p:nvSpPr>
          <p:spPr>
            <a:xfrm>
              <a:off x="8121422" y="4556909"/>
              <a:ext cx="203041" cy="312109"/>
            </a:xfrm>
            <a:custGeom>
              <a:avLst/>
              <a:gdLst/>
              <a:ahLst/>
              <a:cxnLst/>
              <a:rect l="l" t="t" r="r" b="b"/>
              <a:pathLst>
                <a:path w="3282" h="5045" extrusionOk="0">
                  <a:moveTo>
                    <a:pt x="187" y="1121"/>
                  </a:moveTo>
                  <a:lnTo>
                    <a:pt x="0" y="1121"/>
                  </a:lnTo>
                  <a:lnTo>
                    <a:pt x="0" y="841"/>
                  </a:lnTo>
                  <a:lnTo>
                    <a:pt x="1705" y="0"/>
                  </a:lnTo>
                  <a:lnTo>
                    <a:pt x="3281" y="841"/>
                  </a:lnTo>
                  <a:lnTo>
                    <a:pt x="3281" y="1121"/>
                  </a:lnTo>
                  <a:lnTo>
                    <a:pt x="3083" y="1121"/>
                  </a:lnTo>
                  <a:cubicBezTo>
                    <a:pt x="3059" y="1483"/>
                    <a:pt x="3059" y="1985"/>
                    <a:pt x="3048" y="2476"/>
                  </a:cubicBezTo>
                  <a:lnTo>
                    <a:pt x="3235" y="2476"/>
                  </a:lnTo>
                  <a:lnTo>
                    <a:pt x="3258" y="4157"/>
                  </a:lnTo>
                  <a:cubicBezTo>
                    <a:pt x="3258" y="4157"/>
                    <a:pt x="2931" y="5033"/>
                    <a:pt x="1600" y="5045"/>
                  </a:cubicBezTo>
                  <a:cubicBezTo>
                    <a:pt x="514" y="5045"/>
                    <a:pt x="35" y="4157"/>
                    <a:pt x="35" y="4157"/>
                  </a:cubicBezTo>
                  <a:lnTo>
                    <a:pt x="12" y="2476"/>
                  </a:lnTo>
                  <a:lnTo>
                    <a:pt x="164" y="2464"/>
                  </a:lnTo>
                  <a:cubicBezTo>
                    <a:pt x="164" y="2464"/>
                    <a:pt x="152" y="2254"/>
                    <a:pt x="187" y="1565"/>
                  </a:cubicBezTo>
                  <a:cubicBezTo>
                    <a:pt x="199" y="1472"/>
                    <a:pt x="199" y="1203"/>
                    <a:pt x="187" y="1121"/>
                  </a:cubicBezTo>
                  <a:close/>
                  <a:moveTo>
                    <a:pt x="2055" y="1121"/>
                  </a:moveTo>
                  <a:lnTo>
                    <a:pt x="1109" y="1121"/>
                  </a:lnTo>
                  <a:cubicBezTo>
                    <a:pt x="1109" y="1565"/>
                    <a:pt x="1109" y="2020"/>
                    <a:pt x="1063" y="2476"/>
                  </a:cubicBezTo>
                  <a:lnTo>
                    <a:pt x="2008" y="2476"/>
                  </a:lnTo>
                  <a:lnTo>
                    <a:pt x="1985" y="2125"/>
                  </a:lnTo>
                  <a:cubicBezTo>
                    <a:pt x="2008" y="1635"/>
                    <a:pt x="2032" y="1390"/>
                    <a:pt x="2055" y="1121"/>
                  </a:cubicBezTo>
                  <a:close/>
                  <a:moveTo>
                    <a:pt x="2919" y="1121"/>
                  </a:moveTo>
                  <a:lnTo>
                    <a:pt x="2195" y="1121"/>
                  </a:lnTo>
                  <a:cubicBezTo>
                    <a:pt x="2207" y="1612"/>
                    <a:pt x="2195" y="1740"/>
                    <a:pt x="2184" y="2009"/>
                  </a:cubicBezTo>
                  <a:lnTo>
                    <a:pt x="2149" y="2476"/>
                  </a:lnTo>
                  <a:lnTo>
                    <a:pt x="2896" y="2476"/>
                  </a:lnTo>
                  <a:lnTo>
                    <a:pt x="2873" y="1705"/>
                  </a:lnTo>
                  <a:cubicBezTo>
                    <a:pt x="2884" y="1635"/>
                    <a:pt x="2896" y="1180"/>
                    <a:pt x="2919" y="1121"/>
                  </a:cubicBezTo>
                  <a:close/>
                  <a:moveTo>
                    <a:pt x="981" y="1121"/>
                  </a:moveTo>
                  <a:lnTo>
                    <a:pt x="315" y="1121"/>
                  </a:lnTo>
                  <a:cubicBezTo>
                    <a:pt x="385" y="1577"/>
                    <a:pt x="292" y="2149"/>
                    <a:pt x="350" y="2464"/>
                  </a:cubicBezTo>
                  <a:lnTo>
                    <a:pt x="934" y="2476"/>
                  </a:lnTo>
                  <a:cubicBezTo>
                    <a:pt x="934" y="2242"/>
                    <a:pt x="946" y="1682"/>
                    <a:pt x="981" y="1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3"/>
            <p:cNvSpPr/>
            <p:nvPr/>
          </p:nvSpPr>
          <p:spPr>
            <a:xfrm>
              <a:off x="7450303" y="4251352"/>
              <a:ext cx="203041" cy="312109"/>
            </a:xfrm>
            <a:custGeom>
              <a:avLst/>
              <a:gdLst/>
              <a:ahLst/>
              <a:cxnLst/>
              <a:rect l="l" t="t" r="r" b="b"/>
              <a:pathLst>
                <a:path w="3282" h="5045" extrusionOk="0">
                  <a:moveTo>
                    <a:pt x="187" y="1109"/>
                  </a:moveTo>
                  <a:lnTo>
                    <a:pt x="1" y="1109"/>
                  </a:lnTo>
                  <a:lnTo>
                    <a:pt x="1" y="841"/>
                  </a:lnTo>
                  <a:lnTo>
                    <a:pt x="1717" y="0"/>
                  </a:lnTo>
                  <a:lnTo>
                    <a:pt x="3282" y="841"/>
                  </a:lnTo>
                  <a:lnTo>
                    <a:pt x="3282" y="1109"/>
                  </a:lnTo>
                  <a:lnTo>
                    <a:pt x="3083" y="1109"/>
                  </a:lnTo>
                  <a:cubicBezTo>
                    <a:pt x="3060" y="1471"/>
                    <a:pt x="3060" y="1974"/>
                    <a:pt x="3048" y="2476"/>
                  </a:cubicBezTo>
                  <a:lnTo>
                    <a:pt x="3235" y="2476"/>
                  </a:lnTo>
                  <a:lnTo>
                    <a:pt x="3258" y="4145"/>
                  </a:lnTo>
                  <a:cubicBezTo>
                    <a:pt x="3258" y="4145"/>
                    <a:pt x="2931" y="5033"/>
                    <a:pt x="1600" y="5033"/>
                  </a:cubicBezTo>
                  <a:cubicBezTo>
                    <a:pt x="514" y="5044"/>
                    <a:pt x="36" y="4145"/>
                    <a:pt x="36" y="4145"/>
                  </a:cubicBezTo>
                  <a:lnTo>
                    <a:pt x="12" y="2476"/>
                  </a:lnTo>
                  <a:lnTo>
                    <a:pt x="176" y="2452"/>
                  </a:lnTo>
                  <a:cubicBezTo>
                    <a:pt x="176" y="2452"/>
                    <a:pt x="152" y="2254"/>
                    <a:pt x="187" y="1565"/>
                  </a:cubicBezTo>
                  <a:cubicBezTo>
                    <a:pt x="199" y="1460"/>
                    <a:pt x="199" y="1191"/>
                    <a:pt x="187" y="1109"/>
                  </a:cubicBezTo>
                  <a:close/>
                  <a:moveTo>
                    <a:pt x="2056" y="1109"/>
                  </a:moveTo>
                  <a:lnTo>
                    <a:pt x="1110" y="1109"/>
                  </a:lnTo>
                  <a:cubicBezTo>
                    <a:pt x="1110" y="1565"/>
                    <a:pt x="1110" y="2020"/>
                    <a:pt x="1063" y="2476"/>
                  </a:cubicBezTo>
                  <a:lnTo>
                    <a:pt x="2009" y="2476"/>
                  </a:lnTo>
                  <a:lnTo>
                    <a:pt x="1986" y="2125"/>
                  </a:lnTo>
                  <a:cubicBezTo>
                    <a:pt x="2009" y="1635"/>
                    <a:pt x="2032" y="1390"/>
                    <a:pt x="2056" y="1109"/>
                  </a:cubicBezTo>
                  <a:close/>
                  <a:moveTo>
                    <a:pt x="2920" y="1109"/>
                  </a:moveTo>
                  <a:lnTo>
                    <a:pt x="2196" y="1109"/>
                  </a:lnTo>
                  <a:cubicBezTo>
                    <a:pt x="2207" y="1612"/>
                    <a:pt x="2196" y="1740"/>
                    <a:pt x="2184" y="1997"/>
                  </a:cubicBezTo>
                  <a:lnTo>
                    <a:pt x="2149" y="2476"/>
                  </a:lnTo>
                  <a:lnTo>
                    <a:pt x="2896" y="2476"/>
                  </a:lnTo>
                  <a:lnTo>
                    <a:pt x="2873" y="1693"/>
                  </a:lnTo>
                  <a:cubicBezTo>
                    <a:pt x="2885" y="1623"/>
                    <a:pt x="2908" y="1168"/>
                    <a:pt x="2920" y="1109"/>
                  </a:cubicBezTo>
                  <a:close/>
                  <a:moveTo>
                    <a:pt x="981" y="1109"/>
                  </a:moveTo>
                  <a:lnTo>
                    <a:pt x="316" y="1109"/>
                  </a:lnTo>
                  <a:cubicBezTo>
                    <a:pt x="386" y="1565"/>
                    <a:pt x="304" y="2137"/>
                    <a:pt x="351" y="2464"/>
                  </a:cubicBezTo>
                  <a:lnTo>
                    <a:pt x="935" y="2476"/>
                  </a:lnTo>
                  <a:cubicBezTo>
                    <a:pt x="935" y="2230"/>
                    <a:pt x="946" y="1670"/>
                    <a:pt x="981" y="11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3"/>
            <p:cNvSpPr/>
            <p:nvPr/>
          </p:nvSpPr>
          <p:spPr>
            <a:xfrm>
              <a:off x="8870491" y="4455758"/>
              <a:ext cx="203783" cy="312109"/>
            </a:xfrm>
            <a:custGeom>
              <a:avLst/>
              <a:gdLst/>
              <a:ahLst/>
              <a:cxnLst/>
              <a:rect l="l" t="t" r="r" b="b"/>
              <a:pathLst>
                <a:path w="3294" h="5045" extrusionOk="0">
                  <a:moveTo>
                    <a:pt x="199" y="1110"/>
                  </a:moveTo>
                  <a:lnTo>
                    <a:pt x="1" y="1110"/>
                  </a:lnTo>
                  <a:lnTo>
                    <a:pt x="1" y="841"/>
                  </a:lnTo>
                  <a:lnTo>
                    <a:pt x="1717" y="1"/>
                  </a:lnTo>
                  <a:lnTo>
                    <a:pt x="3294" y="841"/>
                  </a:lnTo>
                  <a:lnTo>
                    <a:pt x="3294" y="1110"/>
                  </a:lnTo>
                  <a:lnTo>
                    <a:pt x="3083" y="1110"/>
                  </a:lnTo>
                  <a:cubicBezTo>
                    <a:pt x="3072" y="1472"/>
                    <a:pt x="3060" y="1974"/>
                    <a:pt x="3048" y="2476"/>
                  </a:cubicBezTo>
                  <a:lnTo>
                    <a:pt x="3235" y="2476"/>
                  </a:lnTo>
                  <a:lnTo>
                    <a:pt x="3259" y="4146"/>
                  </a:lnTo>
                  <a:cubicBezTo>
                    <a:pt x="3259" y="4146"/>
                    <a:pt x="2943" y="5033"/>
                    <a:pt x="1600" y="5033"/>
                  </a:cubicBezTo>
                  <a:cubicBezTo>
                    <a:pt x="515" y="5045"/>
                    <a:pt x="36" y="4146"/>
                    <a:pt x="36" y="4146"/>
                  </a:cubicBezTo>
                  <a:lnTo>
                    <a:pt x="12" y="2476"/>
                  </a:lnTo>
                  <a:lnTo>
                    <a:pt x="176" y="2464"/>
                  </a:lnTo>
                  <a:cubicBezTo>
                    <a:pt x="176" y="2464"/>
                    <a:pt x="164" y="2254"/>
                    <a:pt x="199" y="1565"/>
                  </a:cubicBezTo>
                  <a:cubicBezTo>
                    <a:pt x="199" y="1460"/>
                    <a:pt x="199" y="1192"/>
                    <a:pt x="199" y="1110"/>
                  </a:cubicBezTo>
                  <a:close/>
                  <a:moveTo>
                    <a:pt x="2068" y="1110"/>
                  </a:moveTo>
                  <a:lnTo>
                    <a:pt x="1110" y="1110"/>
                  </a:lnTo>
                  <a:cubicBezTo>
                    <a:pt x="1110" y="1565"/>
                    <a:pt x="1122" y="2021"/>
                    <a:pt x="1075" y="2476"/>
                  </a:cubicBezTo>
                  <a:lnTo>
                    <a:pt x="2009" y="2476"/>
                  </a:lnTo>
                  <a:lnTo>
                    <a:pt x="1997" y="2126"/>
                  </a:lnTo>
                  <a:cubicBezTo>
                    <a:pt x="2009" y="1635"/>
                    <a:pt x="2032" y="1390"/>
                    <a:pt x="2068" y="1110"/>
                  </a:cubicBezTo>
                  <a:close/>
                  <a:moveTo>
                    <a:pt x="2920" y="1110"/>
                  </a:moveTo>
                  <a:lnTo>
                    <a:pt x="2196" y="1110"/>
                  </a:lnTo>
                  <a:cubicBezTo>
                    <a:pt x="2208" y="1612"/>
                    <a:pt x="2196" y="1740"/>
                    <a:pt x="2196" y="1997"/>
                  </a:cubicBezTo>
                  <a:lnTo>
                    <a:pt x="2161" y="2476"/>
                  </a:lnTo>
                  <a:lnTo>
                    <a:pt x="2897" y="2476"/>
                  </a:lnTo>
                  <a:lnTo>
                    <a:pt x="2873" y="1705"/>
                  </a:lnTo>
                  <a:cubicBezTo>
                    <a:pt x="2885" y="1624"/>
                    <a:pt x="2908" y="1168"/>
                    <a:pt x="2920" y="1110"/>
                  </a:cubicBezTo>
                  <a:close/>
                  <a:moveTo>
                    <a:pt x="982" y="1110"/>
                  </a:moveTo>
                  <a:lnTo>
                    <a:pt x="328" y="1110"/>
                  </a:lnTo>
                  <a:cubicBezTo>
                    <a:pt x="386" y="1565"/>
                    <a:pt x="304" y="2137"/>
                    <a:pt x="351" y="2464"/>
                  </a:cubicBezTo>
                  <a:lnTo>
                    <a:pt x="935" y="2476"/>
                  </a:lnTo>
                  <a:cubicBezTo>
                    <a:pt x="947" y="2231"/>
                    <a:pt x="947" y="1670"/>
                    <a:pt x="982" y="11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3"/>
            <p:cNvSpPr/>
            <p:nvPr/>
          </p:nvSpPr>
          <p:spPr>
            <a:xfrm>
              <a:off x="7643200" y="2251773"/>
              <a:ext cx="203041" cy="312109"/>
            </a:xfrm>
            <a:custGeom>
              <a:avLst/>
              <a:gdLst/>
              <a:ahLst/>
              <a:cxnLst/>
              <a:rect l="l" t="t" r="r" b="b"/>
              <a:pathLst>
                <a:path w="3282" h="5045" extrusionOk="0">
                  <a:moveTo>
                    <a:pt x="187" y="1110"/>
                  </a:moveTo>
                  <a:lnTo>
                    <a:pt x="0" y="1110"/>
                  </a:lnTo>
                  <a:lnTo>
                    <a:pt x="0" y="841"/>
                  </a:lnTo>
                  <a:lnTo>
                    <a:pt x="1705" y="0"/>
                  </a:lnTo>
                  <a:lnTo>
                    <a:pt x="3281" y="841"/>
                  </a:lnTo>
                  <a:lnTo>
                    <a:pt x="3281" y="1110"/>
                  </a:lnTo>
                  <a:lnTo>
                    <a:pt x="3083" y="1110"/>
                  </a:lnTo>
                  <a:cubicBezTo>
                    <a:pt x="3059" y="1472"/>
                    <a:pt x="3059" y="1974"/>
                    <a:pt x="3048" y="2476"/>
                  </a:cubicBezTo>
                  <a:lnTo>
                    <a:pt x="3235" y="2476"/>
                  </a:lnTo>
                  <a:lnTo>
                    <a:pt x="3258" y="4146"/>
                  </a:lnTo>
                  <a:cubicBezTo>
                    <a:pt x="3258" y="4146"/>
                    <a:pt x="2931" y="5033"/>
                    <a:pt x="1600" y="5033"/>
                  </a:cubicBezTo>
                  <a:cubicBezTo>
                    <a:pt x="514" y="5045"/>
                    <a:pt x="35" y="4146"/>
                    <a:pt x="35" y="4146"/>
                  </a:cubicBezTo>
                  <a:lnTo>
                    <a:pt x="12" y="2476"/>
                  </a:lnTo>
                  <a:lnTo>
                    <a:pt x="164" y="2464"/>
                  </a:lnTo>
                  <a:cubicBezTo>
                    <a:pt x="164" y="2464"/>
                    <a:pt x="152" y="2254"/>
                    <a:pt x="187" y="1565"/>
                  </a:cubicBezTo>
                  <a:cubicBezTo>
                    <a:pt x="199" y="1460"/>
                    <a:pt x="199" y="1192"/>
                    <a:pt x="187" y="1110"/>
                  </a:cubicBezTo>
                  <a:close/>
                  <a:moveTo>
                    <a:pt x="2055" y="1110"/>
                  </a:moveTo>
                  <a:lnTo>
                    <a:pt x="1098" y="1110"/>
                  </a:lnTo>
                  <a:cubicBezTo>
                    <a:pt x="1109" y="1565"/>
                    <a:pt x="1109" y="2021"/>
                    <a:pt x="1063" y="2476"/>
                  </a:cubicBezTo>
                  <a:lnTo>
                    <a:pt x="2009" y="2476"/>
                  </a:lnTo>
                  <a:lnTo>
                    <a:pt x="1985" y="2126"/>
                  </a:lnTo>
                  <a:cubicBezTo>
                    <a:pt x="2009" y="1635"/>
                    <a:pt x="2032" y="1390"/>
                    <a:pt x="2055" y="1110"/>
                  </a:cubicBezTo>
                  <a:close/>
                  <a:moveTo>
                    <a:pt x="2919" y="1110"/>
                  </a:moveTo>
                  <a:lnTo>
                    <a:pt x="2195" y="1110"/>
                  </a:lnTo>
                  <a:cubicBezTo>
                    <a:pt x="2195" y="1612"/>
                    <a:pt x="2195" y="1740"/>
                    <a:pt x="2184" y="1997"/>
                  </a:cubicBezTo>
                  <a:lnTo>
                    <a:pt x="2149" y="2476"/>
                  </a:lnTo>
                  <a:lnTo>
                    <a:pt x="2896" y="2476"/>
                  </a:lnTo>
                  <a:lnTo>
                    <a:pt x="2873" y="1705"/>
                  </a:lnTo>
                  <a:cubicBezTo>
                    <a:pt x="2884" y="1624"/>
                    <a:pt x="2896" y="1180"/>
                    <a:pt x="2919" y="1110"/>
                  </a:cubicBezTo>
                  <a:close/>
                  <a:moveTo>
                    <a:pt x="981" y="1110"/>
                  </a:moveTo>
                  <a:lnTo>
                    <a:pt x="315" y="1110"/>
                  </a:lnTo>
                  <a:cubicBezTo>
                    <a:pt x="386" y="1565"/>
                    <a:pt x="292" y="2149"/>
                    <a:pt x="350" y="2464"/>
                  </a:cubicBezTo>
                  <a:lnTo>
                    <a:pt x="934" y="2476"/>
                  </a:lnTo>
                  <a:cubicBezTo>
                    <a:pt x="934" y="2242"/>
                    <a:pt x="946" y="1682"/>
                    <a:pt x="981" y="11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3"/>
            <p:cNvSpPr/>
            <p:nvPr/>
          </p:nvSpPr>
          <p:spPr>
            <a:xfrm>
              <a:off x="8291861" y="2121050"/>
              <a:ext cx="203783" cy="312789"/>
            </a:xfrm>
            <a:custGeom>
              <a:avLst/>
              <a:gdLst/>
              <a:ahLst/>
              <a:cxnLst/>
              <a:rect l="l" t="t" r="r" b="b"/>
              <a:pathLst>
                <a:path w="3294" h="5056" extrusionOk="0">
                  <a:moveTo>
                    <a:pt x="199" y="1121"/>
                  </a:moveTo>
                  <a:lnTo>
                    <a:pt x="1" y="1121"/>
                  </a:lnTo>
                  <a:lnTo>
                    <a:pt x="1" y="852"/>
                  </a:lnTo>
                  <a:lnTo>
                    <a:pt x="1717" y="0"/>
                  </a:lnTo>
                  <a:lnTo>
                    <a:pt x="3294" y="852"/>
                  </a:lnTo>
                  <a:lnTo>
                    <a:pt x="3294" y="1121"/>
                  </a:lnTo>
                  <a:lnTo>
                    <a:pt x="3095" y="1121"/>
                  </a:lnTo>
                  <a:cubicBezTo>
                    <a:pt x="3072" y="1483"/>
                    <a:pt x="3072" y="1985"/>
                    <a:pt x="3048" y="2475"/>
                  </a:cubicBezTo>
                  <a:lnTo>
                    <a:pt x="3235" y="2475"/>
                  </a:lnTo>
                  <a:lnTo>
                    <a:pt x="3270" y="4157"/>
                  </a:lnTo>
                  <a:cubicBezTo>
                    <a:pt x="3270" y="4157"/>
                    <a:pt x="2943" y="5044"/>
                    <a:pt x="1612" y="5044"/>
                  </a:cubicBezTo>
                  <a:cubicBezTo>
                    <a:pt x="526" y="5056"/>
                    <a:pt x="47" y="4157"/>
                    <a:pt x="47" y="4157"/>
                  </a:cubicBezTo>
                  <a:lnTo>
                    <a:pt x="24" y="2475"/>
                  </a:lnTo>
                  <a:lnTo>
                    <a:pt x="176" y="2464"/>
                  </a:lnTo>
                  <a:cubicBezTo>
                    <a:pt x="176" y="2464"/>
                    <a:pt x="164" y="2265"/>
                    <a:pt x="199" y="1576"/>
                  </a:cubicBezTo>
                  <a:cubicBezTo>
                    <a:pt x="199" y="1471"/>
                    <a:pt x="199" y="1203"/>
                    <a:pt x="199" y="1121"/>
                  </a:cubicBezTo>
                  <a:close/>
                  <a:moveTo>
                    <a:pt x="2068" y="1121"/>
                  </a:moveTo>
                  <a:lnTo>
                    <a:pt x="1110" y="1121"/>
                  </a:lnTo>
                  <a:cubicBezTo>
                    <a:pt x="1122" y="1576"/>
                    <a:pt x="1122" y="2032"/>
                    <a:pt x="1075" y="2475"/>
                  </a:cubicBezTo>
                  <a:lnTo>
                    <a:pt x="2009" y="2475"/>
                  </a:lnTo>
                  <a:lnTo>
                    <a:pt x="1997" y="2137"/>
                  </a:lnTo>
                  <a:cubicBezTo>
                    <a:pt x="2021" y="1646"/>
                    <a:pt x="2033" y="1390"/>
                    <a:pt x="2068" y="1121"/>
                  </a:cubicBezTo>
                  <a:close/>
                  <a:moveTo>
                    <a:pt x="2920" y="1121"/>
                  </a:moveTo>
                  <a:lnTo>
                    <a:pt x="2208" y="1121"/>
                  </a:lnTo>
                  <a:cubicBezTo>
                    <a:pt x="2208" y="1623"/>
                    <a:pt x="2208" y="1752"/>
                    <a:pt x="2196" y="2008"/>
                  </a:cubicBezTo>
                  <a:lnTo>
                    <a:pt x="2161" y="2475"/>
                  </a:lnTo>
                  <a:lnTo>
                    <a:pt x="2908" y="2475"/>
                  </a:lnTo>
                  <a:lnTo>
                    <a:pt x="2885" y="1705"/>
                  </a:lnTo>
                  <a:cubicBezTo>
                    <a:pt x="2897" y="1635"/>
                    <a:pt x="2908" y="1179"/>
                    <a:pt x="2920" y="1121"/>
                  </a:cubicBezTo>
                  <a:close/>
                  <a:moveTo>
                    <a:pt x="982" y="1121"/>
                  </a:moveTo>
                  <a:lnTo>
                    <a:pt x="328" y="1121"/>
                  </a:lnTo>
                  <a:cubicBezTo>
                    <a:pt x="398" y="1576"/>
                    <a:pt x="304" y="2149"/>
                    <a:pt x="363" y="2464"/>
                  </a:cubicBezTo>
                  <a:lnTo>
                    <a:pt x="947" y="2475"/>
                  </a:lnTo>
                  <a:cubicBezTo>
                    <a:pt x="947" y="2242"/>
                    <a:pt x="958" y="1681"/>
                    <a:pt x="982" y="1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3"/>
            <p:cNvSpPr/>
            <p:nvPr/>
          </p:nvSpPr>
          <p:spPr>
            <a:xfrm>
              <a:off x="9060481" y="2381074"/>
              <a:ext cx="203041" cy="312851"/>
            </a:xfrm>
            <a:custGeom>
              <a:avLst/>
              <a:gdLst/>
              <a:ahLst/>
              <a:cxnLst/>
              <a:rect l="l" t="t" r="r" b="b"/>
              <a:pathLst>
                <a:path w="3282" h="5057" extrusionOk="0">
                  <a:moveTo>
                    <a:pt x="188" y="1122"/>
                  </a:moveTo>
                  <a:lnTo>
                    <a:pt x="1" y="1122"/>
                  </a:lnTo>
                  <a:lnTo>
                    <a:pt x="1" y="853"/>
                  </a:lnTo>
                  <a:lnTo>
                    <a:pt x="1717" y="1"/>
                  </a:lnTo>
                  <a:lnTo>
                    <a:pt x="3282" y="853"/>
                  </a:lnTo>
                  <a:lnTo>
                    <a:pt x="3282" y="1122"/>
                  </a:lnTo>
                  <a:lnTo>
                    <a:pt x="3083" y="1122"/>
                  </a:lnTo>
                  <a:cubicBezTo>
                    <a:pt x="3072" y="1484"/>
                    <a:pt x="3060" y="1986"/>
                    <a:pt x="3048" y="2476"/>
                  </a:cubicBezTo>
                  <a:lnTo>
                    <a:pt x="3235" y="2476"/>
                  </a:lnTo>
                  <a:lnTo>
                    <a:pt x="3258" y="4157"/>
                  </a:lnTo>
                  <a:cubicBezTo>
                    <a:pt x="3258" y="4157"/>
                    <a:pt x="2932" y="5045"/>
                    <a:pt x="1600" y="5045"/>
                  </a:cubicBezTo>
                  <a:cubicBezTo>
                    <a:pt x="514" y="5057"/>
                    <a:pt x="36" y="4157"/>
                    <a:pt x="36" y="4157"/>
                  </a:cubicBezTo>
                  <a:lnTo>
                    <a:pt x="12" y="2476"/>
                  </a:lnTo>
                  <a:lnTo>
                    <a:pt x="176" y="2464"/>
                  </a:lnTo>
                  <a:cubicBezTo>
                    <a:pt x="176" y="2464"/>
                    <a:pt x="152" y="2266"/>
                    <a:pt x="188" y="1577"/>
                  </a:cubicBezTo>
                  <a:cubicBezTo>
                    <a:pt x="199" y="1472"/>
                    <a:pt x="199" y="1203"/>
                    <a:pt x="188" y="1122"/>
                  </a:cubicBezTo>
                  <a:close/>
                  <a:moveTo>
                    <a:pt x="2056" y="1122"/>
                  </a:moveTo>
                  <a:lnTo>
                    <a:pt x="1110" y="1122"/>
                  </a:lnTo>
                  <a:cubicBezTo>
                    <a:pt x="1110" y="1577"/>
                    <a:pt x="1122" y="2032"/>
                    <a:pt x="1063" y="2476"/>
                  </a:cubicBezTo>
                  <a:lnTo>
                    <a:pt x="2009" y="2476"/>
                  </a:lnTo>
                  <a:lnTo>
                    <a:pt x="1986" y="2137"/>
                  </a:lnTo>
                  <a:cubicBezTo>
                    <a:pt x="2009" y="1647"/>
                    <a:pt x="2032" y="1390"/>
                    <a:pt x="2056" y="1122"/>
                  </a:cubicBezTo>
                  <a:close/>
                  <a:moveTo>
                    <a:pt x="2920" y="1122"/>
                  </a:moveTo>
                  <a:lnTo>
                    <a:pt x="2196" y="1122"/>
                  </a:lnTo>
                  <a:cubicBezTo>
                    <a:pt x="2208" y="1624"/>
                    <a:pt x="2196" y="1752"/>
                    <a:pt x="2184" y="2009"/>
                  </a:cubicBezTo>
                  <a:lnTo>
                    <a:pt x="2161" y="2476"/>
                  </a:lnTo>
                  <a:lnTo>
                    <a:pt x="2897" y="2476"/>
                  </a:lnTo>
                  <a:lnTo>
                    <a:pt x="2873" y="1705"/>
                  </a:lnTo>
                  <a:cubicBezTo>
                    <a:pt x="2885" y="1635"/>
                    <a:pt x="2908" y="1180"/>
                    <a:pt x="2920" y="1122"/>
                  </a:cubicBezTo>
                  <a:close/>
                  <a:moveTo>
                    <a:pt x="982" y="1122"/>
                  </a:moveTo>
                  <a:lnTo>
                    <a:pt x="316" y="1122"/>
                  </a:lnTo>
                  <a:cubicBezTo>
                    <a:pt x="386" y="1577"/>
                    <a:pt x="304" y="2149"/>
                    <a:pt x="351" y="2476"/>
                  </a:cubicBezTo>
                  <a:lnTo>
                    <a:pt x="935" y="2476"/>
                  </a:lnTo>
                  <a:cubicBezTo>
                    <a:pt x="935" y="2242"/>
                    <a:pt x="947" y="1682"/>
                    <a:pt x="982" y="11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4" name="Google Shape;604;p43"/>
          <p:cNvGrpSpPr/>
          <p:nvPr/>
        </p:nvGrpSpPr>
        <p:grpSpPr>
          <a:xfrm>
            <a:off x="980948" y="-6300"/>
            <a:ext cx="1597084" cy="1450392"/>
            <a:chOff x="599913" y="-6301"/>
            <a:chExt cx="2016774" cy="1831534"/>
          </a:xfrm>
        </p:grpSpPr>
        <p:sp>
          <p:nvSpPr>
            <p:cNvPr id="605" name="Google Shape;605;p43"/>
            <p:cNvSpPr/>
            <p:nvPr/>
          </p:nvSpPr>
          <p:spPr>
            <a:xfrm>
              <a:off x="914442" y="-6301"/>
              <a:ext cx="746717" cy="1514781"/>
            </a:xfrm>
            <a:custGeom>
              <a:avLst/>
              <a:gdLst/>
              <a:ahLst/>
              <a:cxnLst/>
              <a:rect l="l" t="t" r="r" b="b"/>
              <a:pathLst>
                <a:path w="7381" h="14973" extrusionOk="0">
                  <a:moveTo>
                    <a:pt x="75" y="1"/>
                  </a:moveTo>
                  <a:cubicBezTo>
                    <a:pt x="32" y="1"/>
                    <a:pt x="1" y="33"/>
                    <a:pt x="1" y="65"/>
                  </a:cubicBezTo>
                  <a:lnTo>
                    <a:pt x="1" y="4548"/>
                  </a:lnTo>
                  <a:cubicBezTo>
                    <a:pt x="1" y="6252"/>
                    <a:pt x="320" y="7859"/>
                    <a:pt x="938" y="9318"/>
                  </a:cubicBezTo>
                  <a:cubicBezTo>
                    <a:pt x="2034" y="11885"/>
                    <a:pt x="3696" y="13290"/>
                    <a:pt x="4910" y="14014"/>
                  </a:cubicBezTo>
                  <a:cubicBezTo>
                    <a:pt x="6219" y="14792"/>
                    <a:pt x="7284" y="14973"/>
                    <a:pt x="7295" y="14973"/>
                  </a:cubicBezTo>
                  <a:lnTo>
                    <a:pt x="7306" y="14973"/>
                  </a:lnTo>
                  <a:cubicBezTo>
                    <a:pt x="7338" y="14973"/>
                    <a:pt x="7370" y="14952"/>
                    <a:pt x="7380" y="14920"/>
                  </a:cubicBezTo>
                  <a:cubicBezTo>
                    <a:pt x="7380" y="14877"/>
                    <a:pt x="7359" y="14845"/>
                    <a:pt x="7316" y="14834"/>
                  </a:cubicBezTo>
                  <a:cubicBezTo>
                    <a:pt x="7306" y="14834"/>
                    <a:pt x="6262" y="14664"/>
                    <a:pt x="4984" y="13887"/>
                  </a:cubicBezTo>
                  <a:cubicBezTo>
                    <a:pt x="3792" y="13173"/>
                    <a:pt x="2141" y="11800"/>
                    <a:pt x="1065" y="9265"/>
                  </a:cubicBezTo>
                  <a:cubicBezTo>
                    <a:pt x="458" y="7817"/>
                    <a:pt x="139" y="6230"/>
                    <a:pt x="139" y="4548"/>
                  </a:cubicBezTo>
                  <a:lnTo>
                    <a:pt x="139" y="65"/>
                  </a:lnTo>
                  <a:cubicBezTo>
                    <a:pt x="139" y="33"/>
                    <a:pt x="107" y="1"/>
                    <a:pt x="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3"/>
            <p:cNvSpPr/>
            <p:nvPr/>
          </p:nvSpPr>
          <p:spPr>
            <a:xfrm>
              <a:off x="1501619" y="1083979"/>
              <a:ext cx="714344" cy="741254"/>
            </a:xfrm>
            <a:custGeom>
              <a:avLst/>
              <a:gdLst/>
              <a:ahLst/>
              <a:cxnLst/>
              <a:rect l="l" t="t" r="r" b="b"/>
              <a:pathLst>
                <a:path w="7061" h="7327" extrusionOk="0">
                  <a:moveTo>
                    <a:pt x="6049" y="0"/>
                  </a:moveTo>
                  <a:cubicBezTo>
                    <a:pt x="6049" y="0"/>
                    <a:pt x="5921" y="618"/>
                    <a:pt x="5154" y="1267"/>
                  </a:cubicBezTo>
                  <a:cubicBezTo>
                    <a:pt x="4398" y="1906"/>
                    <a:pt x="1853" y="1704"/>
                    <a:pt x="1172" y="2694"/>
                  </a:cubicBezTo>
                  <a:cubicBezTo>
                    <a:pt x="490" y="3685"/>
                    <a:pt x="0" y="3759"/>
                    <a:pt x="0" y="3759"/>
                  </a:cubicBezTo>
                  <a:cubicBezTo>
                    <a:pt x="0" y="3759"/>
                    <a:pt x="501" y="3812"/>
                    <a:pt x="1203" y="4782"/>
                  </a:cubicBezTo>
                  <a:cubicBezTo>
                    <a:pt x="1917" y="5740"/>
                    <a:pt x="4451" y="5463"/>
                    <a:pt x="5229" y="6091"/>
                  </a:cubicBezTo>
                  <a:cubicBezTo>
                    <a:pt x="6017" y="6709"/>
                    <a:pt x="6155" y="7327"/>
                    <a:pt x="6155" y="7327"/>
                  </a:cubicBezTo>
                  <a:cubicBezTo>
                    <a:pt x="6155" y="7327"/>
                    <a:pt x="7060" y="5846"/>
                    <a:pt x="6283" y="4952"/>
                  </a:cubicBezTo>
                  <a:cubicBezTo>
                    <a:pt x="6283" y="4952"/>
                    <a:pt x="6879" y="4281"/>
                    <a:pt x="6794" y="3653"/>
                  </a:cubicBezTo>
                  <a:cubicBezTo>
                    <a:pt x="6815" y="2918"/>
                    <a:pt x="6240" y="2364"/>
                    <a:pt x="6240" y="2364"/>
                  </a:cubicBezTo>
                  <a:cubicBezTo>
                    <a:pt x="6996" y="1448"/>
                    <a:pt x="6049" y="0"/>
                    <a:pt x="60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3"/>
            <p:cNvSpPr/>
            <p:nvPr/>
          </p:nvSpPr>
          <p:spPr>
            <a:xfrm>
              <a:off x="2117830" y="1507364"/>
              <a:ext cx="149829" cy="6576"/>
            </a:xfrm>
            <a:custGeom>
              <a:avLst/>
              <a:gdLst/>
              <a:ahLst/>
              <a:cxnLst/>
              <a:rect l="l" t="t" r="r" b="b"/>
              <a:pathLst>
                <a:path w="1481" h="65" extrusionOk="0">
                  <a:moveTo>
                    <a:pt x="32" y="0"/>
                  </a:moveTo>
                  <a:cubicBezTo>
                    <a:pt x="11" y="0"/>
                    <a:pt x="0" y="21"/>
                    <a:pt x="0" y="32"/>
                  </a:cubicBezTo>
                  <a:cubicBezTo>
                    <a:pt x="0" y="53"/>
                    <a:pt x="11" y="64"/>
                    <a:pt x="32" y="64"/>
                  </a:cubicBezTo>
                  <a:lnTo>
                    <a:pt x="1448" y="64"/>
                  </a:lnTo>
                  <a:cubicBezTo>
                    <a:pt x="1470" y="64"/>
                    <a:pt x="1480" y="53"/>
                    <a:pt x="1480" y="32"/>
                  </a:cubicBezTo>
                  <a:cubicBezTo>
                    <a:pt x="1480" y="21"/>
                    <a:pt x="1470" y="0"/>
                    <a:pt x="144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3"/>
            <p:cNvSpPr/>
            <p:nvPr/>
          </p:nvSpPr>
          <p:spPr>
            <a:xfrm>
              <a:off x="2113480" y="1442718"/>
              <a:ext cx="169253" cy="6576"/>
            </a:xfrm>
            <a:custGeom>
              <a:avLst/>
              <a:gdLst/>
              <a:ahLst/>
              <a:cxnLst/>
              <a:rect l="l" t="t" r="r" b="b"/>
              <a:pathLst>
                <a:path w="1673" h="65" extrusionOk="0">
                  <a:moveTo>
                    <a:pt x="33" y="0"/>
                  </a:moveTo>
                  <a:cubicBezTo>
                    <a:pt x="11" y="0"/>
                    <a:pt x="1" y="11"/>
                    <a:pt x="1" y="32"/>
                  </a:cubicBezTo>
                  <a:cubicBezTo>
                    <a:pt x="1" y="43"/>
                    <a:pt x="11" y="64"/>
                    <a:pt x="33" y="64"/>
                  </a:cubicBezTo>
                  <a:lnTo>
                    <a:pt x="1641" y="64"/>
                  </a:lnTo>
                  <a:cubicBezTo>
                    <a:pt x="1662" y="64"/>
                    <a:pt x="1673" y="43"/>
                    <a:pt x="1673" y="32"/>
                  </a:cubicBezTo>
                  <a:cubicBezTo>
                    <a:pt x="1673" y="11"/>
                    <a:pt x="1662" y="0"/>
                    <a:pt x="16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3"/>
            <p:cNvSpPr/>
            <p:nvPr/>
          </p:nvSpPr>
          <p:spPr>
            <a:xfrm>
              <a:off x="2110242" y="1378072"/>
              <a:ext cx="149829" cy="5463"/>
            </a:xfrm>
            <a:custGeom>
              <a:avLst/>
              <a:gdLst/>
              <a:ahLst/>
              <a:cxnLst/>
              <a:rect l="l" t="t" r="r" b="b"/>
              <a:pathLst>
                <a:path w="1481" h="54" extrusionOk="0">
                  <a:moveTo>
                    <a:pt x="22" y="0"/>
                  </a:moveTo>
                  <a:cubicBezTo>
                    <a:pt x="11" y="0"/>
                    <a:pt x="1" y="11"/>
                    <a:pt x="1" y="32"/>
                  </a:cubicBezTo>
                  <a:cubicBezTo>
                    <a:pt x="1" y="43"/>
                    <a:pt x="11" y="54"/>
                    <a:pt x="22" y="54"/>
                  </a:cubicBezTo>
                  <a:lnTo>
                    <a:pt x="1449" y="54"/>
                  </a:lnTo>
                  <a:cubicBezTo>
                    <a:pt x="1470" y="54"/>
                    <a:pt x="1481" y="43"/>
                    <a:pt x="1481" y="32"/>
                  </a:cubicBezTo>
                  <a:cubicBezTo>
                    <a:pt x="1481" y="11"/>
                    <a:pt x="1470" y="0"/>
                    <a:pt x="1449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3"/>
            <p:cNvSpPr/>
            <p:nvPr/>
          </p:nvSpPr>
          <p:spPr>
            <a:xfrm>
              <a:off x="1685845" y="1509489"/>
              <a:ext cx="339417" cy="52911"/>
            </a:xfrm>
            <a:custGeom>
              <a:avLst/>
              <a:gdLst/>
              <a:ahLst/>
              <a:cxnLst/>
              <a:rect l="l" t="t" r="r" b="b"/>
              <a:pathLst>
                <a:path w="3355" h="523" extrusionOk="0">
                  <a:moveTo>
                    <a:pt x="11" y="0"/>
                  </a:moveTo>
                  <a:cubicBezTo>
                    <a:pt x="11" y="0"/>
                    <a:pt x="0" y="0"/>
                    <a:pt x="0" y="11"/>
                  </a:cubicBezTo>
                  <a:cubicBezTo>
                    <a:pt x="0" y="11"/>
                    <a:pt x="0" y="22"/>
                    <a:pt x="0" y="22"/>
                  </a:cubicBezTo>
                  <a:cubicBezTo>
                    <a:pt x="21" y="32"/>
                    <a:pt x="1246" y="522"/>
                    <a:pt x="2854" y="522"/>
                  </a:cubicBezTo>
                  <a:cubicBezTo>
                    <a:pt x="3014" y="522"/>
                    <a:pt x="3173" y="522"/>
                    <a:pt x="3344" y="512"/>
                  </a:cubicBezTo>
                  <a:cubicBezTo>
                    <a:pt x="3344" y="512"/>
                    <a:pt x="3354" y="501"/>
                    <a:pt x="3354" y="501"/>
                  </a:cubicBezTo>
                  <a:cubicBezTo>
                    <a:pt x="3354" y="490"/>
                    <a:pt x="3344" y="490"/>
                    <a:pt x="3333" y="490"/>
                  </a:cubicBezTo>
                  <a:cubicBezTo>
                    <a:pt x="3169" y="501"/>
                    <a:pt x="3009" y="506"/>
                    <a:pt x="2852" y="506"/>
                  </a:cubicBezTo>
                  <a:cubicBezTo>
                    <a:pt x="1250" y="506"/>
                    <a:pt x="30" y="10"/>
                    <a:pt x="11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3"/>
            <p:cNvSpPr/>
            <p:nvPr/>
          </p:nvSpPr>
          <p:spPr>
            <a:xfrm>
              <a:off x="1685845" y="1463154"/>
              <a:ext cx="308156" cy="2226"/>
            </a:xfrm>
            <a:custGeom>
              <a:avLst/>
              <a:gdLst/>
              <a:ahLst/>
              <a:cxnLst/>
              <a:rect l="l" t="t" r="r" b="b"/>
              <a:pathLst>
                <a:path w="3046" h="22" extrusionOk="0">
                  <a:moveTo>
                    <a:pt x="11" y="1"/>
                  </a:moveTo>
                  <a:cubicBezTo>
                    <a:pt x="0" y="1"/>
                    <a:pt x="0" y="11"/>
                    <a:pt x="0" y="11"/>
                  </a:cubicBezTo>
                  <a:cubicBezTo>
                    <a:pt x="0" y="22"/>
                    <a:pt x="0" y="22"/>
                    <a:pt x="11" y="22"/>
                  </a:cubicBezTo>
                  <a:lnTo>
                    <a:pt x="3035" y="22"/>
                  </a:lnTo>
                  <a:cubicBezTo>
                    <a:pt x="3035" y="22"/>
                    <a:pt x="3046" y="22"/>
                    <a:pt x="3046" y="11"/>
                  </a:cubicBezTo>
                  <a:cubicBezTo>
                    <a:pt x="3046" y="11"/>
                    <a:pt x="3035" y="1"/>
                    <a:pt x="3035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43"/>
            <p:cNvSpPr/>
            <p:nvPr/>
          </p:nvSpPr>
          <p:spPr>
            <a:xfrm>
              <a:off x="1685845" y="1369473"/>
              <a:ext cx="339417" cy="47448"/>
            </a:xfrm>
            <a:custGeom>
              <a:avLst/>
              <a:gdLst/>
              <a:ahLst/>
              <a:cxnLst/>
              <a:rect l="l" t="t" r="r" b="b"/>
              <a:pathLst>
                <a:path w="3355" h="469" extrusionOk="0">
                  <a:moveTo>
                    <a:pt x="2298" y="0"/>
                  </a:moveTo>
                  <a:cubicBezTo>
                    <a:pt x="1116" y="0"/>
                    <a:pt x="17" y="439"/>
                    <a:pt x="0" y="447"/>
                  </a:cubicBezTo>
                  <a:cubicBezTo>
                    <a:pt x="0" y="447"/>
                    <a:pt x="0" y="458"/>
                    <a:pt x="0" y="458"/>
                  </a:cubicBezTo>
                  <a:cubicBezTo>
                    <a:pt x="0" y="469"/>
                    <a:pt x="0" y="469"/>
                    <a:pt x="11" y="469"/>
                  </a:cubicBezTo>
                  <a:cubicBezTo>
                    <a:pt x="27" y="460"/>
                    <a:pt x="1121" y="21"/>
                    <a:pt x="2294" y="21"/>
                  </a:cubicBezTo>
                  <a:cubicBezTo>
                    <a:pt x="2642" y="21"/>
                    <a:pt x="2997" y="60"/>
                    <a:pt x="3333" y="160"/>
                  </a:cubicBezTo>
                  <a:cubicBezTo>
                    <a:pt x="3344" y="160"/>
                    <a:pt x="3344" y="149"/>
                    <a:pt x="3354" y="149"/>
                  </a:cubicBezTo>
                  <a:cubicBezTo>
                    <a:pt x="3354" y="139"/>
                    <a:pt x="3344" y="139"/>
                    <a:pt x="3344" y="139"/>
                  </a:cubicBezTo>
                  <a:cubicBezTo>
                    <a:pt x="3005" y="39"/>
                    <a:pt x="2648" y="0"/>
                    <a:pt x="2298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43"/>
            <p:cNvSpPr/>
            <p:nvPr/>
          </p:nvSpPr>
          <p:spPr>
            <a:xfrm>
              <a:off x="1258108" y="1287123"/>
              <a:ext cx="162779" cy="256965"/>
            </a:xfrm>
            <a:custGeom>
              <a:avLst/>
              <a:gdLst/>
              <a:ahLst/>
              <a:cxnLst/>
              <a:rect l="l" t="t" r="r" b="b"/>
              <a:pathLst>
                <a:path w="1609" h="2540" extrusionOk="0">
                  <a:moveTo>
                    <a:pt x="82" y="1"/>
                  </a:moveTo>
                  <a:cubicBezTo>
                    <a:pt x="62" y="1"/>
                    <a:pt x="44" y="9"/>
                    <a:pt x="32" y="26"/>
                  </a:cubicBezTo>
                  <a:cubicBezTo>
                    <a:pt x="1" y="47"/>
                    <a:pt x="1" y="90"/>
                    <a:pt x="32" y="122"/>
                  </a:cubicBezTo>
                  <a:cubicBezTo>
                    <a:pt x="43" y="133"/>
                    <a:pt x="1183" y="1219"/>
                    <a:pt x="1459" y="2486"/>
                  </a:cubicBezTo>
                  <a:cubicBezTo>
                    <a:pt x="1459" y="2518"/>
                    <a:pt x="1491" y="2539"/>
                    <a:pt x="1523" y="2539"/>
                  </a:cubicBezTo>
                  <a:lnTo>
                    <a:pt x="1545" y="2539"/>
                  </a:lnTo>
                  <a:cubicBezTo>
                    <a:pt x="1577" y="2529"/>
                    <a:pt x="1608" y="2497"/>
                    <a:pt x="1598" y="2454"/>
                  </a:cubicBezTo>
                  <a:cubicBezTo>
                    <a:pt x="1310" y="1144"/>
                    <a:pt x="182" y="69"/>
                    <a:pt x="128" y="15"/>
                  </a:cubicBezTo>
                  <a:cubicBezTo>
                    <a:pt x="114" y="6"/>
                    <a:pt x="97" y="1"/>
                    <a:pt x="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43"/>
            <p:cNvSpPr/>
            <p:nvPr/>
          </p:nvSpPr>
          <p:spPr>
            <a:xfrm>
              <a:off x="1357253" y="1518088"/>
              <a:ext cx="126156" cy="126156"/>
            </a:xfrm>
            <a:custGeom>
              <a:avLst/>
              <a:gdLst/>
              <a:ahLst/>
              <a:cxnLst/>
              <a:rect l="l" t="t" r="r" b="b"/>
              <a:pathLst>
                <a:path w="1247" h="1247" extrusionOk="0">
                  <a:moveTo>
                    <a:pt x="618" y="1"/>
                  </a:moveTo>
                  <a:cubicBezTo>
                    <a:pt x="277" y="1"/>
                    <a:pt x="0" y="278"/>
                    <a:pt x="0" y="618"/>
                  </a:cubicBezTo>
                  <a:cubicBezTo>
                    <a:pt x="0" y="959"/>
                    <a:pt x="277" y="1247"/>
                    <a:pt x="618" y="1247"/>
                  </a:cubicBezTo>
                  <a:cubicBezTo>
                    <a:pt x="969" y="1247"/>
                    <a:pt x="1246" y="959"/>
                    <a:pt x="1246" y="618"/>
                  </a:cubicBezTo>
                  <a:cubicBezTo>
                    <a:pt x="1246" y="278"/>
                    <a:pt x="969" y="1"/>
                    <a:pt x="618" y="1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43"/>
            <p:cNvSpPr/>
            <p:nvPr/>
          </p:nvSpPr>
          <p:spPr>
            <a:xfrm>
              <a:off x="1031898" y="978057"/>
              <a:ext cx="325456" cy="194343"/>
            </a:xfrm>
            <a:custGeom>
              <a:avLst/>
              <a:gdLst/>
              <a:ahLst/>
              <a:cxnLst/>
              <a:rect l="l" t="t" r="r" b="b"/>
              <a:pathLst>
                <a:path w="3217" h="1921" extrusionOk="0">
                  <a:moveTo>
                    <a:pt x="80" y="1"/>
                  </a:moveTo>
                  <a:cubicBezTo>
                    <a:pt x="61" y="1"/>
                    <a:pt x="43" y="9"/>
                    <a:pt x="32" y="25"/>
                  </a:cubicBezTo>
                  <a:cubicBezTo>
                    <a:pt x="0" y="46"/>
                    <a:pt x="0" y="89"/>
                    <a:pt x="32" y="121"/>
                  </a:cubicBezTo>
                  <a:cubicBezTo>
                    <a:pt x="85" y="185"/>
                    <a:pt x="1523" y="1654"/>
                    <a:pt x="3120" y="1920"/>
                  </a:cubicBezTo>
                  <a:lnTo>
                    <a:pt x="3142" y="1920"/>
                  </a:lnTo>
                  <a:cubicBezTo>
                    <a:pt x="3174" y="1920"/>
                    <a:pt x="3206" y="1899"/>
                    <a:pt x="3206" y="1867"/>
                  </a:cubicBezTo>
                  <a:cubicBezTo>
                    <a:pt x="3216" y="1825"/>
                    <a:pt x="3184" y="1793"/>
                    <a:pt x="3152" y="1782"/>
                  </a:cubicBezTo>
                  <a:cubicBezTo>
                    <a:pt x="1598" y="1516"/>
                    <a:pt x="139" y="36"/>
                    <a:pt x="128" y="25"/>
                  </a:cubicBezTo>
                  <a:cubicBezTo>
                    <a:pt x="117" y="9"/>
                    <a:pt x="99" y="1"/>
                    <a:pt x="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43"/>
            <p:cNvSpPr/>
            <p:nvPr/>
          </p:nvSpPr>
          <p:spPr>
            <a:xfrm>
              <a:off x="1327105" y="1107349"/>
              <a:ext cx="440686" cy="131922"/>
            </a:xfrm>
            <a:custGeom>
              <a:avLst/>
              <a:gdLst/>
              <a:ahLst/>
              <a:cxnLst/>
              <a:rect l="l" t="t" r="r" b="b"/>
              <a:pathLst>
                <a:path w="4356" h="1304" extrusionOk="0">
                  <a:moveTo>
                    <a:pt x="2075" y="1"/>
                  </a:moveTo>
                  <a:cubicBezTo>
                    <a:pt x="1400" y="1"/>
                    <a:pt x="664" y="152"/>
                    <a:pt x="0" y="621"/>
                  </a:cubicBezTo>
                  <a:cubicBezTo>
                    <a:pt x="0" y="621"/>
                    <a:pt x="866" y="1304"/>
                    <a:pt x="2050" y="1304"/>
                  </a:cubicBezTo>
                  <a:cubicBezTo>
                    <a:pt x="2076" y="1304"/>
                    <a:pt x="2103" y="1303"/>
                    <a:pt x="2130" y="1303"/>
                  </a:cubicBezTo>
                  <a:cubicBezTo>
                    <a:pt x="3344" y="1260"/>
                    <a:pt x="4355" y="515"/>
                    <a:pt x="4355" y="515"/>
                  </a:cubicBezTo>
                  <a:cubicBezTo>
                    <a:pt x="4355" y="515"/>
                    <a:pt x="3318" y="1"/>
                    <a:pt x="20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43"/>
            <p:cNvSpPr/>
            <p:nvPr/>
          </p:nvSpPr>
          <p:spPr>
            <a:xfrm>
              <a:off x="1029672" y="971886"/>
              <a:ext cx="125144" cy="358841"/>
            </a:xfrm>
            <a:custGeom>
              <a:avLst/>
              <a:gdLst/>
              <a:ahLst/>
              <a:cxnLst/>
              <a:rect l="l" t="t" r="r" b="b"/>
              <a:pathLst>
                <a:path w="1237" h="3547" extrusionOk="0">
                  <a:moveTo>
                    <a:pt x="80" y="0"/>
                  </a:moveTo>
                  <a:cubicBezTo>
                    <a:pt x="68" y="0"/>
                    <a:pt x="55" y="4"/>
                    <a:pt x="44" y="11"/>
                  </a:cubicBezTo>
                  <a:cubicBezTo>
                    <a:pt x="12" y="22"/>
                    <a:pt x="1" y="75"/>
                    <a:pt x="22" y="107"/>
                  </a:cubicBezTo>
                  <a:cubicBezTo>
                    <a:pt x="33" y="118"/>
                    <a:pt x="1098" y="1896"/>
                    <a:pt x="959" y="3472"/>
                  </a:cubicBezTo>
                  <a:cubicBezTo>
                    <a:pt x="959" y="3504"/>
                    <a:pt x="981" y="3547"/>
                    <a:pt x="1023" y="3547"/>
                  </a:cubicBezTo>
                  <a:lnTo>
                    <a:pt x="1034" y="3547"/>
                  </a:lnTo>
                  <a:cubicBezTo>
                    <a:pt x="1066" y="3547"/>
                    <a:pt x="1098" y="3515"/>
                    <a:pt x="1098" y="3483"/>
                  </a:cubicBezTo>
                  <a:cubicBezTo>
                    <a:pt x="1236" y="1864"/>
                    <a:pt x="182" y="107"/>
                    <a:pt x="139" y="33"/>
                  </a:cubicBezTo>
                  <a:cubicBezTo>
                    <a:pt x="126" y="12"/>
                    <a:pt x="103" y="0"/>
                    <a:pt x="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43"/>
            <p:cNvSpPr/>
            <p:nvPr/>
          </p:nvSpPr>
          <p:spPr>
            <a:xfrm>
              <a:off x="965127" y="1303715"/>
              <a:ext cx="226312" cy="422374"/>
            </a:xfrm>
            <a:custGeom>
              <a:avLst/>
              <a:gdLst/>
              <a:ahLst/>
              <a:cxnLst/>
              <a:rect l="l" t="t" r="r" b="b"/>
              <a:pathLst>
                <a:path w="2237" h="4175" extrusionOk="0">
                  <a:moveTo>
                    <a:pt x="1778" y="1"/>
                  </a:moveTo>
                  <a:cubicBezTo>
                    <a:pt x="0" y="1491"/>
                    <a:pt x="575" y="4175"/>
                    <a:pt x="575" y="4175"/>
                  </a:cubicBezTo>
                  <a:cubicBezTo>
                    <a:pt x="575" y="4175"/>
                    <a:pt x="1544" y="3398"/>
                    <a:pt x="1885" y="2226"/>
                  </a:cubicBezTo>
                  <a:cubicBezTo>
                    <a:pt x="2236" y="1055"/>
                    <a:pt x="1778" y="1"/>
                    <a:pt x="17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43"/>
            <p:cNvSpPr/>
            <p:nvPr/>
          </p:nvSpPr>
          <p:spPr>
            <a:xfrm>
              <a:off x="859508" y="521590"/>
              <a:ext cx="73346" cy="464460"/>
            </a:xfrm>
            <a:custGeom>
              <a:avLst/>
              <a:gdLst/>
              <a:ahLst/>
              <a:cxnLst/>
              <a:rect l="l" t="t" r="r" b="b"/>
              <a:pathLst>
                <a:path w="725" h="4591" extrusionOk="0">
                  <a:moveTo>
                    <a:pt x="639" y="1"/>
                  </a:moveTo>
                  <a:cubicBezTo>
                    <a:pt x="597" y="1"/>
                    <a:pt x="565" y="33"/>
                    <a:pt x="565" y="75"/>
                  </a:cubicBezTo>
                  <a:cubicBezTo>
                    <a:pt x="565" y="96"/>
                    <a:pt x="575" y="2450"/>
                    <a:pt x="11" y="4494"/>
                  </a:cubicBezTo>
                  <a:cubicBezTo>
                    <a:pt x="0" y="4537"/>
                    <a:pt x="22" y="4580"/>
                    <a:pt x="54" y="4590"/>
                  </a:cubicBezTo>
                  <a:lnTo>
                    <a:pt x="75" y="4590"/>
                  </a:lnTo>
                  <a:cubicBezTo>
                    <a:pt x="107" y="4590"/>
                    <a:pt x="139" y="4569"/>
                    <a:pt x="139" y="4537"/>
                  </a:cubicBezTo>
                  <a:cubicBezTo>
                    <a:pt x="725" y="2471"/>
                    <a:pt x="703" y="96"/>
                    <a:pt x="703" y="75"/>
                  </a:cubicBezTo>
                  <a:cubicBezTo>
                    <a:pt x="703" y="33"/>
                    <a:pt x="671" y="1"/>
                    <a:pt x="6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43"/>
            <p:cNvSpPr/>
            <p:nvPr/>
          </p:nvSpPr>
          <p:spPr>
            <a:xfrm>
              <a:off x="599913" y="897629"/>
              <a:ext cx="371689" cy="773527"/>
            </a:xfrm>
            <a:custGeom>
              <a:avLst/>
              <a:gdLst/>
              <a:ahLst/>
              <a:cxnLst/>
              <a:rect l="l" t="t" r="r" b="b"/>
              <a:pathLst>
                <a:path w="3674" h="7646" extrusionOk="0">
                  <a:moveTo>
                    <a:pt x="2801" y="0"/>
                  </a:moveTo>
                  <a:lnTo>
                    <a:pt x="2801" y="0"/>
                  </a:lnTo>
                  <a:cubicBezTo>
                    <a:pt x="0" y="3823"/>
                    <a:pt x="1661" y="7646"/>
                    <a:pt x="1661" y="7646"/>
                  </a:cubicBezTo>
                  <a:cubicBezTo>
                    <a:pt x="3674" y="5101"/>
                    <a:pt x="2801" y="0"/>
                    <a:pt x="28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43"/>
            <p:cNvSpPr/>
            <p:nvPr/>
          </p:nvSpPr>
          <p:spPr>
            <a:xfrm>
              <a:off x="914442" y="413847"/>
              <a:ext cx="185440" cy="316857"/>
            </a:xfrm>
            <a:custGeom>
              <a:avLst/>
              <a:gdLst/>
              <a:ahLst/>
              <a:cxnLst/>
              <a:rect l="l" t="t" r="r" b="b"/>
              <a:pathLst>
                <a:path w="1833" h="3132" extrusionOk="0">
                  <a:moveTo>
                    <a:pt x="64" y="1"/>
                  </a:moveTo>
                  <a:cubicBezTo>
                    <a:pt x="22" y="11"/>
                    <a:pt x="1" y="43"/>
                    <a:pt x="1" y="86"/>
                  </a:cubicBezTo>
                  <a:cubicBezTo>
                    <a:pt x="1" y="107"/>
                    <a:pt x="214" y="2035"/>
                    <a:pt x="1715" y="3110"/>
                  </a:cubicBezTo>
                  <a:cubicBezTo>
                    <a:pt x="1726" y="3121"/>
                    <a:pt x="1736" y="3131"/>
                    <a:pt x="1747" y="3131"/>
                  </a:cubicBezTo>
                  <a:cubicBezTo>
                    <a:pt x="1768" y="3131"/>
                    <a:pt x="1790" y="3121"/>
                    <a:pt x="1811" y="3100"/>
                  </a:cubicBezTo>
                  <a:cubicBezTo>
                    <a:pt x="1832" y="3068"/>
                    <a:pt x="1821" y="3025"/>
                    <a:pt x="1790" y="3004"/>
                  </a:cubicBezTo>
                  <a:cubicBezTo>
                    <a:pt x="352" y="1949"/>
                    <a:pt x="139" y="86"/>
                    <a:pt x="139" y="65"/>
                  </a:cubicBezTo>
                  <a:cubicBezTo>
                    <a:pt x="139" y="33"/>
                    <a:pt x="107" y="1"/>
                    <a:pt x="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43"/>
            <p:cNvSpPr/>
            <p:nvPr/>
          </p:nvSpPr>
          <p:spPr>
            <a:xfrm>
              <a:off x="1034022" y="679816"/>
              <a:ext cx="449386" cy="217712"/>
            </a:xfrm>
            <a:custGeom>
              <a:avLst/>
              <a:gdLst/>
              <a:ahLst/>
              <a:cxnLst/>
              <a:rect l="l" t="t" r="r" b="b"/>
              <a:pathLst>
                <a:path w="4442" h="2152" extrusionOk="0">
                  <a:moveTo>
                    <a:pt x="589" y="1"/>
                  </a:moveTo>
                  <a:cubicBezTo>
                    <a:pt x="394" y="1"/>
                    <a:pt x="197" y="21"/>
                    <a:pt x="1" y="66"/>
                  </a:cubicBezTo>
                  <a:cubicBezTo>
                    <a:pt x="1" y="66"/>
                    <a:pt x="1336" y="2151"/>
                    <a:pt x="3829" y="2151"/>
                  </a:cubicBezTo>
                  <a:cubicBezTo>
                    <a:pt x="4026" y="2151"/>
                    <a:pt x="4230" y="2138"/>
                    <a:pt x="4441" y="2110"/>
                  </a:cubicBezTo>
                  <a:cubicBezTo>
                    <a:pt x="4441" y="2110"/>
                    <a:pt x="2579" y="1"/>
                    <a:pt x="5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43"/>
            <p:cNvSpPr/>
            <p:nvPr/>
          </p:nvSpPr>
          <p:spPr>
            <a:xfrm>
              <a:off x="1735316" y="615372"/>
              <a:ext cx="137992" cy="136880"/>
            </a:xfrm>
            <a:custGeom>
              <a:avLst/>
              <a:gdLst/>
              <a:ahLst/>
              <a:cxnLst/>
              <a:rect l="l" t="t" r="r" b="b"/>
              <a:pathLst>
                <a:path w="1364" h="1353" extrusionOk="0">
                  <a:moveTo>
                    <a:pt x="682" y="0"/>
                  </a:moveTo>
                  <a:cubicBezTo>
                    <a:pt x="310" y="0"/>
                    <a:pt x="1" y="298"/>
                    <a:pt x="1" y="682"/>
                  </a:cubicBezTo>
                  <a:cubicBezTo>
                    <a:pt x="1" y="1054"/>
                    <a:pt x="310" y="1352"/>
                    <a:pt x="682" y="1352"/>
                  </a:cubicBezTo>
                  <a:cubicBezTo>
                    <a:pt x="1055" y="1352"/>
                    <a:pt x="1364" y="1054"/>
                    <a:pt x="1364" y="682"/>
                  </a:cubicBezTo>
                  <a:cubicBezTo>
                    <a:pt x="1364" y="298"/>
                    <a:pt x="1055" y="0"/>
                    <a:pt x="6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43"/>
            <p:cNvSpPr/>
            <p:nvPr/>
          </p:nvSpPr>
          <p:spPr>
            <a:xfrm>
              <a:off x="2494881" y="1582734"/>
              <a:ext cx="121806" cy="12180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597" y="1"/>
                  </a:moveTo>
                  <a:cubicBezTo>
                    <a:pt x="267" y="1"/>
                    <a:pt x="0" y="267"/>
                    <a:pt x="0" y="597"/>
                  </a:cubicBezTo>
                  <a:cubicBezTo>
                    <a:pt x="0" y="927"/>
                    <a:pt x="267" y="1204"/>
                    <a:pt x="597" y="1204"/>
                  </a:cubicBezTo>
                  <a:cubicBezTo>
                    <a:pt x="927" y="1204"/>
                    <a:pt x="1204" y="927"/>
                    <a:pt x="1204" y="597"/>
                  </a:cubicBezTo>
                  <a:cubicBezTo>
                    <a:pt x="1204" y="267"/>
                    <a:pt x="927" y="1"/>
                    <a:pt x="5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5" name="Google Shape;625;p43">
            <a:hlinkClick r:id=""/>
          </p:cNvPr>
          <p:cNvSpPr/>
          <p:nvPr/>
        </p:nvSpPr>
        <p:spPr>
          <a:xfrm>
            <a:off x="540075" y="512925"/>
            <a:ext cx="356100" cy="35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6" name="Google Shape;626;p43">
            <a:hlinkClick r:id="rId3" action="ppaction://hlinksldjump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0138" y="582988"/>
            <a:ext cx="215974" cy="215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45"/>
          <p:cNvSpPr txBox="1">
            <a:spLocks noGrp="1"/>
          </p:cNvSpPr>
          <p:nvPr>
            <p:ph type="title"/>
          </p:nvPr>
        </p:nvSpPr>
        <p:spPr>
          <a:xfrm>
            <a:off x="4647000" y="1404625"/>
            <a:ext cx="3661500" cy="6717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lvl="0"/>
            <a:r>
              <a:rPr lang="en-US" b="1" dirty="0" err="1"/>
              <a:t>généreux</a:t>
            </a:r>
            <a:r>
              <a:rPr lang="en-US" b="1" dirty="0"/>
              <a:t>, </a:t>
            </a:r>
            <a:r>
              <a:rPr lang="en-US" b="1" dirty="0" err="1"/>
              <a:t>généreuse</a:t>
            </a:r>
            <a:endParaRPr dirty="0"/>
          </a:p>
        </p:txBody>
      </p:sp>
      <p:grpSp>
        <p:nvGrpSpPr>
          <p:cNvPr id="639" name="Google Shape;639;p45"/>
          <p:cNvGrpSpPr/>
          <p:nvPr/>
        </p:nvGrpSpPr>
        <p:grpSpPr>
          <a:xfrm>
            <a:off x="4787250" y="3499286"/>
            <a:ext cx="506369" cy="138073"/>
            <a:chOff x="4926091" y="3651686"/>
            <a:chExt cx="506369" cy="138073"/>
          </a:xfrm>
        </p:grpSpPr>
        <p:sp>
          <p:nvSpPr>
            <p:cNvPr id="640" name="Google Shape;640;p45"/>
            <p:cNvSpPr/>
            <p:nvPr/>
          </p:nvSpPr>
          <p:spPr>
            <a:xfrm>
              <a:off x="5110290" y="3651686"/>
              <a:ext cx="137972" cy="138073"/>
            </a:xfrm>
            <a:custGeom>
              <a:avLst/>
              <a:gdLst/>
              <a:ahLst/>
              <a:cxnLst/>
              <a:rect l="l" t="t" r="r" b="b"/>
              <a:pathLst>
                <a:path w="1364" h="1365" extrusionOk="0">
                  <a:moveTo>
                    <a:pt x="682" y="1"/>
                  </a:moveTo>
                  <a:lnTo>
                    <a:pt x="0" y="683"/>
                  </a:lnTo>
                  <a:lnTo>
                    <a:pt x="682" y="1364"/>
                  </a:lnTo>
                  <a:lnTo>
                    <a:pt x="1363" y="683"/>
                  </a:lnTo>
                  <a:lnTo>
                    <a:pt x="6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5"/>
            <p:cNvSpPr/>
            <p:nvPr/>
          </p:nvSpPr>
          <p:spPr>
            <a:xfrm>
              <a:off x="4926091" y="3674344"/>
              <a:ext cx="91644" cy="91644"/>
            </a:xfrm>
            <a:custGeom>
              <a:avLst/>
              <a:gdLst/>
              <a:ahLst/>
              <a:cxnLst/>
              <a:rect l="l" t="t" r="r" b="b"/>
              <a:pathLst>
                <a:path w="906" h="906" extrusionOk="0">
                  <a:moveTo>
                    <a:pt x="458" y="1"/>
                  </a:moveTo>
                  <a:lnTo>
                    <a:pt x="0" y="459"/>
                  </a:lnTo>
                  <a:lnTo>
                    <a:pt x="458" y="906"/>
                  </a:lnTo>
                  <a:lnTo>
                    <a:pt x="905" y="459"/>
                  </a:lnTo>
                  <a:lnTo>
                    <a:pt x="45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45"/>
            <p:cNvSpPr/>
            <p:nvPr/>
          </p:nvSpPr>
          <p:spPr>
            <a:xfrm>
              <a:off x="5340715" y="3674344"/>
              <a:ext cx="91745" cy="91644"/>
            </a:xfrm>
            <a:custGeom>
              <a:avLst/>
              <a:gdLst/>
              <a:ahLst/>
              <a:cxnLst/>
              <a:rect l="l" t="t" r="r" b="b"/>
              <a:pathLst>
                <a:path w="907" h="906" extrusionOk="0">
                  <a:moveTo>
                    <a:pt x="448" y="1"/>
                  </a:moveTo>
                  <a:lnTo>
                    <a:pt x="1" y="459"/>
                  </a:lnTo>
                  <a:lnTo>
                    <a:pt x="448" y="906"/>
                  </a:lnTo>
                  <a:lnTo>
                    <a:pt x="906" y="459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3" name="Google Shape;643;p45"/>
          <p:cNvGrpSpPr/>
          <p:nvPr/>
        </p:nvGrpSpPr>
        <p:grpSpPr>
          <a:xfrm>
            <a:off x="802985" y="3246116"/>
            <a:ext cx="1234566" cy="1915322"/>
            <a:chOff x="955385" y="3227066"/>
            <a:chExt cx="1234566" cy="1915322"/>
          </a:xfrm>
        </p:grpSpPr>
        <p:sp>
          <p:nvSpPr>
            <p:cNvPr id="644" name="Google Shape;644;p45"/>
            <p:cNvSpPr/>
            <p:nvPr/>
          </p:nvSpPr>
          <p:spPr>
            <a:xfrm>
              <a:off x="955385" y="3676284"/>
              <a:ext cx="196135" cy="196135"/>
            </a:xfrm>
            <a:custGeom>
              <a:avLst/>
              <a:gdLst/>
              <a:ahLst/>
              <a:cxnLst/>
              <a:rect l="l" t="t" r="r" b="b"/>
              <a:pathLst>
                <a:path w="1939" h="1939" extrusionOk="0">
                  <a:moveTo>
                    <a:pt x="970" y="0"/>
                  </a:moveTo>
                  <a:cubicBezTo>
                    <a:pt x="437" y="0"/>
                    <a:pt x="1" y="437"/>
                    <a:pt x="1" y="969"/>
                  </a:cubicBezTo>
                  <a:cubicBezTo>
                    <a:pt x="1" y="1502"/>
                    <a:pt x="437" y="1939"/>
                    <a:pt x="970" y="1939"/>
                  </a:cubicBezTo>
                  <a:cubicBezTo>
                    <a:pt x="1502" y="1939"/>
                    <a:pt x="1939" y="1502"/>
                    <a:pt x="1939" y="969"/>
                  </a:cubicBezTo>
                  <a:cubicBezTo>
                    <a:pt x="1939" y="437"/>
                    <a:pt x="1502" y="0"/>
                    <a:pt x="970" y="0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5"/>
            <p:cNvSpPr/>
            <p:nvPr/>
          </p:nvSpPr>
          <p:spPr>
            <a:xfrm>
              <a:off x="1042679" y="4417327"/>
              <a:ext cx="107829" cy="106716"/>
            </a:xfrm>
            <a:custGeom>
              <a:avLst/>
              <a:gdLst/>
              <a:ahLst/>
              <a:cxnLst/>
              <a:rect l="l" t="t" r="r" b="b"/>
              <a:pathLst>
                <a:path w="1066" h="1055" extrusionOk="0">
                  <a:moveTo>
                    <a:pt x="533" y="1"/>
                  </a:moveTo>
                  <a:cubicBezTo>
                    <a:pt x="245" y="1"/>
                    <a:pt x="0" y="235"/>
                    <a:pt x="0" y="523"/>
                  </a:cubicBezTo>
                  <a:cubicBezTo>
                    <a:pt x="0" y="821"/>
                    <a:pt x="245" y="1055"/>
                    <a:pt x="533" y="1055"/>
                  </a:cubicBezTo>
                  <a:cubicBezTo>
                    <a:pt x="820" y="1055"/>
                    <a:pt x="1065" y="821"/>
                    <a:pt x="1065" y="523"/>
                  </a:cubicBezTo>
                  <a:cubicBezTo>
                    <a:pt x="1065" y="235"/>
                    <a:pt x="820" y="1"/>
                    <a:pt x="5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5"/>
            <p:cNvSpPr/>
            <p:nvPr/>
          </p:nvSpPr>
          <p:spPr>
            <a:xfrm>
              <a:off x="1539237" y="4008873"/>
              <a:ext cx="547235" cy="1133515"/>
            </a:xfrm>
            <a:custGeom>
              <a:avLst/>
              <a:gdLst/>
              <a:ahLst/>
              <a:cxnLst/>
              <a:rect l="l" t="t" r="r" b="b"/>
              <a:pathLst>
                <a:path w="5410" h="11206" extrusionOk="0">
                  <a:moveTo>
                    <a:pt x="81" y="0"/>
                  </a:moveTo>
                  <a:cubicBezTo>
                    <a:pt x="75" y="0"/>
                    <a:pt x="70" y="1"/>
                    <a:pt x="64" y="3"/>
                  </a:cubicBezTo>
                  <a:cubicBezTo>
                    <a:pt x="22" y="14"/>
                    <a:pt x="0" y="56"/>
                    <a:pt x="11" y="88"/>
                  </a:cubicBezTo>
                  <a:cubicBezTo>
                    <a:pt x="11" y="99"/>
                    <a:pt x="96" y="429"/>
                    <a:pt x="416" y="1015"/>
                  </a:cubicBezTo>
                  <a:cubicBezTo>
                    <a:pt x="714" y="1547"/>
                    <a:pt x="1278" y="2420"/>
                    <a:pt x="2290" y="3506"/>
                  </a:cubicBezTo>
                  <a:cubicBezTo>
                    <a:pt x="3408" y="4720"/>
                    <a:pt x="5271" y="7340"/>
                    <a:pt x="5154" y="11141"/>
                  </a:cubicBezTo>
                  <a:cubicBezTo>
                    <a:pt x="5154" y="11173"/>
                    <a:pt x="5186" y="11205"/>
                    <a:pt x="5229" y="11205"/>
                  </a:cubicBezTo>
                  <a:cubicBezTo>
                    <a:pt x="5271" y="11205"/>
                    <a:pt x="5293" y="11184"/>
                    <a:pt x="5303" y="11141"/>
                  </a:cubicBezTo>
                  <a:cubicBezTo>
                    <a:pt x="5410" y="7287"/>
                    <a:pt x="3525" y="4646"/>
                    <a:pt x="2386" y="3410"/>
                  </a:cubicBezTo>
                  <a:cubicBezTo>
                    <a:pt x="490" y="1345"/>
                    <a:pt x="149" y="67"/>
                    <a:pt x="149" y="56"/>
                  </a:cubicBezTo>
                  <a:cubicBezTo>
                    <a:pt x="141" y="21"/>
                    <a:pt x="110" y="0"/>
                    <a:pt x="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5"/>
            <p:cNvSpPr/>
            <p:nvPr/>
          </p:nvSpPr>
          <p:spPr>
            <a:xfrm>
              <a:off x="1740631" y="3879398"/>
              <a:ext cx="164879" cy="455085"/>
            </a:xfrm>
            <a:custGeom>
              <a:avLst/>
              <a:gdLst/>
              <a:ahLst/>
              <a:cxnLst/>
              <a:rect l="l" t="t" r="r" b="b"/>
              <a:pathLst>
                <a:path w="1630" h="4499" extrusionOk="0">
                  <a:moveTo>
                    <a:pt x="1550" y="1"/>
                  </a:moveTo>
                  <a:cubicBezTo>
                    <a:pt x="1530" y="1"/>
                    <a:pt x="1509" y="9"/>
                    <a:pt x="1491" y="26"/>
                  </a:cubicBezTo>
                  <a:cubicBezTo>
                    <a:pt x="1044" y="623"/>
                    <a:pt x="650" y="1549"/>
                    <a:pt x="341" y="2774"/>
                  </a:cubicBezTo>
                  <a:cubicBezTo>
                    <a:pt x="107" y="3679"/>
                    <a:pt x="1" y="4414"/>
                    <a:pt x="1" y="4424"/>
                  </a:cubicBezTo>
                  <a:cubicBezTo>
                    <a:pt x="1" y="4456"/>
                    <a:pt x="22" y="4499"/>
                    <a:pt x="65" y="4499"/>
                  </a:cubicBezTo>
                  <a:lnTo>
                    <a:pt x="75" y="4499"/>
                  </a:lnTo>
                  <a:cubicBezTo>
                    <a:pt x="107" y="4499"/>
                    <a:pt x="139" y="4478"/>
                    <a:pt x="139" y="4446"/>
                  </a:cubicBezTo>
                  <a:cubicBezTo>
                    <a:pt x="150" y="4414"/>
                    <a:pt x="544" y="1507"/>
                    <a:pt x="1609" y="112"/>
                  </a:cubicBezTo>
                  <a:cubicBezTo>
                    <a:pt x="1630" y="80"/>
                    <a:pt x="1630" y="37"/>
                    <a:pt x="1598" y="16"/>
                  </a:cubicBezTo>
                  <a:cubicBezTo>
                    <a:pt x="1584" y="6"/>
                    <a:pt x="1567" y="1"/>
                    <a:pt x="15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5"/>
            <p:cNvSpPr/>
            <p:nvPr/>
          </p:nvSpPr>
          <p:spPr>
            <a:xfrm>
              <a:off x="1695416" y="3695705"/>
              <a:ext cx="92757" cy="638778"/>
            </a:xfrm>
            <a:custGeom>
              <a:avLst/>
              <a:gdLst/>
              <a:ahLst/>
              <a:cxnLst/>
              <a:rect l="l" t="t" r="r" b="b"/>
              <a:pathLst>
                <a:path w="917" h="6315" extrusionOk="0">
                  <a:moveTo>
                    <a:pt x="77" y="0"/>
                  </a:moveTo>
                  <a:cubicBezTo>
                    <a:pt x="65" y="0"/>
                    <a:pt x="54" y="4"/>
                    <a:pt x="43" y="11"/>
                  </a:cubicBezTo>
                  <a:cubicBezTo>
                    <a:pt x="11" y="21"/>
                    <a:pt x="0" y="64"/>
                    <a:pt x="11" y="107"/>
                  </a:cubicBezTo>
                  <a:cubicBezTo>
                    <a:pt x="916" y="1853"/>
                    <a:pt x="448" y="6198"/>
                    <a:pt x="448" y="6240"/>
                  </a:cubicBezTo>
                  <a:cubicBezTo>
                    <a:pt x="448" y="6283"/>
                    <a:pt x="469" y="6315"/>
                    <a:pt x="512" y="6315"/>
                  </a:cubicBezTo>
                  <a:lnTo>
                    <a:pt x="522" y="6315"/>
                  </a:lnTo>
                  <a:cubicBezTo>
                    <a:pt x="554" y="6315"/>
                    <a:pt x="586" y="6294"/>
                    <a:pt x="586" y="6251"/>
                  </a:cubicBezTo>
                  <a:cubicBezTo>
                    <a:pt x="586" y="6240"/>
                    <a:pt x="714" y="5143"/>
                    <a:pt x="714" y="3834"/>
                  </a:cubicBezTo>
                  <a:cubicBezTo>
                    <a:pt x="725" y="2066"/>
                    <a:pt x="533" y="788"/>
                    <a:pt x="139" y="43"/>
                  </a:cubicBezTo>
                  <a:cubicBezTo>
                    <a:pt x="125" y="14"/>
                    <a:pt x="101" y="0"/>
                    <a:pt x="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5"/>
            <p:cNvSpPr/>
            <p:nvPr/>
          </p:nvSpPr>
          <p:spPr>
            <a:xfrm>
              <a:off x="1713724" y="4531528"/>
              <a:ext cx="332893" cy="320047"/>
            </a:xfrm>
            <a:custGeom>
              <a:avLst/>
              <a:gdLst/>
              <a:ahLst/>
              <a:cxnLst/>
              <a:rect l="l" t="t" r="r" b="b"/>
              <a:pathLst>
                <a:path w="3291" h="3164" extrusionOk="0">
                  <a:moveTo>
                    <a:pt x="81" y="0"/>
                  </a:moveTo>
                  <a:cubicBezTo>
                    <a:pt x="58" y="0"/>
                    <a:pt x="35" y="12"/>
                    <a:pt x="22" y="32"/>
                  </a:cubicBezTo>
                  <a:cubicBezTo>
                    <a:pt x="0" y="64"/>
                    <a:pt x="11" y="107"/>
                    <a:pt x="43" y="128"/>
                  </a:cubicBezTo>
                  <a:cubicBezTo>
                    <a:pt x="1747" y="1300"/>
                    <a:pt x="3142" y="3110"/>
                    <a:pt x="3152" y="3131"/>
                  </a:cubicBezTo>
                  <a:cubicBezTo>
                    <a:pt x="3163" y="3153"/>
                    <a:pt x="3184" y="3163"/>
                    <a:pt x="3206" y="3163"/>
                  </a:cubicBezTo>
                  <a:cubicBezTo>
                    <a:pt x="3227" y="3163"/>
                    <a:pt x="3238" y="3153"/>
                    <a:pt x="3248" y="3142"/>
                  </a:cubicBezTo>
                  <a:cubicBezTo>
                    <a:pt x="3280" y="3121"/>
                    <a:pt x="3291" y="3078"/>
                    <a:pt x="3270" y="3046"/>
                  </a:cubicBezTo>
                  <a:cubicBezTo>
                    <a:pt x="3248" y="3025"/>
                    <a:pt x="1843" y="1193"/>
                    <a:pt x="118" y="11"/>
                  </a:cubicBezTo>
                  <a:cubicBezTo>
                    <a:pt x="106" y="4"/>
                    <a:pt x="94" y="0"/>
                    <a:pt x="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5"/>
            <p:cNvSpPr/>
            <p:nvPr/>
          </p:nvSpPr>
          <p:spPr>
            <a:xfrm>
              <a:off x="1971157" y="4513219"/>
              <a:ext cx="81934" cy="219804"/>
            </a:xfrm>
            <a:custGeom>
              <a:avLst/>
              <a:gdLst/>
              <a:ahLst/>
              <a:cxnLst/>
              <a:rect l="l" t="t" r="r" b="b"/>
              <a:pathLst>
                <a:path w="810" h="2173" extrusionOk="0">
                  <a:moveTo>
                    <a:pt x="731" y="0"/>
                  </a:moveTo>
                  <a:cubicBezTo>
                    <a:pt x="708" y="0"/>
                    <a:pt x="685" y="12"/>
                    <a:pt x="671" y="32"/>
                  </a:cubicBezTo>
                  <a:cubicBezTo>
                    <a:pt x="0" y="1001"/>
                    <a:pt x="235" y="2077"/>
                    <a:pt x="245" y="2120"/>
                  </a:cubicBezTo>
                  <a:cubicBezTo>
                    <a:pt x="256" y="2152"/>
                    <a:pt x="277" y="2173"/>
                    <a:pt x="309" y="2173"/>
                  </a:cubicBezTo>
                  <a:lnTo>
                    <a:pt x="331" y="2173"/>
                  </a:lnTo>
                  <a:cubicBezTo>
                    <a:pt x="373" y="2162"/>
                    <a:pt x="394" y="2130"/>
                    <a:pt x="384" y="2088"/>
                  </a:cubicBezTo>
                  <a:cubicBezTo>
                    <a:pt x="384" y="2077"/>
                    <a:pt x="150" y="1023"/>
                    <a:pt x="788" y="107"/>
                  </a:cubicBezTo>
                  <a:cubicBezTo>
                    <a:pt x="810" y="75"/>
                    <a:pt x="799" y="32"/>
                    <a:pt x="767" y="11"/>
                  </a:cubicBezTo>
                  <a:cubicBezTo>
                    <a:pt x="756" y="4"/>
                    <a:pt x="743" y="0"/>
                    <a:pt x="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5"/>
            <p:cNvSpPr/>
            <p:nvPr/>
          </p:nvSpPr>
          <p:spPr>
            <a:xfrm>
              <a:off x="1556432" y="3373636"/>
              <a:ext cx="259760" cy="229515"/>
            </a:xfrm>
            <a:custGeom>
              <a:avLst/>
              <a:gdLst/>
              <a:ahLst/>
              <a:cxnLst/>
              <a:rect l="l" t="t" r="r" b="b"/>
              <a:pathLst>
                <a:path w="2568" h="2269" extrusionOk="0">
                  <a:moveTo>
                    <a:pt x="1257" y="0"/>
                  </a:moveTo>
                  <a:lnTo>
                    <a:pt x="916" y="746"/>
                  </a:lnTo>
                  <a:cubicBezTo>
                    <a:pt x="916" y="746"/>
                    <a:pt x="651" y="398"/>
                    <a:pt x="129" y="398"/>
                  </a:cubicBezTo>
                  <a:cubicBezTo>
                    <a:pt x="88" y="398"/>
                    <a:pt x="45" y="400"/>
                    <a:pt x="1" y="405"/>
                  </a:cubicBezTo>
                  <a:cubicBezTo>
                    <a:pt x="1" y="405"/>
                    <a:pt x="874" y="1427"/>
                    <a:pt x="916" y="2268"/>
                  </a:cubicBezTo>
                  <a:lnTo>
                    <a:pt x="2088" y="2130"/>
                  </a:lnTo>
                  <a:cubicBezTo>
                    <a:pt x="2088" y="2130"/>
                    <a:pt x="1992" y="990"/>
                    <a:pt x="2567" y="139"/>
                  </a:cubicBezTo>
                  <a:lnTo>
                    <a:pt x="2567" y="139"/>
                  </a:lnTo>
                  <a:cubicBezTo>
                    <a:pt x="2567" y="139"/>
                    <a:pt x="2088" y="192"/>
                    <a:pt x="1736" y="607"/>
                  </a:cubicBezTo>
                  <a:lnTo>
                    <a:pt x="1257" y="0"/>
                  </a:ln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5"/>
            <p:cNvSpPr/>
            <p:nvPr/>
          </p:nvSpPr>
          <p:spPr>
            <a:xfrm>
              <a:off x="1594162" y="3543774"/>
              <a:ext cx="255410" cy="254297"/>
            </a:xfrm>
            <a:custGeom>
              <a:avLst/>
              <a:gdLst/>
              <a:ahLst/>
              <a:cxnLst/>
              <a:rect l="l" t="t" r="r" b="b"/>
              <a:pathLst>
                <a:path w="2525" h="2514" extrusionOk="0">
                  <a:moveTo>
                    <a:pt x="1268" y="1"/>
                  </a:moveTo>
                  <a:cubicBezTo>
                    <a:pt x="565" y="1"/>
                    <a:pt x="0" y="565"/>
                    <a:pt x="0" y="1257"/>
                  </a:cubicBezTo>
                  <a:cubicBezTo>
                    <a:pt x="0" y="1949"/>
                    <a:pt x="565" y="2514"/>
                    <a:pt x="1268" y="2514"/>
                  </a:cubicBezTo>
                  <a:cubicBezTo>
                    <a:pt x="1960" y="2514"/>
                    <a:pt x="2524" y="1949"/>
                    <a:pt x="2524" y="1257"/>
                  </a:cubicBezTo>
                  <a:cubicBezTo>
                    <a:pt x="2524" y="565"/>
                    <a:pt x="1960" y="1"/>
                    <a:pt x="12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5"/>
            <p:cNvSpPr/>
            <p:nvPr/>
          </p:nvSpPr>
          <p:spPr>
            <a:xfrm>
              <a:off x="1862317" y="3474889"/>
              <a:ext cx="279080" cy="455692"/>
            </a:xfrm>
            <a:custGeom>
              <a:avLst/>
              <a:gdLst/>
              <a:ahLst/>
              <a:cxnLst/>
              <a:rect l="l" t="t" r="r" b="b"/>
              <a:pathLst>
                <a:path w="2759" h="4505" extrusionOk="0">
                  <a:moveTo>
                    <a:pt x="2514" y="0"/>
                  </a:moveTo>
                  <a:cubicBezTo>
                    <a:pt x="75" y="1246"/>
                    <a:pt x="1" y="4505"/>
                    <a:pt x="1" y="4505"/>
                  </a:cubicBezTo>
                  <a:cubicBezTo>
                    <a:pt x="1" y="4505"/>
                    <a:pt x="1332" y="3855"/>
                    <a:pt x="2046" y="2598"/>
                  </a:cubicBezTo>
                  <a:cubicBezTo>
                    <a:pt x="2759" y="1342"/>
                    <a:pt x="2514" y="0"/>
                    <a:pt x="25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5"/>
            <p:cNvSpPr/>
            <p:nvPr/>
          </p:nvSpPr>
          <p:spPr>
            <a:xfrm>
              <a:off x="1306586" y="3396193"/>
              <a:ext cx="350089" cy="691681"/>
            </a:xfrm>
            <a:custGeom>
              <a:avLst/>
              <a:gdLst/>
              <a:ahLst/>
              <a:cxnLst/>
              <a:rect l="l" t="t" r="r" b="b"/>
              <a:pathLst>
                <a:path w="3461" h="6838" extrusionOk="0">
                  <a:moveTo>
                    <a:pt x="0" y="1"/>
                  </a:moveTo>
                  <a:cubicBezTo>
                    <a:pt x="320" y="4899"/>
                    <a:pt x="2716" y="6837"/>
                    <a:pt x="2716" y="6837"/>
                  </a:cubicBezTo>
                  <a:cubicBezTo>
                    <a:pt x="3461" y="135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5"/>
            <p:cNvSpPr/>
            <p:nvPr/>
          </p:nvSpPr>
          <p:spPr>
            <a:xfrm>
              <a:off x="1211806" y="4127828"/>
              <a:ext cx="584965" cy="461963"/>
            </a:xfrm>
            <a:custGeom>
              <a:avLst/>
              <a:gdLst/>
              <a:ahLst/>
              <a:cxnLst/>
              <a:rect l="l" t="t" r="r" b="b"/>
              <a:pathLst>
                <a:path w="5783" h="4567" extrusionOk="0">
                  <a:moveTo>
                    <a:pt x="339" y="0"/>
                  </a:moveTo>
                  <a:cubicBezTo>
                    <a:pt x="124" y="0"/>
                    <a:pt x="0" y="20"/>
                    <a:pt x="0" y="20"/>
                  </a:cubicBezTo>
                  <a:cubicBezTo>
                    <a:pt x="2737" y="4087"/>
                    <a:pt x="5782" y="4567"/>
                    <a:pt x="5782" y="4567"/>
                  </a:cubicBezTo>
                  <a:cubicBezTo>
                    <a:pt x="4069" y="384"/>
                    <a:pt x="1298" y="0"/>
                    <a:pt x="3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5"/>
            <p:cNvSpPr/>
            <p:nvPr/>
          </p:nvSpPr>
          <p:spPr>
            <a:xfrm>
              <a:off x="1972270" y="4413078"/>
              <a:ext cx="190672" cy="190672"/>
            </a:xfrm>
            <a:custGeom>
              <a:avLst/>
              <a:gdLst/>
              <a:ahLst/>
              <a:cxnLst/>
              <a:rect l="l" t="t" r="r" b="b"/>
              <a:pathLst>
                <a:path w="1885" h="1885" extrusionOk="0">
                  <a:moveTo>
                    <a:pt x="948" y="0"/>
                  </a:moveTo>
                  <a:cubicBezTo>
                    <a:pt x="426" y="0"/>
                    <a:pt x="0" y="426"/>
                    <a:pt x="0" y="937"/>
                  </a:cubicBezTo>
                  <a:cubicBezTo>
                    <a:pt x="0" y="1459"/>
                    <a:pt x="426" y="1885"/>
                    <a:pt x="948" y="1885"/>
                  </a:cubicBezTo>
                  <a:cubicBezTo>
                    <a:pt x="1470" y="1885"/>
                    <a:pt x="1885" y="1459"/>
                    <a:pt x="1885" y="937"/>
                  </a:cubicBezTo>
                  <a:cubicBezTo>
                    <a:pt x="1885" y="426"/>
                    <a:pt x="1470" y="0"/>
                    <a:pt x="9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5"/>
            <p:cNvSpPr/>
            <p:nvPr/>
          </p:nvSpPr>
          <p:spPr>
            <a:xfrm>
              <a:off x="1789083" y="3919758"/>
              <a:ext cx="400867" cy="561295"/>
            </a:xfrm>
            <a:custGeom>
              <a:avLst/>
              <a:gdLst/>
              <a:ahLst/>
              <a:cxnLst/>
              <a:rect l="l" t="t" r="r" b="b"/>
              <a:pathLst>
                <a:path w="3963" h="5549" extrusionOk="0">
                  <a:moveTo>
                    <a:pt x="2461" y="0"/>
                  </a:moveTo>
                  <a:cubicBezTo>
                    <a:pt x="2312" y="724"/>
                    <a:pt x="1758" y="1171"/>
                    <a:pt x="874" y="2705"/>
                  </a:cubicBezTo>
                  <a:cubicBezTo>
                    <a:pt x="1" y="4249"/>
                    <a:pt x="1055" y="5548"/>
                    <a:pt x="1055" y="5548"/>
                  </a:cubicBezTo>
                  <a:cubicBezTo>
                    <a:pt x="1055" y="5548"/>
                    <a:pt x="970" y="5101"/>
                    <a:pt x="2461" y="3322"/>
                  </a:cubicBezTo>
                  <a:cubicBezTo>
                    <a:pt x="3962" y="1544"/>
                    <a:pt x="2461" y="0"/>
                    <a:pt x="24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5"/>
            <p:cNvSpPr/>
            <p:nvPr/>
          </p:nvSpPr>
          <p:spPr>
            <a:xfrm>
              <a:off x="1235476" y="4675670"/>
              <a:ext cx="388931" cy="132206"/>
            </a:xfrm>
            <a:custGeom>
              <a:avLst/>
              <a:gdLst/>
              <a:ahLst/>
              <a:cxnLst/>
              <a:rect l="l" t="t" r="r" b="b"/>
              <a:pathLst>
                <a:path w="3845" h="1307" extrusionOk="0">
                  <a:moveTo>
                    <a:pt x="975" y="1"/>
                  </a:moveTo>
                  <a:cubicBezTo>
                    <a:pt x="804" y="1"/>
                    <a:pt x="642" y="39"/>
                    <a:pt x="490" y="130"/>
                  </a:cubicBezTo>
                  <a:cubicBezTo>
                    <a:pt x="0" y="418"/>
                    <a:pt x="309" y="1089"/>
                    <a:pt x="1693" y="1270"/>
                  </a:cubicBezTo>
                  <a:cubicBezTo>
                    <a:pt x="1891" y="1296"/>
                    <a:pt x="2076" y="1307"/>
                    <a:pt x="2249" y="1307"/>
                  </a:cubicBezTo>
                  <a:cubicBezTo>
                    <a:pt x="3281" y="1307"/>
                    <a:pt x="3845" y="908"/>
                    <a:pt x="3845" y="908"/>
                  </a:cubicBezTo>
                  <a:cubicBezTo>
                    <a:pt x="2734" y="803"/>
                    <a:pt x="1760" y="1"/>
                    <a:pt x="9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5"/>
            <p:cNvSpPr/>
            <p:nvPr/>
          </p:nvSpPr>
          <p:spPr>
            <a:xfrm>
              <a:off x="1006062" y="3227066"/>
              <a:ext cx="94881" cy="94982"/>
            </a:xfrm>
            <a:custGeom>
              <a:avLst/>
              <a:gdLst/>
              <a:ahLst/>
              <a:cxnLst/>
              <a:rect l="l" t="t" r="r" b="b"/>
              <a:pathLst>
                <a:path w="938" h="939" extrusionOk="0">
                  <a:moveTo>
                    <a:pt x="469" y="1"/>
                  </a:moveTo>
                  <a:cubicBezTo>
                    <a:pt x="213" y="1"/>
                    <a:pt x="0" y="214"/>
                    <a:pt x="0" y="469"/>
                  </a:cubicBezTo>
                  <a:cubicBezTo>
                    <a:pt x="0" y="736"/>
                    <a:pt x="213" y="938"/>
                    <a:pt x="469" y="938"/>
                  </a:cubicBezTo>
                  <a:cubicBezTo>
                    <a:pt x="724" y="938"/>
                    <a:pt x="937" y="736"/>
                    <a:pt x="937" y="469"/>
                  </a:cubicBezTo>
                  <a:cubicBezTo>
                    <a:pt x="937" y="214"/>
                    <a:pt x="724" y="1"/>
                    <a:pt x="4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0" name="Google Shape;660;p45"/>
          <p:cNvSpPr txBox="1">
            <a:spLocks noGrp="1"/>
          </p:cNvSpPr>
          <p:nvPr>
            <p:ph type="subTitle" idx="1"/>
          </p:nvPr>
        </p:nvSpPr>
        <p:spPr>
          <a:xfrm>
            <a:off x="4647000" y="2197050"/>
            <a:ext cx="3368700" cy="13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fr-FR" dirty="0"/>
              <a:t>Qui est doué de sentiments nobles, d'indulgence, de magnanimité, qui est prêt à faire le bien ; qui dénote la générosité ; dévoué, désintéressé, noble 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1" name="Google Shape;671;p47"/>
          <p:cNvGrpSpPr/>
          <p:nvPr/>
        </p:nvGrpSpPr>
        <p:grpSpPr>
          <a:xfrm rot="-562206">
            <a:off x="6881692" y="1441301"/>
            <a:ext cx="1199746" cy="819419"/>
            <a:chOff x="7711732" y="1971714"/>
            <a:chExt cx="1118740" cy="764092"/>
          </a:xfrm>
        </p:grpSpPr>
        <p:sp>
          <p:nvSpPr>
            <p:cNvPr id="672" name="Google Shape;672;p47"/>
            <p:cNvSpPr/>
            <p:nvPr/>
          </p:nvSpPr>
          <p:spPr>
            <a:xfrm>
              <a:off x="8515850" y="1971714"/>
              <a:ext cx="123839" cy="124800"/>
            </a:xfrm>
            <a:custGeom>
              <a:avLst/>
              <a:gdLst/>
              <a:ahLst/>
              <a:cxnLst/>
              <a:rect l="l" t="t" r="r" b="b"/>
              <a:pathLst>
                <a:path w="1417" h="1428" extrusionOk="0">
                  <a:moveTo>
                    <a:pt x="703" y="0"/>
                  </a:moveTo>
                  <a:cubicBezTo>
                    <a:pt x="320" y="0"/>
                    <a:pt x="0" y="320"/>
                    <a:pt x="0" y="714"/>
                  </a:cubicBezTo>
                  <a:cubicBezTo>
                    <a:pt x="0" y="1108"/>
                    <a:pt x="320" y="1427"/>
                    <a:pt x="703" y="1427"/>
                  </a:cubicBezTo>
                  <a:cubicBezTo>
                    <a:pt x="1097" y="1427"/>
                    <a:pt x="1416" y="1108"/>
                    <a:pt x="1416" y="714"/>
                  </a:cubicBezTo>
                  <a:cubicBezTo>
                    <a:pt x="1416" y="320"/>
                    <a:pt x="1097" y="0"/>
                    <a:pt x="703" y="0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7"/>
            <p:cNvSpPr/>
            <p:nvPr/>
          </p:nvSpPr>
          <p:spPr>
            <a:xfrm>
              <a:off x="8103522" y="2027559"/>
              <a:ext cx="68081" cy="67993"/>
            </a:xfrm>
            <a:custGeom>
              <a:avLst/>
              <a:gdLst/>
              <a:ahLst/>
              <a:cxnLst/>
              <a:rect l="l" t="t" r="r" b="b"/>
              <a:pathLst>
                <a:path w="779" h="778" extrusionOk="0">
                  <a:moveTo>
                    <a:pt x="395" y="0"/>
                  </a:moveTo>
                  <a:cubicBezTo>
                    <a:pt x="182" y="0"/>
                    <a:pt x="1" y="170"/>
                    <a:pt x="1" y="383"/>
                  </a:cubicBezTo>
                  <a:cubicBezTo>
                    <a:pt x="1" y="596"/>
                    <a:pt x="182" y="777"/>
                    <a:pt x="395" y="777"/>
                  </a:cubicBezTo>
                  <a:cubicBezTo>
                    <a:pt x="608" y="777"/>
                    <a:pt x="778" y="596"/>
                    <a:pt x="778" y="383"/>
                  </a:cubicBezTo>
                  <a:cubicBezTo>
                    <a:pt x="778" y="170"/>
                    <a:pt x="608" y="0"/>
                    <a:pt x="3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7"/>
            <p:cNvSpPr/>
            <p:nvPr/>
          </p:nvSpPr>
          <p:spPr>
            <a:xfrm>
              <a:off x="7711732" y="2340257"/>
              <a:ext cx="719523" cy="340666"/>
            </a:xfrm>
            <a:custGeom>
              <a:avLst/>
              <a:gdLst/>
              <a:ahLst/>
              <a:cxnLst/>
              <a:rect l="l" t="t" r="r" b="b"/>
              <a:pathLst>
                <a:path w="8233" h="3898" extrusionOk="0">
                  <a:moveTo>
                    <a:pt x="8147" y="0"/>
                  </a:moveTo>
                  <a:cubicBezTo>
                    <a:pt x="8136" y="11"/>
                    <a:pt x="7902" y="64"/>
                    <a:pt x="7465" y="309"/>
                  </a:cubicBezTo>
                  <a:cubicBezTo>
                    <a:pt x="7071" y="522"/>
                    <a:pt x="6443" y="937"/>
                    <a:pt x="5644" y="1672"/>
                  </a:cubicBezTo>
                  <a:cubicBezTo>
                    <a:pt x="4774" y="2470"/>
                    <a:pt x="2945" y="3773"/>
                    <a:pt x="294" y="3773"/>
                  </a:cubicBezTo>
                  <a:cubicBezTo>
                    <a:pt x="222" y="3773"/>
                    <a:pt x="149" y="3772"/>
                    <a:pt x="75" y="3770"/>
                  </a:cubicBezTo>
                  <a:cubicBezTo>
                    <a:pt x="33" y="3770"/>
                    <a:pt x="1" y="3791"/>
                    <a:pt x="1" y="3834"/>
                  </a:cubicBezTo>
                  <a:cubicBezTo>
                    <a:pt x="1" y="3866"/>
                    <a:pt x="33" y="3897"/>
                    <a:pt x="64" y="3897"/>
                  </a:cubicBezTo>
                  <a:lnTo>
                    <a:pt x="309" y="3897"/>
                  </a:lnTo>
                  <a:cubicBezTo>
                    <a:pt x="2993" y="3897"/>
                    <a:pt x="4846" y="2577"/>
                    <a:pt x="5730" y="1768"/>
                  </a:cubicBezTo>
                  <a:cubicBezTo>
                    <a:pt x="7231" y="383"/>
                    <a:pt x="8158" y="128"/>
                    <a:pt x="8179" y="128"/>
                  </a:cubicBezTo>
                  <a:cubicBezTo>
                    <a:pt x="8211" y="117"/>
                    <a:pt x="8232" y="85"/>
                    <a:pt x="8221" y="53"/>
                  </a:cubicBezTo>
                  <a:cubicBezTo>
                    <a:pt x="8211" y="21"/>
                    <a:pt x="8179" y="0"/>
                    <a:pt x="81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7"/>
            <p:cNvSpPr/>
            <p:nvPr/>
          </p:nvSpPr>
          <p:spPr>
            <a:xfrm>
              <a:off x="8221767" y="2466805"/>
              <a:ext cx="291375" cy="106185"/>
            </a:xfrm>
            <a:custGeom>
              <a:avLst/>
              <a:gdLst/>
              <a:ahLst/>
              <a:cxnLst/>
              <a:rect l="l" t="t" r="r" b="b"/>
              <a:pathLst>
                <a:path w="3334" h="1215" extrusionOk="0">
                  <a:moveTo>
                    <a:pt x="85" y="0"/>
                  </a:moveTo>
                  <a:cubicBezTo>
                    <a:pt x="43" y="0"/>
                    <a:pt x="11" y="22"/>
                    <a:pt x="11" y="64"/>
                  </a:cubicBezTo>
                  <a:cubicBezTo>
                    <a:pt x="0" y="96"/>
                    <a:pt x="32" y="128"/>
                    <a:pt x="64" y="128"/>
                  </a:cubicBezTo>
                  <a:cubicBezTo>
                    <a:pt x="85" y="139"/>
                    <a:pt x="2204" y="426"/>
                    <a:pt x="3227" y="1204"/>
                  </a:cubicBezTo>
                  <a:cubicBezTo>
                    <a:pt x="3237" y="1214"/>
                    <a:pt x="3248" y="1214"/>
                    <a:pt x="3259" y="1214"/>
                  </a:cubicBezTo>
                  <a:cubicBezTo>
                    <a:pt x="3280" y="1214"/>
                    <a:pt x="3301" y="1204"/>
                    <a:pt x="3312" y="1193"/>
                  </a:cubicBezTo>
                  <a:cubicBezTo>
                    <a:pt x="3333" y="1161"/>
                    <a:pt x="3333" y="1118"/>
                    <a:pt x="3301" y="1097"/>
                  </a:cubicBezTo>
                  <a:cubicBezTo>
                    <a:pt x="2865" y="767"/>
                    <a:pt x="2183" y="479"/>
                    <a:pt x="1289" y="256"/>
                  </a:cubicBezTo>
                  <a:cubicBezTo>
                    <a:pt x="628" y="85"/>
                    <a:pt x="85" y="11"/>
                    <a:pt x="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7"/>
            <p:cNvSpPr/>
            <p:nvPr/>
          </p:nvSpPr>
          <p:spPr>
            <a:xfrm>
              <a:off x="8222641" y="2438838"/>
              <a:ext cx="406824" cy="47543"/>
            </a:xfrm>
            <a:custGeom>
              <a:avLst/>
              <a:gdLst/>
              <a:ahLst/>
              <a:cxnLst/>
              <a:rect l="l" t="t" r="r" b="b"/>
              <a:pathLst>
                <a:path w="4655" h="544" extrusionOk="0">
                  <a:moveTo>
                    <a:pt x="4584" y="0"/>
                  </a:moveTo>
                  <a:cubicBezTo>
                    <a:pt x="4572" y="0"/>
                    <a:pt x="4559" y="4"/>
                    <a:pt x="4548" y="11"/>
                  </a:cubicBezTo>
                  <a:cubicBezTo>
                    <a:pt x="3929" y="334"/>
                    <a:pt x="2853" y="418"/>
                    <a:pt x="1910" y="418"/>
                  </a:cubicBezTo>
                  <a:cubicBezTo>
                    <a:pt x="922" y="418"/>
                    <a:pt x="81" y="326"/>
                    <a:pt x="65" y="320"/>
                  </a:cubicBezTo>
                  <a:cubicBezTo>
                    <a:pt x="33" y="320"/>
                    <a:pt x="1" y="342"/>
                    <a:pt x="1" y="384"/>
                  </a:cubicBezTo>
                  <a:cubicBezTo>
                    <a:pt x="1" y="416"/>
                    <a:pt x="22" y="448"/>
                    <a:pt x="54" y="448"/>
                  </a:cubicBezTo>
                  <a:cubicBezTo>
                    <a:pt x="65" y="448"/>
                    <a:pt x="874" y="544"/>
                    <a:pt x="1832" y="544"/>
                  </a:cubicBezTo>
                  <a:lnTo>
                    <a:pt x="1896" y="544"/>
                  </a:lnTo>
                  <a:cubicBezTo>
                    <a:pt x="3153" y="544"/>
                    <a:pt x="4069" y="405"/>
                    <a:pt x="4612" y="118"/>
                  </a:cubicBezTo>
                  <a:cubicBezTo>
                    <a:pt x="4644" y="107"/>
                    <a:pt x="4654" y="65"/>
                    <a:pt x="4633" y="33"/>
                  </a:cubicBezTo>
                  <a:cubicBezTo>
                    <a:pt x="4626" y="12"/>
                    <a:pt x="4606" y="0"/>
                    <a:pt x="45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7"/>
            <p:cNvSpPr/>
            <p:nvPr/>
          </p:nvSpPr>
          <p:spPr>
            <a:xfrm>
              <a:off x="7896047" y="2450899"/>
              <a:ext cx="204766" cy="211409"/>
            </a:xfrm>
            <a:custGeom>
              <a:avLst/>
              <a:gdLst/>
              <a:ahLst/>
              <a:cxnLst/>
              <a:rect l="l" t="t" r="r" b="b"/>
              <a:pathLst>
                <a:path w="2343" h="2419" extrusionOk="0">
                  <a:moveTo>
                    <a:pt x="2275" y="0"/>
                  </a:moveTo>
                  <a:cubicBezTo>
                    <a:pt x="2256" y="0"/>
                    <a:pt x="2239" y="9"/>
                    <a:pt x="2226" y="23"/>
                  </a:cubicBezTo>
                  <a:cubicBezTo>
                    <a:pt x="1363" y="1279"/>
                    <a:pt x="43" y="2291"/>
                    <a:pt x="32" y="2301"/>
                  </a:cubicBezTo>
                  <a:cubicBezTo>
                    <a:pt x="0" y="2323"/>
                    <a:pt x="0" y="2365"/>
                    <a:pt x="21" y="2387"/>
                  </a:cubicBezTo>
                  <a:cubicBezTo>
                    <a:pt x="32" y="2408"/>
                    <a:pt x="43" y="2419"/>
                    <a:pt x="64" y="2419"/>
                  </a:cubicBezTo>
                  <a:cubicBezTo>
                    <a:pt x="85" y="2419"/>
                    <a:pt x="96" y="2408"/>
                    <a:pt x="107" y="2397"/>
                  </a:cubicBezTo>
                  <a:cubicBezTo>
                    <a:pt x="117" y="2397"/>
                    <a:pt x="1459" y="1364"/>
                    <a:pt x="2332" y="97"/>
                  </a:cubicBezTo>
                  <a:cubicBezTo>
                    <a:pt x="2343" y="76"/>
                    <a:pt x="2343" y="33"/>
                    <a:pt x="2311" y="12"/>
                  </a:cubicBezTo>
                  <a:cubicBezTo>
                    <a:pt x="2299" y="4"/>
                    <a:pt x="2286" y="0"/>
                    <a:pt x="2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7"/>
            <p:cNvSpPr/>
            <p:nvPr/>
          </p:nvSpPr>
          <p:spPr>
            <a:xfrm>
              <a:off x="7970420" y="2625426"/>
              <a:ext cx="142541" cy="40639"/>
            </a:xfrm>
            <a:custGeom>
              <a:avLst/>
              <a:gdLst/>
              <a:ahLst/>
              <a:cxnLst/>
              <a:rect l="l" t="t" r="r" b="b"/>
              <a:pathLst>
                <a:path w="1631" h="465" extrusionOk="0">
                  <a:moveTo>
                    <a:pt x="435" y="1"/>
                  </a:moveTo>
                  <a:cubicBezTo>
                    <a:pt x="215" y="1"/>
                    <a:pt x="68" y="34"/>
                    <a:pt x="54" y="38"/>
                  </a:cubicBezTo>
                  <a:cubicBezTo>
                    <a:pt x="22" y="49"/>
                    <a:pt x="1" y="81"/>
                    <a:pt x="12" y="113"/>
                  </a:cubicBezTo>
                  <a:cubicBezTo>
                    <a:pt x="12" y="145"/>
                    <a:pt x="44" y="166"/>
                    <a:pt x="86" y="166"/>
                  </a:cubicBezTo>
                  <a:cubicBezTo>
                    <a:pt x="86" y="161"/>
                    <a:pt x="223" y="130"/>
                    <a:pt x="431" y="130"/>
                  </a:cubicBezTo>
                  <a:cubicBezTo>
                    <a:pt x="716" y="130"/>
                    <a:pt x="1136" y="189"/>
                    <a:pt x="1524" y="453"/>
                  </a:cubicBezTo>
                  <a:cubicBezTo>
                    <a:pt x="1534" y="464"/>
                    <a:pt x="1545" y="464"/>
                    <a:pt x="1556" y="464"/>
                  </a:cubicBezTo>
                  <a:cubicBezTo>
                    <a:pt x="1577" y="464"/>
                    <a:pt x="1598" y="453"/>
                    <a:pt x="1609" y="432"/>
                  </a:cubicBezTo>
                  <a:cubicBezTo>
                    <a:pt x="1630" y="411"/>
                    <a:pt x="1620" y="368"/>
                    <a:pt x="1598" y="347"/>
                  </a:cubicBezTo>
                  <a:cubicBezTo>
                    <a:pt x="1179" y="63"/>
                    <a:pt x="738" y="1"/>
                    <a:pt x="4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7"/>
            <p:cNvSpPr/>
            <p:nvPr/>
          </p:nvSpPr>
          <p:spPr>
            <a:xfrm>
              <a:off x="8686095" y="2351356"/>
              <a:ext cx="144377" cy="164827"/>
            </a:xfrm>
            <a:custGeom>
              <a:avLst/>
              <a:gdLst/>
              <a:ahLst/>
              <a:cxnLst/>
              <a:rect l="l" t="t" r="r" b="b"/>
              <a:pathLst>
                <a:path w="1652" h="1886" extrusionOk="0">
                  <a:moveTo>
                    <a:pt x="1364" y="1"/>
                  </a:moveTo>
                  <a:lnTo>
                    <a:pt x="1364" y="1"/>
                  </a:lnTo>
                  <a:cubicBezTo>
                    <a:pt x="1364" y="1"/>
                    <a:pt x="608" y="640"/>
                    <a:pt x="1" y="672"/>
                  </a:cubicBezTo>
                  <a:lnTo>
                    <a:pt x="97" y="1534"/>
                  </a:lnTo>
                  <a:cubicBezTo>
                    <a:pt x="97" y="1534"/>
                    <a:pt x="143" y="1531"/>
                    <a:pt x="223" y="1531"/>
                  </a:cubicBezTo>
                  <a:cubicBezTo>
                    <a:pt x="480" y="1531"/>
                    <a:pt x="1083" y="1568"/>
                    <a:pt x="1556" y="1886"/>
                  </a:cubicBezTo>
                  <a:cubicBezTo>
                    <a:pt x="1556" y="1886"/>
                    <a:pt x="1513" y="1534"/>
                    <a:pt x="1215" y="1279"/>
                  </a:cubicBezTo>
                  <a:lnTo>
                    <a:pt x="1651" y="927"/>
                  </a:lnTo>
                  <a:lnTo>
                    <a:pt x="1119" y="672"/>
                  </a:lnTo>
                  <a:cubicBezTo>
                    <a:pt x="1119" y="672"/>
                    <a:pt x="1407" y="448"/>
                    <a:pt x="1364" y="1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7"/>
            <p:cNvSpPr/>
            <p:nvPr/>
          </p:nvSpPr>
          <p:spPr>
            <a:xfrm>
              <a:off x="8562344" y="2375564"/>
              <a:ext cx="161069" cy="161069"/>
            </a:xfrm>
            <a:custGeom>
              <a:avLst/>
              <a:gdLst/>
              <a:ahLst/>
              <a:cxnLst/>
              <a:rect l="l" t="t" r="r" b="b"/>
              <a:pathLst>
                <a:path w="1843" h="1843" extrusionOk="0">
                  <a:moveTo>
                    <a:pt x="927" y="1"/>
                  </a:moveTo>
                  <a:cubicBezTo>
                    <a:pt x="416" y="1"/>
                    <a:pt x="1" y="416"/>
                    <a:pt x="1" y="927"/>
                  </a:cubicBezTo>
                  <a:cubicBezTo>
                    <a:pt x="1" y="1438"/>
                    <a:pt x="416" y="1843"/>
                    <a:pt x="927" y="1843"/>
                  </a:cubicBezTo>
                  <a:cubicBezTo>
                    <a:pt x="1428" y="1843"/>
                    <a:pt x="1843" y="1438"/>
                    <a:pt x="1843" y="927"/>
                  </a:cubicBezTo>
                  <a:cubicBezTo>
                    <a:pt x="1843" y="416"/>
                    <a:pt x="1428" y="1"/>
                    <a:pt x="9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7"/>
            <p:cNvSpPr/>
            <p:nvPr/>
          </p:nvSpPr>
          <p:spPr>
            <a:xfrm>
              <a:off x="8479494" y="2545897"/>
              <a:ext cx="286743" cy="162817"/>
            </a:xfrm>
            <a:custGeom>
              <a:avLst/>
              <a:gdLst/>
              <a:ahLst/>
              <a:cxnLst/>
              <a:rect l="l" t="t" r="r" b="b"/>
              <a:pathLst>
                <a:path w="3281" h="1863" extrusionOk="0">
                  <a:moveTo>
                    <a:pt x="1" y="0"/>
                  </a:moveTo>
                  <a:cubicBezTo>
                    <a:pt x="1" y="0"/>
                    <a:pt x="469" y="969"/>
                    <a:pt x="1385" y="1491"/>
                  </a:cubicBezTo>
                  <a:cubicBezTo>
                    <a:pt x="1932" y="1799"/>
                    <a:pt x="2494" y="1862"/>
                    <a:pt x="2862" y="1862"/>
                  </a:cubicBezTo>
                  <a:cubicBezTo>
                    <a:pt x="3118" y="1862"/>
                    <a:pt x="3281" y="1832"/>
                    <a:pt x="3281" y="1832"/>
                  </a:cubicBezTo>
                  <a:cubicBezTo>
                    <a:pt x="2376" y="4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7"/>
            <p:cNvSpPr/>
            <p:nvPr/>
          </p:nvSpPr>
          <p:spPr>
            <a:xfrm>
              <a:off x="8379951" y="2194133"/>
              <a:ext cx="436538" cy="180034"/>
            </a:xfrm>
            <a:custGeom>
              <a:avLst/>
              <a:gdLst/>
              <a:ahLst/>
              <a:cxnLst/>
              <a:rect l="l" t="t" r="r" b="b"/>
              <a:pathLst>
                <a:path w="4995" h="2060" extrusionOk="0">
                  <a:moveTo>
                    <a:pt x="4995" y="0"/>
                  </a:moveTo>
                  <a:lnTo>
                    <a:pt x="4995" y="0"/>
                  </a:lnTo>
                  <a:cubicBezTo>
                    <a:pt x="1417" y="234"/>
                    <a:pt x="0" y="1981"/>
                    <a:pt x="0" y="1981"/>
                  </a:cubicBezTo>
                  <a:cubicBezTo>
                    <a:pt x="396" y="2035"/>
                    <a:pt x="762" y="2060"/>
                    <a:pt x="1100" y="2060"/>
                  </a:cubicBezTo>
                  <a:cubicBezTo>
                    <a:pt x="4198" y="2060"/>
                    <a:pt x="4995" y="0"/>
                    <a:pt x="49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7"/>
            <p:cNvSpPr/>
            <p:nvPr/>
          </p:nvSpPr>
          <p:spPr>
            <a:xfrm>
              <a:off x="8062621" y="2134530"/>
              <a:ext cx="327644" cy="368632"/>
            </a:xfrm>
            <a:custGeom>
              <a:avLst/>
              <a:gdLst/>
              <a:ahLst/>
              <a:cxnLst/>
              <a:rect l="l" t="t" r="r" b="b"/>
              <a:pathLst>
                <a:path w="3749" h="4218" extrusionOk="0">
                  <a:moveTo>
                    <a:pt x="3323" y="1"/>
                  </a:moveTo>
                  <a:cubicBezTo>
                    <a:pt x="341" y="1992"/>
                    <a:pt x="0" y="4218"/>
                    <a:pt x="0" y="4218"/>
                  </a:cubicBezTo>
                  <a:cubicBezTo>
                    <a:pt x="3748" y="2684"/>
                    <a:pt x="3323" y="1"/>
                    <a:pt x="33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7"/>
            <p:cNvSpPr/>
            <p:nvPr/>
          </p:nvSpPr>
          <p:spPr>
            <a:xfrm>
              <a:off x="8053270" y="2614764"/>
              <a:ext cx="121129" cy="121042"/>
            </a:xfrm>
            <a:custGeom>
              <a:avLst/>
              <a:gdLst/>
              <a:ahLst/>
              <a:cxnLst/>
              <a:rect l="l" t="t" r="r" b="b"/>
              <a:pathLst>
                <a:path w="1386" h="1385" extrusionOk="0">
                  <a:moveTo>
                    <a:pt x="693" y="0"/>
                  </a:moveTo>
                  <a:cubicBezTo>
                    <a:pt x="310" y="0"/>
                    <a:pt x="1" y="309"/>
                    <a:pt x="1" y="693"/>
                  </a:cubicBezTo>
                  <a:cubicBezTo>
                    <a:pt x="1" y="1076"/>
                    <a:pt x="310" y="1385"/>
                    <a:pt x="693" y="1385"/>
                  </a:cubicBezTo>
                  <a:cubicBezTo>
                    <a:pt x="1076" y="1385"/>
                    <a:pt x="1385" y="1076"/>
                    <a:pt x="1385" y="693"/>
                  </a:cubicBezTo>
                  <a:cubicBezTo>
                    <a:pt x="1385" y="309"/>
                    <a:pt x="1076" y="0"/>
                    <a:pt x="6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7"/>
            <p:cNvSpPr/>
            <p:nvPr/>
          </p:nvSpPr>
          <p:spPr>
            <a:xfrm>
              <a:off x="8131488" y="2532525"/>
              <a:ext cx="354649" cy="165876"/>
            </a:xfrm>
            <a:custGeom>
              <a:avLst/>
              <a:gdLst/>
              <a:ahLst/>
              <a:cxnLst/>
              <a:rect l="l" t="t" r="r" b="b"/>
              <a:pathLst>
                <a:path w="4058" h="1898" extrusionOk="0">
                  <a:moveTo>
                    <a:pt x="1146" y="1"/>
                  </a:moveTo>
                  <a:cubicBezTo>
                    <a:pt x="472" y="1"/>
                    <a:pt x="0" y="388"/>
                    <a:pt x="0" y="388"/>
                  </a:cubicBezTo>
                  <a:cubicBezTo>
                    <a:pt x="0" y="388"/>
                    <a:pt x="4" y="387"/>
                    <a:pt x="12" y="387"/>
                  </a:cubicBezTo>
                  <a:cubicBezTo>
                    <a:pt x="78" y="387"/>
                    <a:pt x="458" y="438"/>
                    <a:pt x="1629" y="1410"/>
                  </a:cubicBezTo>
                  <a:cubicBezTo>
                    <a:pt x="2063" y="1776"/>
                    <a:pt x="2477" y="1897"/>
                    <a:pt x="2836" y="1897"/>
                  </a:cubicBezTo>
                  <a:cubicBezTo>
                    <a:pt x="3556" y="1897"/>
                    <a:pt x="4057" y="1410"/>
                    <a:pt x="4057" y="1410"/>
                  </a:cubicBezTo>
                  <a:cubicBezTo>
                    <a:pt x="3525" y="1303"/>
                    <a:pt x="3205" y="899"/>
                    <a:pt x="2077" y="260"/>
                  </a:cubicBezTo>
                  <a:cubicBezTo>
                    <a:pt x="1744" y="68"/>
                    <a:pt x="1427" y="1"/>
                    <a:pt x="11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7"/>
            <p:cNvSpPr/>
            <p:nvPr/>
          </p:nvSpPr>
          <p:spPr>
            <a:xfrm>
              <a:off x="7915536" y="2166604"/>
              <a:ext cx="117371" cy="228625"/>
            </a:xfrm>
            <a:custGeom>
              <a:avLst/>
              <a:gdLst/>
              <a:ahLst/>
              <a:cxnLst/>
              <a:rect l="l" t="t" r="r" b="b"/>
              <a:pathLst>
                <a:path w="1343" h="2616" extrusionOk="0">
                  <a:moveTo>
                    <a:pt x="730" y="0"/>
                  </a:moveTo>
                  <a:cubicBezTo>
                    <a:pt x="503" y="0"/>
                    <a:pt x="230" y="321"/>
                    <a:pt x="139" y="1039"/>
                  </a:cubicBezTo>
                  <a:cubicBezTo>
                    <a:pt x="1" y="2051"/>
                    <a:pt x="395" y="2615"/>
                    <a:pt x="395" y="2615"/>
                  </a:cubicBezTo>
                  <a:cubicBezTo>
                    <a:pt x="491" y="1625"/>
                    <a:pt x="1342" y="784"/>
                    <a:pt x="970" y="155"/>
                  </a:cubicBezTo>
                  <a:cubicBezTo>
                    <a:pt x="908" y="54"/>
                    <a:pt x="823" y="0"/>
                    <a:pt x="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7" name="Google Shape;687;p47"/>
          <p:cNvGrpSpPr/>
          <p:nvPr/>
        </p:nvGrpSpPr>
        <p:grpSpPr>
          <a:xfrm rot="1140346">
            <a:off x="1432595" y="1523998"/>
            <a:ext cx="811822" cy="554472"/>
            <a:chOff x="1353012" y="834324"/>
            <a:chExt cx="1436852" cy="981365"/>
          </a:xfrm>
        </p:grpSpPr>
        <p:sp>
          <p:nvSpPr>
            <p:cNvPr id="688" name="Google Shape;688;p47"/>
            <p:cNvSpPr/>
            <p:nvPr/>
          </p:nvSpPr>
          <p:spPr>
            <a:xfrm>
              <a:off x="1598045" y="834324"/>
              <a:ext cx="160286" cy="160286"/>
            </a:xfrm>
            <a:custGeom>
              <a:avLst/>
              <a:gdLst/>
              <a:ahLst/>
              <a:cxnLst/>
              <a:rect l="l" t="t" r="r" b="b"/>
              <a:pathLst>
                <a:path w="1428" h="1428" extrusionOk="0">
                  <a:moveTo>
                    <a:pt x="714" y="0"/>
                  </a:moveTo>
                  <a:cubicBezTo>
                    <a:pt x="320" y="0"/>
                    <a:pt x="1" y="320"/>
                    <a:pt x="1" y="714"/>
                  </a:cubicBezTo>
                  <a:cubicBezTo>
                    <a:pt x="1" y="1108"/>
                    <a:pt x="320" y="1427"/>
                    <a:pt x="714" y="1427"/>
                  </a:cubicBezTo>
                  <a:cubicBezTo>
                    <a:pt x="1108" y="1427"/>
                    <a:pt x="1428" y="1108"/>
                    <a:pt x="1428" y="714"/>
                  </a:cubicBezTo>
                  <a:cubicBezTo>
                    <a:pt x="1428" y="320"/>
                    <a:pt x="1108" y="0"/>
                    <a:pt x="714" y="0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47"/>
            <p:cNvSpPr/>
            <p:nvPr/>
          </p:nvSpPr>
          <p:spPr>
            <a:xfrm>
              <a:off x="2199346" y="906049"/>
              <a:ext cx="87327" cy="87327"/>
            </a:xfrm>
            <a:custGeom>
              <a:avLst/>
              <a:gdLst/>
              <a:ahLst/>
              <a:cxnLst/>
              <a:rect l="l" t="t" r="r" b="b"/>
              <a:pathLst>
                <a:path w="778" h="778" extrusionOk="0">
                  <a:moveTo>
                    <a:pt x="394" y="0"/>
                  </a:moveTo>
                  <a:cubicBezTo>
                    <a:pt x="181" y="0"/>
                    <a:pt x="0" y="170"/>
                    <a:pt x="0" y="383"/>
                  </a:cubicBezTo>
                  <a:cubicBezTo>
                    <a:pt x="0" y="596"/>
                    <a:pt x="181" y="777"/>
                    <a:pt x="394" y="777"/>
                  </a:cubicBezTo>
                  <a:cubicBezTo>
                    <a:pt x="607" y="777"/>
                    <a:pt x="777" y="596"/>
                    <a:pt x="777" y="383"/>
                  </a:cubicBezTo>
                  <a:cubicBezTo>
                    <a:pt x="777" y="170"/>
                    <a:pt x="607" y="0"/>
                    <a:pt x="3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47"/>
            <p:cNvSpPr/>
            <p:nvPr/>
          </p:nvSpPr>
          <p:spPr>
            <a:xfrm>
              <a:off x="1866986" y="1307665"/>
              <a:ext cx="922878" cy="437531"/>
            </a:xfrm>
            <a:custGeom>
              <a:avLst/>
              <a:gdLst/>
              <a:ahLst/>
              <a:cxnLst/>
              <a:rect l="l" t="t" r="r" b="b"/>
              <a:pathLst>
                <a:path w="8222" h="3898" extrusionOk="0">
                  <a:moveTo>
                    <a:pt x="86" y="0"/>
                  </a:moveTo>
                  <a:cubicBezTo>
                    <a:pt x="43" y="0"/>
                    <a:pt x="11" y="21"/>
                    <a:pt x="1" y="53"/>
                  </a:cubicBezTo>
                  <a:cubicBezTo>
                    <a:pt x="1" y="85"/>
                    <a:pt x="22" y="117"/>
                    <a:pt x="54" y="128"/>
                  </a:cubicBezTo>
                  <a:cubicBezTo>
                    <a:pt x="65" y="128"/>
                    <a:pt x="991" y="383"/>
                    <a:pt x="2503" y="1768"/>
                  </a:cubicBezTo>
                  <a:cubicBezTo>
                    <a:pt x="3376" y="2577"/>
                    <a:pt x="5229" y="3897"/>
                    <a:pt x="7923" y="3897"/>
                  </a:cubicBezTo>
                  <a:lnTo>
                    <a:pt x="8158" y="3897"/>
                  </a:lnTo>
                  <a:cubicBezTo>
                    <a:pt x="8200" y="3897"/>
                    <a:pt x="8222" y="3866"/>
                    <a:pt x="8222" y="3834"/>
                  </a:cubicBezTo>
                  <a:cubicBezTo>
                    <a:pt x="8222" y="3791"/>
                    <a:pt x="8190" y="3770"/>
                    <a:pt x="8158" y="3770"/>
                  </a:cubicBezTo>
                  <a:cubicBezTo>
                    <a:pt x="8084" y="3772"/>
                    <a:pt x="8010" y="3773"/>
                    <a:pt x="7938" y="3773"/>
                  </a:cubicBezTo>
                  <a:cubicBezTo>
                    <a:pt x="5278" y="3773"/>
                    <a:pt x="3449" y="2470"/>
                    <a:pt x="2588" y="1672"/>
                  </a:cubicBezTo>
                  <a:cubicBezTo>
                    <a:pt x="1790" y="937"/>
                    <a:pt x="1151" y="522"/>
                    <a:pt x="757" y="309"/>
                  </a:cubicBezTo>
                  <a:cubicBezTo>
                    <a:pt x="331" y="64"/>
                    <a:pt x="97" y="11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47"/>
            <p:cNvSpPr/>
            <p:nvPr/>
          </p:nvSpPr>
          <p:spPr>
            <a:xfrm>
              <a:off x="1760577" y="1471095"/>
              <a:ext cx="374337" cy="135480"/>
            </a:xfrm>
            <a:custGeom>
              <a:avLst/>
              <a:gdLst/>
              <a:ahLst/>
              <a:cxnLst/>
              <a:rect l="l" t="t" r="r" b="b"/>
              <a:pathLst>
                <a:path w="3335" h="1207" extrusionOk="0">
                  <a:moveTo>
                    <a:pt x="3276" y="0"/>
                  </a:moveTo>
                  <a:cubicBezTo>
                    <a:pt x="3270" y="0"/>
                    <a:pt x="3265" y="1"/>
                    <a:pt x="3260" y="3"/>
                  </a:cubicBezTo>
                  <a:cubicBezTo>
                    <a:pt x="3249" y="3"/>
                    <a:pt x="2706" y="77"/>
                    <a:pt x="2046" y="248"/>
                  </a:cubicBezTo>
                  <a:cubicBezTo>
                    <a:pt x="1151" y="471"/>
                    <a:pt x="480" y="759"/>
                    <a:pt x="44" y="1089"/>
                  </a:cubicBezTo>
                  <a:cubicBezTo>
                    <a:pt x="12" y="1110"/>
                    <a:pt x="1" y="1153"/>
                    <a:pt x="22" y="1185"/>
                  </a:cubicBezTo>
                  <a:cubicBezTo>
                    <a:pt x="44" y="1196"/>
                    <a:pt x="54" y="1206"/>
                    <a:pt x="76" y="1206"/>
                  </a:cubicBezTo>
                  <a:cubicBezTo>
                    <a:pt x="86" y="1206"/>
                    <a:pt x="107" y="1206"/>
                    <a:pt x="118" y="1196"/>
                  </a:cubicBezTo>
                  <a:cubicBezTo>
                    <a:pt x="1130" y="418"/>
                    <a:pt x="3249" y="131"/>
                    <a:pt x="3270" y="120"/>
                  </a:cubicBezTo>
                  <a:cubicBezTo>
                    <a:pt x="3313" y="120"/>
                    <a:pt x="3334" y="88"/>
                    <a:pt x="3334" y="56"/>
                  </a:cubicBezTo>
                  <a:cubicBezTo>
                    <a:pt x="3325" y="21"/>
                    <a:pt x="3302" y="0"/>
                    <a:pt x="32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47"/>
            <p:cNvSpPr/>
            <p:nvPr/>
          </p:nvSpPr>
          <p:spPr>
            <a:xfrm>
              <a:off x="1612412" y="1434278"/>
              <a:ext cx="522500" cy="61061"/>
            </a:xfrm>
            <a:custGeom>
              <a:avLst/>
              <a:gdLst/>
              <a:ahLst/>
              <a:cxnLst/>
              <a:rect l="l" t="t" r="r" b="b"/>
              <a:pathLst>
                <a:path w="4655" h="544" extrusionOk="0">
                  <a:moveTo>
                    <a:pt x="63" y="0"/>
                  </a:moveTo>
                  <a:cubicBezTo>
                    <a:pt x="43" y="0"/>
                    <a:pt x="25" y="12"/>
                    <a:pt x="11" y="33"/>
                  </a:cubicBezTo>
                  <a:cubicBezTo>
                    <a:pt x="1" y="65"/>
                    <a:pt x="11" y="107"/>
                    <a:pt x="43" y="118"/>
                  </a:cubicBezTo>
                  <a:cubicBezTo>
                    <a:pt x="586" y="405"/>
                    <a:pt x="1491" y="544"/>
                    <a:pt x="2748" y="544"/>
                  </a:cubicBezTo>
                  <a:lnTo>
                    <a:pt x="2822" y="544"/>
                  </a:lnTo>
                  <a:cubicBezTo>
                    <a:pt x="3781" y="544"/>
                    <a:pt x="4590" y="448"/>
                    <a:pt x="4590" y="448"/>
                  </a:cubicBezTo>
                  <a:cubicBezTo>
                    <a:pt x="4633" y="448"/>
                    <a:pt x="4654" y="416"/>
                    <a:pt x="4654" y="384"/>
                  </a:cubicBezTo>
                  <a:cubicBezTo>
                    <a:pt x="4643" y="342"/>
                    <a:pt x="4611" y="320"/>
                    <a:pt x="4580" y="320"/>
                  </a:cubicBezTo>
                  <a:cubicBezTo>
                    <a:pt x="4563" y="326"/>
                    <a:pt x="3724" y="418"/>
                    <a:pt x="2738" y="418"/>
                  </a:cubicBezTo>
                  <a:cubicBezTo>
                    <a:pt x="1797" y="418"/>
                    <a:pt x="720" y="334"/>
                    <a:pt x="96" y="11"/>
                  </a:cubicBezTo>
                  <a:cubicBezTo>
                    <a:pt x="85" y="4"/>
                    <a:pt x="74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47"/>
            <p:cNvSpPr/>
            <p:nvPr/>
          </p:nvSpPr>
          <p:spPr>
            <a:xfrm>
              <a:off x="2290153" y="1449768"/>
              <a:ext cx="264225" cy="271521"/>
            </a:xfrm>
            <a:custGeom>
              <a:avLst/>
              <a:gdLst/>
              <a:ahLst/>
              <a:cxnLst/>
              <a:rect l="l" t="t" r="r" b="b"/>
              <a:pathLst>
                <a:path w="2354" h="2419" extrusionOk="0">
                  <a:moveTo>
                    <a:pt x="72" y="0"/>
                  </a:moveTo>
                  <a:cubicBezTo>
                    <a:pt x="58" y="0"/>
                    <a:pt x="45" y="4"/>
                    <a:pt x="32" y="12"/>
                  </a:cubicBezTo>
                  <a:cubicBezTo>
                    <a:pt x="11" y="33"/>
                    <a:pt x="0" y="76"/>
                    <a:pt x="22" y="97"/>
                  </a:cubicBezTo>
                  <a:cubicBezTo>
                    <a:pt x="895" y="1364"/>
                    <a:pt x="2226" y="2397"/>
                    <a:pt x="2247" y="2408"/>
                  </a:cubicBezTo>
                  <a:cubicBezTo>
                    <a:pt x="2258" y="2408"/>
                    <a:pt x="2269" y="2419"/>
                    <a:pt x="2279" y="2419"/>
                  </a:cubicBezTo>
                  <a:cubicBezTo>
                    <a:pt x="2301" y="2419"/>
                    <a:pt x="2322" y="2408"/>
                    <a:pt x="2332" y="2387"/>
                  </a:cubicBezTo>
                  <a:cubicBezTo>
                    <a:pt x="2354" y="2365"/>
                    <a:pt x="2343" y="2323"/>
                    <a:pt x="2322" y="2301"/>
                  </a:cubicBezTo>
                  <a:cubicBezTo>
                    <a:pt x="2311" y="2291"/>
                    <a:pt x="980" y="1279"/>
                    <a:pt x="128" y="23"/>
                  </a:cubicBezTo>
                  <a:cubicBezTo>
                    <a:pt x="115" y="9"/>
                    <a:pt x="94" y="0"/>
                    <a:pt x="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7"/>
            <p:cNvSpPr/>
            <p:nvPr/>
          </p:nvSpPr>
          <p:spPr>
            <a:xfrm>
              <a:off x="2275786" y="1673923"/>
              <a:ext cx="182959" cy="52194"/>
            </a:xfrm>
            <a:custGeom>
              <a:avLst/>
              <a:gdLst/>
              <a:ahLst/>
              <a:cxnLst/>
              <a:rect l="l" t="t" r="r" b="b"/>
              <a:pathLst>
                <a:path w="1630" h="465" extrusionOk="0">
                  <a:moveTo>
                    <a:pt x="1186" y="1"/>
                  </a:moveTo>
                  <a:cubicBezTo>
                    <a:pt x="885" y="1"/>
                    <a:pt x="446" y="63"/>
                    <a:pt x="33" y="347"/>
                  </a:cubicBezTo>
                  <a:cubicBezTo>
                    <a:pt x="1" y="368"/>
                    <a:pt x="1" y="411"/>
                    <a:pt x="11" y="432"/>
                  </a:cubicBezTo>
                  <a:cubicBezTo>
                    <a:pt x="33" y="453"/>
                    <a:pt x="43" y="464"/>
                    <a:pt x="65" y="464"/>
                  </a:cubicBezTo>
                  <a:cubicBezTo>
                    <a:pt x="86" y="464"/>
                    <a:pt x="96" y="464"/>
                    <a:pt x="107" y="453"/>
                  </a:cubicBezTo>
                  <a:cubicBezTo>
                    <a:pt x="496" y="184"/>
                    <a:pt x="922" y="128"/>
                    <a:pt x="1208" y="128"/>
                  </a:cubicBezTo>
                  <a:cubicBezTo>
                    <a:pt x="1408" y="128"/>
                    <a:pt x="1540" y="155"/>
                    <a:pt x="1545" y="155"/>
                  </a:cubicBezTo>
                  <a:cubicBezTo>
                    <a:pt x="1550" y="157"/>
                    <a:pt x="1556" y="158"/>
                    <a:pt x="1562" y="158"/>
                  </a:cubicBezTo>
                  <a:cubicBezTo>
                    <a:pt x="1587" y="158"/>
                    <a:pt x="1610" y="139"/>
                    <a:pt x="1619" y="113"/>
                  </a:cubicBezTo>
                  <a:cubicBezTo>
                    <a:pt x="1630" y="81"/>
                    <a:pt x="1609" y="49"/>
                    <a:pt x="1566" y="38"/>
                  </a:cubicBezTo>
                  <a:cubicBezTo>
                    <a:pt x="1553" y="34"/>
                    <a:pt x="1405" y="1"/>
                    <a:pt x="11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47"/>
            <p:cNvSpPr/>
            <p:nvPr/>
          </p:nvSpPr>
          <p:spPr>
            <a:xfrm>
              <a:off x="1353012" y="1321920"/>
              <a:ext cx="185429" cy="211694"/>
            </a:xfrm>
            <a:custGeom>
              <a:avLst/>
              <a:gdLst/>
              <a:ahLst/>
              <a:cxnLst/>
              <a:rect l="l" t="t" r="r" b="b"/>
              <a:pathLst>
                <a:path w="1652" h="1886" extrusionOk="0">
                  <a:moveTo>
                    <a:pt x="288" y="1"/>
                  </a:moveTo>
                  <a:cubicBezTo>
                    <a:pt x="256" y="448"/>
                    <a:pt x="544" y="672"/>
                    <a:pt x="544" y="672"/>
                  </a:cubicBezTo>
                  <a:lnTo>
                    <a:pt x="1" y="927"/>
                  </a:lnTo>
                  <a:lnTo>
                    <a:pt x="448" y="1279"/>
                  </a:lnTo>
                  <a:cubicBezTo>
                    <a:pt x="139" y="1534"/>
                    <a:pt x="97" y="1886"/>
                    <a:pt x="97" y="1886"/>
                  </a:cubicBezTo>
                  <a:cubicBezTo>
                    <a:pt x="577" y="1568"/>
                    <a:pt x="1176" y="1531"/>
                    <a:pt x="1431" y="1531"/>
                  </a:cubicBezTo>
                  <a:cubicBezTo>
                    <a:pt x="1509" y="1531"/>
                    <a:pt x="1555" y="1534"/>
                    <a:pt x="1555" y="1534"/>
                  </a:cubicBezTo>
                  <a:lnTo>
                    <a:pt x="1651" y="672"/>
                  </a:lnTo>
                  <a:cubicBezTo>
                    <a:pt x="1044" y="640"/>
                    <a:pt x="288" y="1"/>
                    <a:pt x="288" y="1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47"/>
            <p:cNvSpPr/>
            <p:nvPr/>
          </p:nvSpPr>
          <p:spPr>
            <a:xfrm>
              <a:off x="1490513" y="1354247"/>
              <a:ext cx="206868" cy="205633"/>
            </a:xfrm>
            <a:custGeom>
              <a:avLst/>
              <a:gdLst/>
              <a:ahLst/>
              <a:cxnLst/>
              <a:rect l="l" t="t" r="r" b="b"/>
              <a:pathLst>
                <a:path w="1843" h="1832" extrusionOk="0">
                  <a:moveTo>
                    <a:pt x="927" y="0"/>
                  </a:moveTo>
                  <a:cubicBezTo>
                    <a:pt x="416" y="0"/>
                    <a:pt x="0" y="405"/>
                    <a:pt x="0" y="916"/>
                  </a:cubicBezTo>
                  <a:cubicBezTo>
                    <a:pt x="0" y="1427"/>
                    <a:pt x="416" y="1832"/>
                    <a:pt x="927" y="1832"/>
                  </a:cubicBezTo>
                  <a:cubicBezTo>
                    <a:pt x="1427" y="1832"/>
                    <a:pt x="1843" y="1427"/>
                    <a:pt x="1843" y="916"/>
                  </a:cubicBezTo>
                  <a:cubicBezTo>
                    <a:pt x="1843" y="405"/>
                    <a:pt x="1427" y="0"/>
                    <a:pt x="9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47"/>
            <p:cNvSpPr/>
            <p:nvPr/>
          </p:nvSpPr>
          <p:spPr>
            <a:xfrm>
              <a:off x="1435513" y="1571779"/>
              <a:ext cx="369398" cy="209112"/>
            </a:xfrm>
            <a:custGeom>
              <a:avLst/>
              <a:gdLst/>
              <a:ahLst/>
              <a:cxnLst/>
              <a:rect l="l" t="t" r="r" b="b"/>
              <a:pathLst>
                <a:path w="3291" h="1863" extrusionOk="0">
                  <a:moveTo>
                    <a:pt x="3291" y="0"/>
                  </a:moveTo>
                  <a:cubicBezTo>
                    <a:pt x="3291" y="0"/>
                    <a:pt x="906" y="43"/>
                    <a:pt x="1" y="1832"/>
                  </a:cubicBezTo>
                  <a:cubicBezTo>
                    <a:pt x="1" y="1832"/>
                    <a:pt x="165" y="1862"/>
                    <a:pt x="422" y="1862"/>
                  </a:cubicBezTo>
                  <a:cubicBezTo>
                    <a:pt x="792" y="1862"/>
                    <a:pt x="1355" y="1799"/>
                    <a:pt x="1896" y="1491"/>
                  </a:cubicBezTo>
                  <a:cubicBezTo>
                    <a:pt x="2822" y="969"/>
                    <a:pt x="3291" y="0"/>
                    <a:pt x="32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47"/>
            <p:cNvSpPr/>
            <p:nvPr/>
          </p:nvSpPr>
          <p:spPr>
            <a:xfrm>
              <a:off x="1370971" y="1119990"/>
              <a:ext cx="561898" cy="231225"/>
            </a:xfrm>
            <a:custGeom>
              <a:avLst/>
              <a:gdLst/>
              <a:ahLst/>
              <a:cxnLst/>
              <a:rect l="l" t="t" r="r" b="b"/>
              <a:pathLst>
                <a:path w="5006" h="2060" extrusionOk="0">
                  <a:moveTo>
                    <a:pt x="0" y="0"/>
                  </a:moveTo>
                  <a:cubicBezTo>
                    <a:pt x="0" y="0"/>
                    <a:pt x="805" y="2060"/>
                    <a:pt x="3905" y="2060"/>
                  </a:cubicBezTo>
                  <a:cubicBezTo>
                    <a:pt x="4244" y="2060"/>
                    <a:pt x="4610" y="2035"/>
                    <a:pt x="5005" y="1981"/>
                  </a:cubicBezTo>
                  <a:cubicBezTo>
                    <a:pt x="5005" y="1981"/>
                    <a:pt x="3589" y="234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47"/>
            <p:cNvSpPr/>
            <p:nvPr/>
          </p:nvSpPr>
          <p:spPr>
            <a:xfrm>
              <a:off x="1919629" y="1043438"/>
              <a:ext cx="420807" cy="473449"/>
            </a:xfrm>
            <a:custGeom>
              <a:avLst/>
              <a:gdLst/>
              <a:ahLst/>
              <a:cxnLst/>
              <a:rect l="l" t="t" r="r" b="b"/>
              <a:pathLst>
                <a:path w="3749" h="4218" extrusionOk="0">
                  <a:moveTo>
                    <a:pt x="416" y="1"/>
                  </a:moveTo>
                  <a:lnTo>
                    <a:pt x="416" y="1"/>
                  </a:lnTo>
                  <a:cubicBezTo>
                    <a:pt x="416" y="1"/>
                    <a:pt x="0" y="2684"/>
                    <a:pt x="3749" y="4218"/>
                  </a:cubicBezTo>
                  <a:cubicBezTo>
                    <a:pt x="3749" y="4218"/>
                    <a:pt x="3397" y="1992"/>
                    <a:pt x="4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47"/>
            <p:cNvSpPr/>
            <p:nvPr/>
          </p:nvSpPr>
          <p:spPr>
            <a:xfrm>
              <a:off x="2196877" y="1660229"/>
              <a:ext cx="154337" cy="155459"/>
            </a:xfrm>
            <a:custGeom>
              <a:avLst/>
              <a:gdLst/>
              <a:ahLst/>
              <a:cxnLst/>
              <a:rect l="l" t="t" r="r" b="b"/>
              <a:pathLst>
                <a:path w="1375" h="1385" extrusionOk="0">
                  <a:moveTo>
                    <a:pt x="682" y="0"/>
                  </a:moveTo>
                  <a:cubicBezTo>
                    <a:pt x="310" y="0"/>
                    <a:pt x="1" y="309"/>
                    <a:pt x="1" y="693"/>
                  </a:cubicBezTo>
                  <a:cubicBezTo>
                    <a:pt x="1" y="1076"/>
                    <a:pt x="310" y="1385"/>
                    <a:pt x="682" y="1385"/>
                  </a:cubicBezTo>
                  <a:cubicBezTo>
                    <a:pt x="1066" y="1385"/>
                    <a:pt x="1374" y="1076"/>
                    <a:pt x="1374" y="693"/>
                  </a:cubicBezTo>
                  <a:cubicBezTo>
                    <a:pt x="1374" y="309"/>
                    <a:pt x="1066" y="0"/>
                    <a:pt x="6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47"/>
            <p:cNvSpPr/>
            <p:nvPr/>
          </p:nvSpPr>
          <p:spPr>
            <a:xfrm>
              <a:off x="1796496" y="1554606"/>
              <a:ext cx="455490" cy="213714"/>
            </a:xfrm>
            <a:custGeom>
              <a:avLst/>
              <a:gdLst/>
              <a:ahLst/>
              <a:cxnLst/>
              <a:rect l="l" t="t" r="r" b="b"/>
              <a:pathLst>
                <a:path w="4058" h="1904" extrusionOk="0">
                  <a:moveTo>
                    <a:pt x="2908" y="1"/>
                  </a:moveTo>
                  <a:cubicBezTo>
                    <a:pt x="2626" y="1"/>
                    <a:pt x="2311" y="68"/>
                    <a:pt x="1981" y="260"/>
                  </a:cubicBezTo>
                  <a:cubicBezTo>
                    <a:pt x="852" y="899"/>
                    <a:pt x="533" y="1303"/>
                    <a:pt x="0" y="1421"/>
                  </a:cubicBezTo>
                  <a:cubicBezTo>
                    <a:pt x="0" y="1421"/>
                    <a:pt x="502" y="1903"/>
                    <a:pt x="1222" y="1903"/>
                  </a:cubicBezTo>
                  <a:cubicBezTo>
                    <a:pt x="1581" y="1903"/>
                    <a:pt x="1995" y="1783"/>
                    <a:pt x="2428" y="1421"/>
                  </a:cubicBezTo>
                  <a:cubicBezTo>
                    <a:pt x="3592" y="438"/>
                    <a:pt x="3978" y="387"/>
                    <a:pt x="4046" y="387"/>
                  </a:cubicBezTo>
                  <a:cubicBezTo>
                    <a:pt x="4054" y="387"/>
                    <a:pt x="4058" y="388"/>
                    <a:pt x="4058" y="388"/>
                  </a:cubicBezTo>
                  <a:cubicBezTo>
                    <a:pt x="4058" y="388"/>
                    <a:pt x="3581" y="1"/>
                    <a:pt x="29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7"/>
            <p:cNvSpPr/>
            <p:nvPr/>
          </p:nvSpPr>
          <p:spPr>
            <a:xfrm>
              <a:off x="2378603" y="1084632"/>
              <a:ext cx="149510" cy="293633"/>
            </a:xfrm>
            <a:custGeom>
              <a:avLst/>
              <a:gdLst/>
              <a:ahLst/>
              <a:cxnLst/>
              <a:rect l="l" t="t" r="r" b="b"/>
              <a:pathLst>
                <a:path w="1332" h="2616" extrusionOk="0">
                  <a:moveTo>
                    <a:pt x="606" y="0"/>
                  </a:moveTo>
                  <a:cubicBezTo>
                    <a:pt x="515" y="0"/>
                    <a:pt x="432" y="54"/>
                    <a:pt x="373" y="155"/>
                  </a:cubicBezTo>
                  <a:cubicBezTo>
                    <a:pt x="0" y="784"/>
                    <a:pt x="852" y="1625"/>
                    <a:pt x="938" y="2615"/>
                  </a:cubicBezTo>
                  <a:cubicBezTo>
                    <a:pt x="938" y="2615"/>
                    <a:pt x="1332" y="2051"/>
                    <a:pt x="1204" y="1039"/>
                  </a:cubicBezTo>
                  <a:cubicBezTo>
                    <a:pt x="1105" y="321"/>
                    <a:pt x="830" y="0"/>
                    <a:pt x="6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5" name="Google Shape;705;p47"/>
          <p:cNvSpPr txBox="1">
            <a:spLocks noGrp="1"/>
          </p:cNvSpPr>
          <p:nvPr>
            <p:ph type="subTitle" idx="4"/>
          </p:nvPr>
        </p:nvSpPr>
        <p:spPr>
          <a:xfrm>
            <a:off x="5044453" y="2488705"/>
            <a:ext cx="27822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fr-FR" dirty="0"/>
              <a:t>Qui suscite un plaisir esthétique d'ordre visuel ou auditif </a:t>
            </a:r>
            <a:endParaRPr dirty="0"/>
          </a:p>
        </p:txBody>
      </p:sp>
      <p:sp>
        <p:nvSpPr>
          <p:cNvPr id="706" name="Google Shape;706;p47"/>
          <p:cNvSpPr txBox="1">
            <a:spLocks noGrp="1"/>
          </p:cNvSpPr>
          <p:nvPr>
            <p:ph type="subTitle" idx="1"/>
          </p:nvPr>
        </p:nvSpPr>
        <p:spPr>
          <a:xfrm>
            <a:off x="1463678" y="1686121"/>
            <a:ext cx="2782200" cy="4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b="1" dirty="0" err="1"/>
              <a:t>joli</a:t>
            </a:r>
            <a:r>
              <a:rPr lang="en-US" b="1" dirty="0"/>
              <a:t>, </a:t>
            </a:r>
            <a:r>
              <a:rPr lang="en-US" b="1" dirty="0" err="1"/>
              <a:t>jolie</a:t>
            </a:r>
            <a:endParaRPr dirty="0"/>
          </a:p>
        </p:txBody>
      </p:sp>
      <p:sp>
        <p:nvSpPr>
          <p:cNvPr id="707" name="Google Shape;707;p47"/>
          <p:cNvSpPr txBox="1">
            <a:spLocks noGrp="1"/>
          </p:cNvSpPr>
          <p:nvPr>
            <p:ph type="subTitle" idx="2"/>
          </p:nvPr>
        </p:nvSpPr>
        <p:spPr>
          <a:xfrm>
            <a:off x="1414912" y="2488705"/>
            <a:ext cx="27822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fr-FR" dirty="0"/>
              <a:t>Dont la vue procure du plaisir, de l'agrément, qui séduit par sa grâce, son charme</a:t>
            </a:r>
            <a:endParaRPr dirty="0"/>
          </a:p>
        </p:txBody>
      </p:sp>
      <p:sp>
        <p:nvSpPr>
          <p:cNvPr id="708" name="Google Shape;708;p47"/>
          <p:cNvSpPr txBox="1">
            <a:spLocks noGrp="1"/>
          </p:cNvSpPr>
          <p:nvPr>
            <p:ph type="subTitle" idx="3"/>
          </p:nvPr>
        </p:nvSpPr>
        <p:spPr>
          <a:xfrm>
            <a:off x="4725544" y="1695314"/>
            <a:ext cx="2782200" cy="4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b="1" dirty="0"/>
              <a:t>beau, belle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709" name="Google Shape;709;p47"/>
          <p:cNvSpPr txBox="1">
            <a:spLocks noGrp="1"/>
          </p:cNvSpPr>
          <p:nvPr>
            <p:ph type="title"/>
          </p:nvPr>
        </p:nvSpPr>
        <p:spPr>
          <a:xfrm>
            <a:off x="1065000" y="403663"/>
            <a:ext cx="701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MAYBE YOU NEED TO DIVIDE THE CONTENT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1" name="Google Shape;671;p47"/>
          <p:cNvGrpSpPr/>
          <p:nvPr/>
        </p:nvGrpSpPr>
        <p:grpSpPr>
          <a:xfrm rot="-562206">
            <a:off x="6881692" y="1441301"/>
            <a:ext cx="1199746" cy="819419"/>
            <a:chOff x="7711732" y="1971714"/>
            <a:chExt cx="1118740" cy="764092"/>
          </a:xfrm>
        </p:grpSpPr>
        <p:sp>
          <p:nvSpPr>
            <p:cNvPr id="672" name="Google Shape;672;p47"/>
            <p:cNvSpPr/>
            <p:nvPr/>
          </p:nvSpPr>
          <p:spPr>
            <a:xfrm>
              <a:off x="8515850" y="1971714"/>
              <a:ext cx="123839" cy="124800"/>
            </a:xfrm>
            <a:custGeom>
              <a:avLst/>
              <a:gdLst/>
              <a:ahLst/>
              <a:cxnLst/>
              <a:rect l="l" t="t" r="r" b="b"/>
              <a:pathLst>
                <a:path w="1417" h="1428" extrusionOk="0">
                  <a:moveTo>
                    <a:pt x="703" y="0"/>
                  </a:moveTo>
                  <a:cubicBezTo>
                    <a:pt x="320" y="0"/>
                    <a:pt x="0" y="320"/>
                    <a:pt x="0" y="714"/>
                  </a:cubicBezTo>
                  <a:cubicBezTo>
                    <a:pt x="0" y="1108"/>
                    <a:pt x="320" y="1427"/>
                    <a:pt x="703" y="1427"/>
                  </a:cubicBezTo>
                  <a:cubicBezTo>
                    <a:pt x="1097" y="1427"/>
                    <a:pt x="1416" y="1108"/>
                    <a:pt x="1416" y="714"/>
                  </a:cubicBezTo>
                  <a:cubicBezTo>
                    <a:pt x="1416" y="320"/>
                    <a:pt x="1097" y="0"/>
                    <a:pt x="703" y="0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7"/>
            <p:cNvSpPr/>
            <p:nvPr/>
          </p:nvSpPr>
          <p:spPr>
            <a:xfrm>
              <a:off x="8103522" y="2027559"/>
              <a:ext cx="68081" cy="67993"/>
            </a:xfrm>
            <a:custGeom>
              <a:avLst/>
              <a:gdLst/>
              <a:ahLst/>
              <a:cxnLst/>
              <a:rect l="l" t="t" r="r" b="b"/>
              <a:pathLst>
                <a:path w="779" h="778" extrusionOk="0">
                  <a:moveTo>
                    <a:pt x="395" y="0"/>
                  </a:moveTo>
                  <a:cubicBezTo>
                    <a:pt x="182" y="0"/>
                    <a:pt x="1" y="170"/>
                    <a:pt x="1" y="383"/>
                  </a:cubicBezTo>
                  <a:cubicBezTo>
                    <a:pt x="1" y="596"/>
                    <a:pt x="182" y="777"/>
                    <a:pt x="395" y="777"/>
                  </a:cubicBezTo>
                  <a:cubicBezTo>
                    <a:pt x="608" y="777"/>
                    <a:pt x="778" y="596"/>
                    <a:pt x="778" y="383"/>
                  </a:cubicBezTo>
                  <a:cubicBezTo>
                    <a:pt x="778" y="170"/>
                    <a:pt x="608" y="0"/>
                    <a:pt x="3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7"/>
            <p:cNvSpPr/>
            <p:nvPr/>
          </p:nvSpPr>
          <p:spPr>
            <a:xfrm>
              <a:off x="7711732" y="2340257"/>
              <a:ext cx="719523" cy="340666"/>
            </a:xfrm>
            <a:custGeom>
              <a:avLst/>
              <a:gdLst/>
              <a:ahLst/>
              <a:cxnLst/>
              <a:rect l="l" t="t" r="r" b="b"/>
              <a:pathLst>
                <a:path w="8233" h="3898" extrusionOk="0">
                  <a:moveTo>
                    <a:pt x="8147" y="0"/>
                  </a:moveTo>
                  <a:cubicBezTo>
                    <a:pt x="8136" y="11"/>
                    <a:pt x="7902" y="64"/>
                    <a:pt x="7465" y="309"/>
                  </a:cubicBezTo>
                  <a:cubicBezTo>
                    <a:pt x="7071" y="522"/>
                    <a:pt x="6443" y="937"/>
                    <a:pt x="5644" y="1672"/>
                  </a:cubicBezTo>
                  <a:cubicBezTo>
                    <a:pt x="4774" y="2470"/>
                    <a:pt x="2945" y="3773"/>
                    <a:pt x="294" y="3773"/>
                  </a:cubicBezTo>
                  <a:cubicBezTo>
                    <a:pt x="222" y="3773"/>
                    <a:pt x="149" y="3772"/>
                    <a:pt x="75" y="3770"/>
                  </a:cubicBezTo>
                  <a:cubicBezTo>
                    <a:pt x="33" y="3770"/>
                    <a:pt x="1" y="3791"/>
                    <a:pt x="1" y="3834"/>
                  </a:cubicBezTo>
                  <a:cubicBezTo>
                    <a:pt x="1" y="3866"/>
                    <a:pt x="33" y="3897"/>
                    <a:pt x="64" y="3897"/>
                  </a:cubicBezTo>
                  <a:lnTo>
                    <a:pt x="309" y="3897"/>
                  </a:lnTo>
                  <a:cubicBezTo>
                    <a:pt x="2993" y="3897"/>
                    <a:pt x="4846" y="2577"/>
                    <a:pt x="5730" y="1768"/>
                  </a:cubicBezTo>
                  <a:cubicBezTo>
                    <a:pt x="7231" y="383"/>
                    <a:pt x="8158" y="128"/>
                    <a:pt x="8179" y="128"/>
                  </a:cubicBezTo>
                  <a:cubicBezTo>
                    <a:pt x="8211" y="117"/>
                    <a:pt x="8232" y="85"/>
                    <a:pt x="8221" y="53"/>
                  </a:cubicBezTo>
                  <a:cubicBezTo>
                    <a:pt x="8211" y="21"/>
                    <a:pt x="8179" y="0"/>
                    <a:pt x="81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7"/>
            <p:cNvSpPr/>
            <p:nvPr/>
          </p:nvSpPr>
          <p:spPr>
            <a:xfrm>
              <a:off x="8221767" y="2466805"/>
              <a:ext cx="291375" cy="106185"/>
            </a:xfrm>
            <a:custGeom>
              <a:avLst/>
              <a:gdLst/>
              <a:ahLst/>
              <a:cxnLst/>
              <a:rect l="l" t="t" r="r" b="b"/>
              <a:pathLst>
                <a:path w="3334" h="1215" extrusionOk="0">
                  <a:moveTo>
                    <a:pt x="85" y="0"/>
                  </a:moveTo>
                  <a:cubicBezTo>
                    <a:pt x="43" y="0"/>
                    <a:pt x="11" y="22"/>
                    <a:pt x="11" y="64"/>
                  </a:cubicBezTo>
                  <a:cubicBezTo>
                    <a:pt x="0" y="96"/>
                    <a:pt x="32" y="128"/>
                    <a:pt x="64" y="128"/>
                  </a:cubicBezTo>
                  <a:cubicBezTo>
                    <a:pt x="85" y="139"/>
                    <a:pt x="2204" y="426"/>
                    <a:pt x="3227" y="1204"/>
                  </a:cubicBezTo>
                  <a:cubicBezTo>
                    <a:pt x="3237" y="1214"/>
                    <a:pt x="3248" y="1214"/>
                    <a:pt x="3259" y="1214"/>
                  </a:cubicBezTo>
                  <a:cubicBezTo>
                    <a:pt x="3280" y="1214"/>
                    <a:pt x="3301" y="1204"/>
                    <a:pt x="3312" y="1193"/>
                  </a:cubicBezTo>
                  <a:cubicBezTo>
                    <a:pt x="3333" y="1161"/>
                    <a:pt x="3333" y="1118"/>
                    <a:pt x="3301" y="1097"/>
                  </a:cubicBezTo>
                  <a:cubicBezTo>
                    <a:pt x="2865" y="767"/>
                    <a:pt x="2183" y="479"/>
                    <a:pt x="1289" y="256"/>
                  </a:cubicBezTo>
                  <a:cubicBezTo>
                    <a:pt x="628" y="85"/>
                    <a:pt x="85" y="11"/>
                    <a:pt x="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7"/>
            <p:cNvSpPr/>
            <p:nvPr/>
          </p:nvSpPr>
          <p:spPr>
            <a:xfrm>
              <a:off x="8222641" y="2438838"/>
              <a:ext cx="406824" cy="47543"/>
            </a:xfrm>
            <a:custGeom>
              <a:avLst/>
              <a:gdLst/>
              <a:ahLst/>
              <a:cxnLst/>
              <a:rect l="l" t="t" r="r" b="b"/>
              <a:pathLst>
                <a:path w="4655" h="544" extrusionOk="0">
                  <a:moveTo>
                    <a:pt x="4584" y="0"/>
                  </a:moveTo>
                  <a:cubicBezTo>
                    <a:pt x="4572" y="0"/>
                    <a:pt x="4559" y="4"/>
                    <a:pt x="4548" y="11"/>
                  </a:cubicBezTo>
                  <a:cubicBezTo>
                    <a:pt x="3929" y="334"/>
                    <a:pt x="2853" y="418"/>
                    <a:pt x="1910" y="418"/>
                  </a:cubicBezTo>
                  <a:cubicBezTo>
                    <a:pt x="922" y="418"/>
                    <a:pt x="81" y="326"/>
                    <a:pt x="65" y="320"/>
                  </a:cubicBezTo>
                  <a:cubicBezTo>
                    <a:pt x="33" y="320"/>
                    <a:pt x="1" y="342"/>
                    <a:pt x="1" y="384"/>
                  </a:cubicBezTo>
                  <a:cubicBezTo>
                    <a:pt x="1" y="416"/>
                    <a:pt x="22" y="448"/>
                    <a:pt x="54" y="448"/>
                  </a:cubicBezTo>
                  <a:cubicBezTo>
                    <a:pt x="65" y="448"/>
                    <a:pt x="874" y="544"/>
                    <a:pt x="1832" y="544"/>
                  </a:cubicBezTo>
                  <a:lnTo>
                    <a:pt x="1896" y="544"/>
                  </a:lnTo>
                  <a:cubicBezTo>
                    <a:pt x="3153" y="544"/>
                    <a:pt x="4069" y="405"/>
                    <a:pt x="4612" y="118"/>
                  </a:cubicBezTo>
                  <a:cubicBezTo>
                    <a:pt x="4644" y="107"/>
                    <a:pt x="4654" y="65"/>
                    <a:pt x="4633" y="33"/>
                  </a:cubicBezTo>
                  <a:cubicBezTo>
                    <a:pt x="4626" y="12"/>
                    <a:pt x="4606" y="0"/>
                    <a:pt x="45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7"/>
            <p:cNvSpPr/>
            <p:nvPr/>
          </p:nvSpPr>
          <p:spPr>
            <a:xfrm>
              <a:off x="7896047" y="2450899"/>
              <a:ext cx="204766" cy="211409"/>
            </a:xfrm>
            <a:custGeom>
              <a:avLst/>
              <a:gdLst/>
              <a:ahLst/>
              <a:cxnLst/>
              <a:rect l="l" t="t" r="r" b="b"/>
              <a:pathLst>
                <a:path w="2343" h="2419" extrusionOk="0">
                  <a:moveTo>
                    <a:pt x="2275" y="0"/>
                  </a:moveTo>
                  <a:cubicBezTo>
                    <a:pt x="2256" y="0"/>
                    <a:pt x="2239" y="9"/>
                    <a:pt x="2226" y="23"/>
                  </a:cubicBezTo>
                  <a:cubicBezTo>
                    <a:pt x="1363" y="1279"/>
                    <a:pt x="43" y="2291"/>
                    <a:pt x="32" y="2301"/>
                  </a:cubicBezTo>
                  <a:cubicBezTo>
                    <a:pt x="0" y="2323"/>
                    <a:pt x="0" y="2365"/>
                    <a:pt x="21" y="2387"/>
                  </a:cubicBezTo>
                  <a:cubicBezTo>
                    <a:pt x="32" y="2408"/>
                    <a:pt x="43" y="2419"/>
                    <a:pt x="64" y="2419"/>
                  </a:cubicBezTo>
                  <a:cubicBezTo>
                    <a:pt x="85" y="2419"/>
                    <a:pt x="96" y="2408"/>
                    <a:pt x="107" y="2397"/>
                  </a:cubicBezTo>
                  <a:cubicBezTo>
                    <a:pt x="117" y="2397"/>
                    <a:pt x="1459" y="1364"/>
                    <a:pt x="2332" y="97"/>
                  </a:cubicBezTo>
                  <a:cubicBezTo>
                    <a:pt x="2343" y="76"/>
                    <a:pt x="2343" y="33"/>
                    <a:pt x="2311" y="12"/>
                  </a:cubicBezTo>
                  <a:cubicBezTo>
                    <a:pt x="2299" y="4"/>
                    <a:pt x="2286" y="0"/>
                    <a:pt x="2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7"/>
            <p:cNvSpPr/>
            <p:nvPr/>
          </p:nvSpPr>
          <p:spPr>
            <a:xfrm>
              <a:off x="7970420" y="2625426"/>
              <a:ext cx="142541" cy="40639"/>
            </a:xfrm>
            <a:custGeom>
              <a:avLst/>
              <a:gdLst/>
              <a:ahLst/>
              <a:cxnLst/>
              <a:rect l="l" t="t" r="r" b="b"/>
              <a:pathLst>
                <a:path w="1631" h="465" extrusionOk="0">
                  <a:moveTo>
                    <a:pt x="435" y="1"/>
                  </a:moveTo>
                  <a:cubicBezTo>
                    <a:pt x="215" y="1"/>
                    <a:pt x="68" y="34"/>
                    <a:pt x="54" y="38"/>
                  </a:cubicBezTo>
                  <a:cubicBezTo>
                    <a:pt x="22" y="49"/>
                    <a:pt x="1" y="81"/>
                    <a:pt x="12" y="113"/>
                  </a:cubicBezTo>
                  <a:cubicBezTo>
                    <a:pt x="12" y="145"/>
                    <a:pt x="44" y="166"/>
                    <a:pt x="86" y="166"/>
                  </a:cubicBezTo>
                  <a:cubicBezTo>
                    <a:pt x="86" y="161"/>
                    <a:pt x="223" y="130"/>
                    <a:pt x="431" y="130"/>
                  </a:cubicBezTo>
                  <a:cubicBezTo>
                    <a:pt x="716" y="130"/>
                    <a:pt x="1136" y="189"/>
                    <a:pt x="1524" y="453"/>
                  </a:cubicBezTo>
                  <a:cubicBezTo>
                    <a:pt x="1534" y="464"/>
                    <a:pt x="1545" y="464"/>
                    <a:pt x="1556" y="464"/>
                  </a:cubicBezTo>
                  <a:cubicBezTo>
                    <a:pt x="1577" y="464"/>
                    <a:pt x="1598" y="453"/>
                    <a:pt x="1609" y="432"/>
                  </a:cubicBezTo>
                  <a:cubicBezTo>
                    <a:pt x="1630" y="411"/>
                    <a:pt x="1620" y="368"/>
                    <a:pt x="1598" y="347"/>
                  </a:cubicBezTo>
                  <a:cubicBezTo>
                    <a:pt x="1179" y="63"/>
                    <a:pt x="738" y="1"/>
                    <a:pt x="4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7"/>
            <p:cNvSpPr/>
            <p:nvPr/>
          </p:nvSpPr>
          <p:spPr>
            <a:xfrm>
              <a:off x="8686095" y="2351356"/>
              <a:ext cx="144377" cy="164827"/>
            </a:xfrm>
            <a:custGeom>
              <a:avLst/>
              <a:gdLst/>
              <a:ahLst/>
              <a:cxnLst/>
              <a:rect l="l" t="t" r="r" b="b"/>
              <a:pathLst>
                <a:path w="1652" h="1886" extrusionOk="0">
                  <a:moveTo>
                    <a:pt x="1364" y="1"/>
                  </a:moveTo>
                  <a:lnTo>
                    <a:pt x="1364" y="1"/>
                  </a:lnTo>
                  <a:cubicBezTo>
                    <a:pt x="1364" y="1"/>
                    <a:pt x="608" y="640"/>
                    <a:pt x="1" y="672"/>
                  </a:cubicBezTo>
                  <a:lnTo>
                    <a:pt x="97" y="1534"/>
                  </a:lnTo>
                  <a:cubicBezTo>
                    <a:pt x="97" y="1534"/>
                    <a:pt x="143" y="1531"/>
                    <a:pt x="223" y="1531"/>
                  </a:cubicBezTo>
                  <a:cubicBezTo>
                    <a:pt x="480" y="1531"/>
                    <a:pt x="1083" y="1568"/>
                    <a:pt x="1556" y="1886"/>
                  </a:cubicBezTo>
                  <a:cubicBezTo>
                    <a:pt x="1556" y="1886"/>
                    <a:pt x="1513" y="1534"/>
                    <a:pt x="1215" y="1279"/>
                  </a:cubicBezTo>
                  <a:lnTo>
                    <a:pt x="1651" y="927"/>
                  </a:lnTo>
                  <a:lnTo>
                    <a:pt x="1119" y="672"/>
                  </a:lnTo>
                  <a:cubicBezTo>
                    <a:pt x="1119" y="672"/>
                    <a:pt x="1407" y="448"/>
                    <a:pt x="1364" y="1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7"/>
            <p:cNvSpPr/>
            <p:nvPr/>
          </p:nvSpPr>
          <p:spPr>
            <a:xfrm>
              <a:off x="8562344" y="2375564"/>
              <a:ext cx="161069" cy="161069"/>
            </a:xfrm>
            <a:custGeom>
              <a:avLst/>
              <a:gdLst/>
              <a:ahLst/>
              <a:cxnLst/>
              <a:rect l="l" t="t" r="r" b="b"/>
              <a:pathLst>
                <a:path w="1843" h="1843" extrusionOk="0">
                  <a:moveTo>
                    <a:pt x="927" y="1"/>
                  </a:moveTo>
                  <a:cubicBezTo>
                    <a:pt x="416" y="1"/>
                    <a:pt x="1" y="416"/>
                    <a:pt x="1" y="927"/>
                  </a:cubicBezTo>
                  <a:cubicBezTo>
                    <a:pt x="1" y="1438"/>
                    <a:pt x="416" y="1843"/>
                    <a:pt x="927" y="1843"/>
                  </a:cubicBezTo>
                  <a:cubicBezTo>
                    <a:pt x="1428" y="1843"/>
                    <a:pt x="1843" y="1438"/>
                    <a:pt x="1843" y="927"/>
                  </a:cubicBezTo>
                  <a:cubicBezTo>
                    <a:pt x="1843" y="416"/>
                    <a:pt x="1428" y="1"/>
                    <a:pt x="9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7"/>
            <p:cNvSpPr/>
            <p:nvPr/>
          </p:nvSpPr>
          <p:spPr>
            <a:xfrm>
              <a:off x="8479494" y="2545897"/>
              <a:ext cx="286743" cy="162817"/>
            </a:xfrm>
            <a:custGeom>
              <a:avLst/>
              <a:gdLst/>
              <a:ahLst/>
              <a:cxnLst/>
              <a:rect l="l" t="t" r="r" b="b"/>
              <a:pathLst>
                <a:path w="3281" h="1863" extrusionOk="0">
                  <a:moveTo>
                    <a:pt x="1" y="0"/>
                  </a:moveTo>
                  <a:cubicBezTo>
                    <a:pt x="1" y="0"/>
                    <a:pt x="469" y="969"/>
                    <a:pt x="1385" y="1491"/>
                  </a:cubicBezTo>
                  <a:cubicBezTo>
                    <a:pt x="1932" y="1799"/>
                    <a:pt x="2494" y="1862"/>
                    <a:pt x="2862" y="1862"/>
                  </a:cubicBezTo>
                  <a:cubicBezTo>
                    <a:pt x="3118" y="1862"/>
                    <a:pt x="3281" y="1832"/>
                    <a:pt x="3281" y="1832"/>
                  </a:cubicBezTo>
                  <a:cubicBezTo>
                    <a:pt x="2376" y="4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7"/>
            <p:cNvSpPr/>
            <p:nvPr/>
          </p:nvSpPr>
          <p:spPr>
            <a:xfrm>
              <a:off x="8379951" y="2194133"/>
              <a:ext cx="436538" cy="180034"/>
            </a:xfrm>
            <a:custGeom>
              <a:avLst/>
              <a:gdLst/>
              <a:ahLst/>
              <a:cxnLst/>
              <a:rect l="l" t="t" r="r" b="b"/>
              <a:pathLst>
                <a:path w="4995" h="2060" extrusionOk="0">
                  <a:moveTo>
                    <a:pt x="4995" y="0"/>
                  </a:moveTo>
                  <a:lnTo>
                    <a:pt x="4995" y="0"/>
                  </a:lnTo>
                  <a:cubicBezTo>
                    <a:pt x="1417" y="234"/>
                    <a:pt x="0" y="1981"/>
                    <a:pt x="0" y="1981"/>
                  </a:cubicBezTo>
                  <a:cubicBezTo>
                    <a:pt x="396" y="2035"/>
                    <a:pt x="762" y="2060"/>
                    <a:pt x="1100" y="2060"/>
                  </a:cubicBezTo>
                  <a:cubicBezTo>
                    <a:pt x="4198" y="2060"/>
                    <a:pt x="4995" y="0"/>
                    <a:pt x="49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7"/>
            <p:cNvSpPr/>
            <p:nvPr/>
          </p:nvSpPr>
          <p:spPr>
            <a:xfrm>
              <a:off x="8062621" y="2134530"/>
              <a:ext cx="327644" cy="368632"/>
            </a:xfrm>
            <a:custGeom>
              <a:avLst/>
              <a:gdLst/>
              <a:ahLst/>
              <a:cxnLst/>
              <a:rect l="l" t="t" r="r" b="b"/>
              <a:pathLst>
                <a:path w="3749" h="4218" extrusionOk="0">
                  <a:moveTo>
                    <a:pt x="3323" y="1"/>
                  </a:moveTo>
                  <a:cubicBezTo>
                    <a:pt x="341" y="1992"/>
                    <a:pt x="0" y="4218"/>
                    <a:pt x="0" y="4218"/>
                  </a:cubicBezTo>
                  <a:cubicBezTo>
                    <a:pt x="3748" y="2684"/>
                    <a:pt x="3323" y="1"/>
                    <a:pt x="33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7"/>
            <p:cNvSpPr/>
            <p:nvPr/>
          </p:nvSpPr>
          <p:spPr>
            <a:xfrm>
              <a:off x="8053270" y="2614764"/>
              <a:ext cx="121129" cy="121042"/>
            </a:xfrm>
            <a:custGeom>
              <a:avLst/>
              <a:gdLst/>
              <a:ahLst/>
              <a:cxnLst/>
              <a:rect l="l" t="t" r="r" b="b"/>
              <a:pathLst>
                <a:path w="1386" h="1385" extrusionOk="0">
                  <a:moveTo>
                    <a:pt x="693" y="0"/>
                  </a:moveTo>
                  <a:cubicBezTo>
                    <a:pt x="310" y="0"/>
                    <a:pt x="1" y="309"/>
                    <a:pt x="1" y="693"/>
                  </a:cubicBezTo>
                  <a:cubicBezTo>
                    <a:pt x="1" y="1076"/>
                    <a:pt x="310" y="1385"/>
                    <a:pt x="693" y="1385"/>
                  </a:cubicBezTo>
                  <a:cubicBezTo>
                    <a:pt x="1076" y="1385"/>
                    <a:pt x="1385" y="1076"/>
                    <a:pt x="1385" y="693"/>
                  </a:cubicBezTo>
                  <a:cubicBezTo>
                    <a:pt x="1385" y="309"/>
                    <a:pt x="1076" y="0"/>
                    <a:pt x="6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7"/>
            <p:cNvSpPr/>
            <p:nvPr/>
          </p:nvSpPr>
          <p:spPr>
            <a:xfrm>
              <a:off x="8131488" y="2532525"/>
              <a:ext cx="354649" cy="165876"/>
            </a:xfrm>
            <a:custGeom>
              <a:avLst/>
              <a:gdLst/>
              <a:ahLst/>
              <a:cxnLst/>
              <a:rect l="l" t="t" r="r" b="b"/>
              <a:pathLst>
                <a:path w="4058" h="1898" extrusionOk="0">
                  <a:moveTo>
                    <a:pt x="1146" y="1"/>
                  </a:moveTo>
                  <a:cubicBezTo>
                    <a:pt x="472" y="1"/>
                    <a:pt x="0" y="388"/>
                    <a:pt x="0" y="388"/>
                  </a:cubicBezTo>
                  <a:cubicBezTo>
                    <a:pt x="0" y="388"/>
                    <a:pt x="4" y="387"/>
                    <a:pt x="12" y="387"/>
                  </a:cubicBezTo>
                  <a:cubicBezTo>
                    <a:pt x="78" y="387"/>
                    <a:pt x="458" y="438"/>
                    <a:pt x="1629" y="1410"/>
                  </a:cubicBezTo>
                  <a:cubicBezTo>
                    <a:pt x="2063" y="1776"/>
                    <a:pt x="2477" y="1897"/>
                    <a:pt x="2836" y="1897"/>
                  </a:cubicBezTo>
                  <a:cubicBezTo>
                    <a:pt x="3556" y="1897"/>
                    <a:pt x="4057" y="1410"/>
                    <a:pt x="4057" y="1410"/>
                  </a:cubicBezTo>
                  <a:cubicBezTo>
                    <a:pt x="3525" y="1303"/>
                    <a:pt x="3205" y="899"/>
                    <a:pt x="2077" y="260"/>
                  </a:cubicBezTo>
                  <a:cubicBezTo>
                    <a:pt x="1744" y="68"/>
                    <a:pt x="1427" y="1"/>
                    <a:pt x="11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7"/>
            <p:cNvSpPr/>
            <p:nvPr/>
          </p:nvSpPr>
          <p:spPr>
            <a:xfrm>
              <a:off x="7915536" y="2166604"/>
              <a:ext cx="117371" cy="228625"/>
            </a:xfrm>
            <a:custGeom>
              <a:avLst/>
              <a:gdLst/>
              <a:ahLst/>
              <a:cxnLst/>
              <a:rect l="l" t="t" r="r" b="b"/>
              <a:pathLst>
                <a:path w="1343" h="2616" extrusionOk="0">
                  <a:moveTo>
                    <a:pt x="730" y="0"/>
                  </a:moveTo>
                  <a:cubicBezTo>
                    <a:pt x="503" y="0"/>
                    <a:pt x="230" y="321"/>
                    <a:pt x="139" y="1039"/>
                  </a:cubicBezTo>
                  <a:cubicBezTo>
                    <a:pt x="1" y="2051"/>
                    <a:pt x="395" y="2615"/>
                    <a:pt x="395" y="2615"/>
                  </a:cubicBezTo>
                  <a:cubicBezTo>
                    <a:pt x="491" y="1625"/>
                    <a:pt x="1342" y="784"/>
                    <a:pt x="970" y="155"/>
                  </a:cubicBezTo>
                  <a:cubicBezTo>
                    <a:pt x="908" y="54"/>
                    <a:pt x="823" y="0"/>
                    <a:pt x="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7" name="Google Shape;687;p47"/>
          <p:cNvGrpSpPr/>
          <p:nvPr/>
        </p:nvGrpSpPr>
        <p:grpSpPr>
          <a:xfrm rot="1140346">
            <a:off x="1432595" y="1523998"/>
            <a:ext cx="811822" cy="554472"/>
            <a:chOff x="1353012" y="834324"/>
            <a:chExt cx="1436852" cy="981365"/>
          </a:xfrm>
        </p:grpSpPr>
        <p:sp>
          <p:nvSpPr>
            <p:cNvPr id="688" name="Google Shape;688;p47"/>
            <p:cNvSpPr/>
            <p:nvPr/>
          </p:nvSpPr>
          <p:spPr>
            <a:xfrm>
              <a:off x="1598045" y="834324"/>
              <a:ext cx="160286" cy="160286"/>
            </a:xfrm>
            <a:custGeom>
              <a:avLst/>
              <a:gdLst/>
              <a:ahLst/>
              <a:cxnLst/>
              <a:rect l="l" t="t" r="r" b="b"/>
              <a:pathLst>
                <a:path w="1428" h="1428" extrusionOk="0">
                  <a:moveTo>
                    <a:pt x="714" y="0"/>
                  </a:moveTo>
                  <a:cubicBezTo>
                    <a:pt x="320" y="0"/>
                    <a:pt x="1" y="320"/>
                    <a:pt x="1" y="714"/>
                  </a:cubicBezTo>
                  <a:cubicBezTo>
                    <a:pt x="1" y="1108"/>
                    <a:pt x="320" y="1427"/>
                    <a:pt x="714" y="1427"/>
                  </a:cubicBezTo>
                  <a:cubicBezTo>
                    <a:pt x="1108" y="1427"/>
                    <a:pt x="1428" y="1108"/>
                    <a:pt x="1428" y="714"/>
                  </a:cubicBezTo>
                  <a:cubicBezTo>
                    <a:pt x="1428" y="320"/>
                    <a:pt x="1108" y="0"/>
                    <a:pt x="714" y="0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47"/>
            <p:cNvSpPr/>
            <p:nvPr/>
          </p:nvSpPr>
          <p:spPr>
            <a:xfrm>
              <a:off x="2199346" y="906049"/>
              <a:ext cx="87327" cy="87327"/>
            </a:xfrm>
            <a:custGeom>
              <a:avLst/>
              <a:gdLst/>
              <a:ahLst/>
              <a:cxnLst/>
              <a:rect l="l" t="t" r="r" b="b"/>
              <a:pathLst>
                <a:path w="778" h="778" extrusionOk="0">
                  <a:moveTo>
                    <a:pt x="394" y="0"/>
                  </a:moveTo>
                  <a:cubicBezTo>
                    <a:pt x="181" y="0"/>
                    <a:pt x="0" y="170"/>
                    <a:pt x="0" y="383"/>
                  </a:cubicBezTo>
                  <a:cubicBezTo>
                    <a:pt x="0" y="596"/>
                    <a:pt x="181" y="777"/>
                    <a:pt x="394" y="777"/>
                  </a:cubicBezTo>
                  <a:cubicBezTo>
                    <a:pt x="607" y="777"/>
                    <a:pt x="777" y="596"/>
                    <a:pt x="777" y="383"/>
                  </a:cubicBezTo>
                  <a:cubicBezTo>
                    <a:pt x="777" y="170"/>
                    <a:pt x="607" y="0"/>
                    <a:pt x="3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47"/>
            <p:cNvSpPr/>
            <p:nvPr/>
          </p:nvSpPr>
          <p:spPr>
            <a:xfrm>
              <a:off x="1866986" y="1307665"/>
              <a:ext cx="922878" cy="437531"/>
            </a:xfrm>
            <a:custGeom>
              <a:avLst/>
              <a:gdLst/>
              <a:ahLst/>
              <a:cxnLst/>
              <a:rect l="l" t="t" r="r" b="b"/>
              <a:pathLst>
                <a:path w="8222" h="3898" extrusionOk="0">
                  <a:moveTo>
                    <a:pt x="86" y="0"/>
                  </a:moveTo>
                  <a:cubicBezTo>
                    <a:pt x="43" y="0"/>
                    <a:pt x="11" y="21"/>
                    <a:pt x="1" y="53"/>
                  </a:cubicBezTo>
                  <a:cubicBezTo>
                    <a:pt x="1" y="85"/>
                    <a:pt x="22" y="117"/>
                    <a:pt x="54" y="128"/>
                  </a:cubicBezTo>
                  <a:cubicBezTo>
                    <a:pt x="65" y="128"/>
                    <a:pt x="991" y="383"/>
                    <a:pt x="2503" y="1768"/>
                  </a:cubicBezTo>
                  <a:cubicBezTo>
                    <a:pt x="3376" y="2577"/>
                    <a:pt x="5229" y="3897"/>
                    <a:pt x="7923" y="3897"/>
                  </a:cubicBezTo>
                  <a:lnTo>
                    <a:pt x="8158" y="3897"/>
                  </a:lnTo>
                  <a:cubicBezTo>
                    <a:pt x="8200" y="3897"/>
                    <a:pt x="8222" y="3866"/>
                    <a:pt x="8222" y="3834"/>
                  </a:cubicBezTo>
                  <a:cubicBezTo>
                    <a:pt x="8222" y="3791"/>
                    <a:pt x="8190" y="3770"/>
                    <a:pt x="8158" y="3770"/>
                  </a:cubicBezTo>
                  <a:cubicBezTo>
                    <a:pt x="8084" y="3772"/>
                    <a:pt x="8010" y="3773"/>
                    <a:pt x="7938" y="3773"/>
                  </a:cubicBezTo>
                  <a:cubicBezTo>
                    <a:pt x="5278" y="3773"/>
                    <a:pt x="3449" y="2470"/>
                    <a:pt x="2588" y="1672"/>
                  </a:cubicBezTo>
                  <a:cubicBezTo>
                    <a:pt x="1790" y="937"/>
                    <a:pt x="1151" y="522"/>
                    <a:pt x="757" y="309"/>
                  </a:cubicBezTo>
                  <a:cubicBezTo>
                    <a:pt x="331" y="64"/>
                    <a:pt x="97" y="11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47"/>
            <p:cNvSpPr/>
            <p:nvPr/>
          </p:nvSpPr>
          <p:spPr>
            <a:xfrm>
              <a:off x="1760577" y="1471095"/>
              <a:ext cx="374337" cy="135480"/>
            </a:xfrm>
            <a:custGeom>
              <a:avLst/>
              <a:gdLst/>
              <a:ahLst/>
              <a:cxnLst/>
              <a:rect l="l" t="t" r="r" b="b"/>
              <a:pathLst>
                <a:path w="3335" h="1207" extrusionOk="0">
                  <a:moveTo>
                    <a:pt x="3276" y="0"/>
                  </a:moveTo>
                  <a:cubicBezTo>
                    <a:pt x="3270" y="0"/>
                    <a:pt x="3265" y="1"/>
                    <a:pt x="3260" y="3"/>
                  </a:cubicBezTo>
                  <a:cubicBezTo>
                    <a:pt x="3249" y="3"/>
                    <a:pt x="2706" y="77"/>
                    <a:pt x="2046" y="248"/>
                  </a:cubicBezTo>
                  <a:cubicBezTo>
                    <a:pt x="1151" y="471"/>
                    <a:pt x="480" y="759"/>
                    <a:pt x="44" y="1089"/>
                  </a:cubicBezTo>
                  <a:cubicBezTo>
                    <a:pt x="12" y="1110"/>
                    <a:pt x="1" y="1153"/>
                    <a:pt x="22" y="1185"/>
                  </a:cubicBezTo>
                  <a:cubicBezTo>
                    <a:pt x="44" y="1196"/>
                    <a:pt x="54" y="1206"/>
                    <a:pt x="76" y="1206"/>
                  </a:cubicBezTo>
                  <a:cubicBezTo>
                    <a:pt x="86" y="1206"/>
                    <a:pt x="107" y="1206"/>
                    <a:pt x="118" y="1196"/>
                  </a:cubicBezTo>
                  <a:cubicBezTo>
                    <a:pt x="1130" y="418"/>
                    <a:pt x="3249" y="131"/>
                    <a:pt x="3270" y="120"/>
                  </a:cubicBezTo>
                  <a:cubicBezTo>
                    <a:pt x="3313" y="120"/>
                    <a:pt x="3334" y="88"/>
                    <a:pt x="3334" y="56"/>
                  </a:cubicBezTo>
                  <a:cubicBezTo>
                    <a:pt x="3325" y="21"/>
                    <a:pt x="3302" y="0"/>
                    <a:pt x="32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47"/>
            <p:cNvSpPr/>
            <p:nvPr/>
          </p:nvSpPr>
          <p:spPr>
            <a:xfrm>
              <a:off x="1612412" y="1434278"/>
              <a:ext cx="522500" cy="61061"/>
            </a:xfrm>
            <a:custGeom>
              <a:avLst/>
              <a:gdLst/>
              <a:ahLst/>
              <a:cxnLst/>
              <a:rect l="l" t="t" r="r" b="b"/>
              <a:pathLst>
                <a:path w="4655" h="544" extrusionOk="0">
                  <a:moveTo>
                    <a:pt x="63" y="0"/>
                  </a:moveTo>
                  <a:cubicBezTo>
                    <a:pt x="43" y="0"/>
                    <a:pt x="25" y="12"/>
                    <a:pt x="11" y="33"/>
                  </a:cubicBezTo>
                  <a:cubicBezTo>
                    <a:pt x="1" y="65"/>
                    <a:pt x="11" y="107"/>
                    <a:pt x="43" y="118"/>
                  </a:cubicBezTo>
                  <a:cubicBezTo>
                    <a:pt x="586" y="405"/>
                    <a:pt x="1491" y="544"/>
                    <a:pt x="2748" y="544"/>
                  </a:cubicBezTo>
                  <a:lnTo>
                    <a:pt x="2822" y="544"/>
                  </a:lnTo>
                  <a:cubicBezTo>
                    <a:pt x="3781" y="544"/>
                    <a:pt x="4590" y="448"/>
                    <a:pt x="4590" y="448"/>
                  </a:cubicBezTo>
                  <a:cubicBezTo>
                    <a:pt x="4633" y="448"/>
                    <a:pt x="4654" y="416"/>
                    <a:pt x="4654" y="384"/>
                  </a:cubicBezTo>
                  <a:cubicBezTo>
                    <a:pt x="4643" y="342"/>
                    <a:pt x="4611" y="320"/>
                    <a:pt x="4580" y="320"/>
                  </a:cubicBezTo>
                  <a:cubicBezTo>
                    <a:pt x="4563" y="326"/>
                    <a:pt x="3724" y="418"/>
                    <a:pt x="2738" y="418"/>
                  </a:cubicBezTo>
                  <a:cubicBezTo>
                    <a:pt x="1797" y="418"/>
                    <a:pt x="720" y="334"/>
                    <a:pt x="96" y="11"/>
                  </a:cubicBezTo>
                  <a:cubicBezTo>
                    <a:pt x="85" y="4"/>
                    <a:pt x="74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47"/>
            <p:cNvSpPr/>
            <p:nvPr/>
          </p:nvSpPr>
          <p:spPr>
            <a:xfrm>
              <a:off x="2290153" y="1449768"/>
              <a:ext cx="264225" cy="271521"/>
            </a:xfrm>
            <a:custGeom>
              <a:avLst/>
              <a:gdLst/>
              <a:ahLst/>
              <a:cxnLst/>
              <a:rect l="l" t="t" r="r" b="b"/>
              <a:pathLst>
                <a:path w="2354" h="2419" extrusionOk="0">
                  <a:moveTo>
                    <a:pt x="72" y="0"/>
                  </a:moveTo>
                  <a:cubicBezTo>
                    <a:pt x="58" y="0"/>
                    <a:pt x="45" y="4"/>
                    <a:pt x="32" y="12"/>
                  </a:cubicBezTo>
                  <a:cubicBezTo>
                    <a:pt x="11" y="33"/>
                    <a:pt x="0" y="76"/>
                    <a:pt x="22" y="97"/>
                  </a:cubicBezTo>
                  <a:cubicBezTo>
                    <a:pt x="895" y="1364"/>
                    <a:pt x="2226" y="2397"/>
                    <a:pt x="2247" y="2408"/>
                  </a:cubicBezTo>
                  <a:cubicBezTo>
                    <a:pt x="2258" y="2408"/>
                    <a:pt x="2269" y="2419"/>
                    <a:pt x="2279" y="2419"/>
                  </a:cubicBezTo>
                  <a:cubicBezTo>
                    <a:pt x="2301" y="2419"/>
                    <a:pt x="2322" y="2408"/>
                    <a:pt x="2332" y="2387"/>
                  </a:cubicBezTo>
                  <a:cubicBezTo>
                    <a:pt x="2354" y="2365"/>
                    <a:pt x="2343" y="2323"/>
                    <a:pt x="2322" y="2301"/>
                  </a:cubicBezTo>
                  <a:cubicBezTo>
                    <a:pt x="2311" y="2291"/>
                    <a:pt x="980" y="1279"/>
                    <a:pt x="128" y="23"/>
                  </a:cubicBezTo>
                  <a:cubicBezTo>
                    <a:pt x="115" y="9"/>
                    <a:pt x="94" y="0"/>
                    <a:pt x="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7"/>
            <p:cNvSpPr/>
            <p:nvPr/>
          </p:nvSpPr>
          <p:spPr>
            <a:xfrm>
              <a:off x="2275786" y="1673923"/>
              <a:ext cx="182959" cy="52194"/>
            </a:xfrm>
            <a:custGeom>
              <a:avLst/>
              <a:gdLst/>
              <a:ahLst/>
              <a:cxnLst/>
              <a:rect l="l" t="t" r="r" b="b"/>
              <a:pathLst>
                <a:path w="1630" h="465" extrusionOk="0">
                  <a:moveTo>
                    <a:pt x="1186" y="1"/>
                  </a:moveTo>
                  <a:cubicBezTo>
                    <a:pt x="885" y="1"/>
                    <a:pt x="446" y="63"/>
                    <a:pt x="33" y="347"/>
                  </a:cubicBezTo>
                  <a:cubicBezTo>
                    <a:pt x="1" y="368"/>
                    <a:pt x="1" y="411"/>
                    <a:pt x="11" y="432"/>
                  </a:cubicBezTo>
                  <a:cubicBezTo>
                    <a:pt x="33" y="453"/>
                    <a:pt x="43" y="464"/>
                    <a:pt x="65" y="464"/>
                  </a:cubicBezTo>
                  <a:cubicBezTo>
                    <a:pt x="86" y="464"/>
                    <a:pt x="96" y="464"/>
                    <a:pt x="107" y="453"/>
                  </a:cubicBezTo>
                  <a:cubicBezTo>
                    <a:pt x="496" y="184"/>
                    <a:pt x="922" y="128"/>
                    <a:pt x="1208" y="128"/>
                  </a:cubicBezTo>
                  <a:cubicBezTo>
                    <a:pt x="1408" y="128"/>
                    <a:pt x="1540" y="155"/>
                    <a:pt x="1545" y="155"/>
                  </a:cubicBezTo>
                  <a:cubicBezTo>
                    <a:pt x="1550" y="157"/>
                    <a:pt x="1556" y="158"/>
                    <a:pt x="1562" y="158"/>
                  </a:cubicBezTo>
                  <a:cubicBezTo>
                    <a:pt x="1587" y="158"/>
                    <a:pt x="1610" y="139"/>
                    <a:pt x="1619" y="113"/>
                  </a:cubicBezTo>
                  <a:cubicBezTo>
                    <a:pt x="1630" y="81"/>
                    <a:pt x="1609" y="49"/>
                    <a:pt x="1566" y="38"/>
                  </a:cubicBezTo>
                  <a:cubicBezTo>
                    <a:pt x="1553" y="34"/>
                    <a:pt x="1405" y="1"/>
                    <a:pt x="11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47"/>
            <p:cNvSpPr/>
            <p:nvPr/>
          </p:nvSpPr>
          <p:spPr>
            <a:xfrm>
              <a:off x="1353012" y="1321920"/>
              <a:ext cx="185429" cy="211694"/>
            </a:xfrm>
            <a:custGeom>
              <a:avLst/>
              <a:gdLst/>
              <a:ahLst/>
              <a:cxnLst/>
              <a:rect l="l" t="t" r="r" b="b"/>
              <a:pathLst>
                <a:path w="1652" h="1886" extrusionOk="0">
                  <a:moveTo>
                    <a:pt x="288" y="1"/>
                  </a:moveTo>
                  <a:cubicBezTo>
                    <a:pt x="256" y="448"/>
                    <a:pt x="544" y="672"/>
                    <a:pt x="544" y="672"/>
                  </a:cubicBezTo>
                  <a:lnTo>
                    <a:pt x="1" y="927"/>
                  </a:lnTo>
                  <a:lnTo>
                    <a:pt x="448" y="1279"/>
                  </a:lnTo>
                  <a:cubicBezTo>
                    <a:pt x="139" y="1534"/>
                    <a:pt x="97" y="1886"/>
                    <a:pt x="97" y="1886"/>
                  </a:cubicBezTo>
                  <a:cubicBezTo>
                    <a:pt x="577" y="1568"/>
                    <a:pt x="1176" y="1531"/>
                    <a:pt x="1431" y="1531"/>
                  </a:cubicBezTo>
                  <a:cubicBezTo>
                    <a:pt x="1509" y="1531"/>
                    <a:pt x="1555" y="1534"/>
                    <a:pt x="1555" y="1534"/>
                  </a:cubicBezTo>
                  <a:lnTo>
                    <a:pt x="1651" y="672"/>
                  </a:lnTo>
                  <a:cubicBezTo>
                    <a:pt x="1044" y="640"/>
                    <a:pt x="288" y="1"/>
                    <a:pt x="288" y="1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47"/>
            <p:cNvSpPr/>
            <p:nvPr/>
          </p:nvSpPr>
          <p:spPr>
            <a:xfrm>
              <a:off x="1490513" y="1354247"/>
              <a:ext cx="206868" cy="205633"/>
            </a:xfrm>
            <a:custGeom>
              <a:avLst/>
              <a:gdLst/>
              <a:ahLst/>
              <a:cxnLst/>
              <a:rect l="l" t="t" r="r" b="b"/>
              <a:pathLst>
                <a:path w="1843" h="1832" extrusionOk="0">
                  <a:moveTo>
                    <a:pt x="927" y="0"/>
                  </a:moveTo>
                  <a:cubicBezTo>
                    <a:pt x="416" y="0"/>
                    <a:pt x="0" y="405"/>
                    <a:pt x="0" y="916"/>
                  </a:cubicBezTo>
                  <a:cubicBezTo>
                    <a:pt x="0" y="1427"/>
                    <a:pt x="416" y="1832"/>
                    <a:pt x="927" y="1832"/>
                  </a:cubicBezTo>
                  <a:cubicBezTo>
                    <a:pt x="1427" y="1832"/>
                    <a:pt x="1843" y="1427"/>
                    <a:pt x="1843" y="916"/>
                  </a:cubicBezTo>
                  <a:cubicBezTo>
                    <a:pt x="1843" y="405"/>
                    <a:pt x="1427" y="0"/>
                    <a:pt x="9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47"/>
            <p:cNvSpPr/>
            <p:nvPr/>
          </p:nvSpPr>
          <p:spPr>
            <a:xfrm>
              <a:off x="1435513" y="1571779"/>
              <a:ext cx="369398" cy="209112"/>
            </a:xfrm>
            <a:custGeom>
              <a:avLst/>
              <a:gdLst/>
              <a:ahLst/>
              <a:cxnLst/>
              <a:rect l="l" t="t" r="r" b="b"/>
              <a:pathLst>
                <a:path w="3291" h="1863" extrusionOk="0">
                  <a:moveTo>
                    <a:pt x="3291" y="0"/>
                  </a:moveTo>
                  <a:cubicBezTo>
                    <a:pt x="3291" y="0"/>
                    <a:pt x="906" y="43"/>
                    <a:pt x="1" y="1832"/>
                  </a:cubicBezTo>
                  <a:cubicBezTo>
                    <a:pt x="1" y="1832"/>
                    <a:pt x="165" y="1862"/>
                    <a:pt x="422" y="1862"/>
                  </a:cubicBezTo>
                  <a:cubicBezTo>
                    <a:pt x="792" y="1862"/>
                    <a:pt x="1355" y="1799"/>
                    <a:pt x="1896" y="1491"/>
                  </a:cubicBezTo>
                  <a:cubicBezTo>
                    <a:pt x="2822" y="969"/>
                    <a:pt x="3291" y="0"/>
                    <a:pt x="32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47"/>
            <p:cNvSpPr/>
            <p:nvPr/>
          </p:nvSpPr>
          <p:spPr>
            <a:xfrm>
              <a:off x="1370971" y="1119990"/>
              <a:ext cx="561898" cy="231225"/>
            </a:xfrm>
            <a:custGeom>
              <a:avLst/>
              <a:gdLst/>
              <a:ahLst/>
              <a:cxnLst/>
              <a:rect l="l" t="t" r="r" b="b"/>
              <a:pathLst>
                <a:path w="5006" h="2060" extrusionOk="0">
                  <a:moveTo>
                    <a:pt x="0" y="0"/>
                  </a:moveTo>
                  <a:cubicBezTo>
                    <a:pt x="0" y="0"/>
                    <a:pt x="805" y="2060"/>
                    <a:pt x="3905" y="2060"/>
                  </a:cubicBezTo>
                  <a:cubicBezTo>
                    <a:pt x="4244" y="2060"/>
                    <a:pt x="4610" y="2035"/>
                    <a:pt x="5005" y="1981"/>
                  </a:cubicBezTo>
                  <a:cubicBezTo>
                    <a:pt x="5005" y="1981"/>
                    <a:pt x="3589" y="234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47"/>
            <p:cNvSpPr/>
            <p:nvPr/>
          </p:nvSpPr>
          <p:spPr>
            <a:xfrm>
              <a:off x="1919629" y="1043438"/>
              <a:ext cx="420807" cy="473449"/>
            </a:xfrm>
            <a:custGeom>
              <a:avLst/>
              <a:gdLst/>
              <a:ahLst/>
              <a:cxnLst/>
              <a:rect l="l" t="t" r="r" b="b"/>
              <a:pathLst>
                <a:path w="3749" h="4218" extrusionOk="0">
                  <a:moveTo>
                    <a:pt x="416" y="1"/>
                  </a:moveTo>
                  <a:lnTo>
                    <a:pt x="416" y="1"/>
                  </a:lnTo>
                  <a:cubicBezTo>
                    <a:pt x="416" y="1"/>
                    <a:pt x="0" y="2684"/>
                    <a:pt x="3749" y="4218"/>
                  </a:cubicBezTo>
                  <a:cubicBezTo>
                    <a:pt x="3749" y="4218"/>
                    <a:pt x="3397" y="1992"/>
                    <a:pt x="4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47"/>
            <p:cNvSpPr/>
            <p:nvPr/>
          </p:nvSpPr>
          <p:spPr>
            <a:xfrm>
              <a:off x="2196877" y="1660229"/>
              <a:ext cx="154337" cy="155459"/>
            </a:xfrm>
            <a:custGeom>
              <a:avLst/>
              <a:gdLst/>
              <a:ahLst/>
              <a:cxnLst/>
              <a:rect l="l" t="t" r="r" b="b"/>
              <a:pathLst>
                <a:path w="1375" h="1385" extrusionOk="0">
                  <a:moveTo>
                    <a:pt x="682" y="0"/>
                  </a:moveTo>
                  <a:cubicBezTo>
                    <a:pt x="310" y="0"/>
                    <a:pt x="1" y="309"/>
                    <a:pt x="1" y="693"/>
                  </a:cubicBezTo>
                  <a:cubicBezTo>
                    <a:pt x="1" y="1076"/>
                    <a:pt x="310" y="1385"/>
                    <a:pt x="682" y="1385"/>
                  </a:cubicBezTo>
                  <a:cubicBezTo>
                    <a:pt x="1066" y="1385"/>
                    <a:pt x="1374" y="1076"/>
                    <a:pt x="1374" y="693"/>
                  </a:cubicBezTo>
                  <a:cubicBezTo>
                    <a:pt x="1374" y="309"/>
                    <a:pt x="1066" y="0"/>
                    <a:pt x="6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47"/>
            <p:cNvSpPr/>
            <p:nvPr/>
          </p:nvSpPr>
          <p:spPr>
            <a:xfrm>
              <a:off x="1796496" y="1554606"/>
              <a:ext cx="455490" cy="213714"/>
            </a:xfrm>
            <a:custGeom>
              <a:avLst/>
              <a:gdLst/>
              <a:ahLst/>
              <a:cxnLst/>
              <a:rect l="l" t="t" r="r" b="b"/>
              <a:pathLst>
                <a:path w="4058" h="1904" extrusionOk="0">
                  <a:moveTo>
                    <a:pt x="2908" y="1"/>
                  </a:moveTo>
                  <a:cubicBezTo>
                    <a:pt x="2626" y="1"/>
                    <a:pt x="2311" y="68"/>
                    <a:pt x="1981" y="260"/>
                  </a:cubicBezTo>
                  <a:cubicBezTo>
                    <a:pt x="852" y="899"/>
                    <a:pt x="533" y="1303"/>
                    <a:pt x="0" y="1421"/>
                  </a:cubicBezTo>
                  <a:cubicBezTo>
                    <a:pt x="0" y="1421"/>
                    <a:pt x="502" y="1903"/>
                    <a:pt x="1222" y="1903"/>
                  </a:cubicBezTo>
                  <a:cubicBezTo>
                    <a:pt x="1581" y="1903"/>
                    <a:pt x="1995" y="1783"/>
                    <a:pt x="2428" y="1421"/>
                  </a:cubicBezTo>
                  <a:cubicBezTo>
                    <a:pt x="3592" y="438"/>
                    <a:pt x="3978" y="387"/>
                    <a:pt x="4046" y="387"/>
                  </a:cubicBezTo>
                  <a:cubicBezTo>
                    <a:pt x="4054" y="387"/>
                    <a:pt x="4058" y="388"/>
                    <a:pt x="4058" y="388"/>
                  </a:cubicBezTo>
                  <a:cubicBezTo>
                    <a:pt x="4058" y="388"/>
                    <a:pt x="3581" y="1"/>
                    <a:pt x="29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7"/>
            <p:cNvSpPr/>
            <p:nvPr/>
          </p:nvSpPr>
          <p:spPr>
            <a:xfrm>
              <a:off x="2378603" y="1084632"/>
              <a:ext cx="149510" cy="293633"/>
            </a:xfrm>
            <a:custGeom>
              <a:avLst/>
              <a:gdLst/>
              <a:ahLst/>
              <a:cxnLst/>
              <a:rect l="l" t="t" r="r" b="b"/>
              <a:pathLst>
                <a:path w="1332" h="2616" extrusionOk="0">
                  <a:moveTo>
                    <a:pt x="606" y="0"/>
                  </a:moveTo>
                  <a:cubicBezTo>
                    <a:pt x="515" y="0"/>
                    <a:pt x="432" y="54"/>
                    <a:pt x="373" y="155"/>
                  </a:cubicBezTo>
                  <a:cubicBezTo>
                    <a:pt x="0" y="784"/>
                    <a:pt x="852" y="1625"/>
                    <a:pt x="938" y="2615"/>
                  </a:cubicBezTo>
                  <a:cubicBezTo>
                    <a:pt x="938" y="2615"/>
                    <a:pt x="1332" y="2051"/>
                    <a:pt x="1204" y="1039"/>
                  </a:cubicBezTo>
                  <a:cubicBezTo>
                    <a:pt x="1105" y="321"/>
                    <a:pt x="830" y="0"/>
                    <a:pt x="6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5" name="Google Shape;705;p47"/>
          <p:cNvSpPr txBox="1">
            <a:spLocks noGrp="1"/>
          </p:cNvSpPr>
          <p:nvPr>
            <p:ph type="subTitle" idx="4"/>
          </p:nvPr>
        </p:nvSpPr>
        <p:spPr>
          <a:xfrm>
            <a:off x="5044453" y="2488705"/>
            <a:ext cx="27822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fr-FR" dirty="0"/>
              <a:t>Se dit d'une saison, du temps caractérisés par les </a:t>
            </a:r>
            <a:r>
              <a:rPr lang="fr-FR" dirty="0" smtClean="0"/>
              <a:t>intempéries</a:t>
            </a:r>
          </a:p>
          <a:p>
            <a:pPr marL="0" lvl="0" indent="0">
              <a:spcAft>
                <a:spcPts val="1600"/>
              </a:spcAft>
            </a:pPr>
            <a:r>
              <a:rPr lang="fr-FR" dirty="0"/>
              <a:t>Qui comporte des erreurs, n'est pas conforme à la norme, à la logique, à l'exactitude, etc.</a:t>
            </a:r>
            <a:endParaRPr dirty="0"/>
          </a:p>
        </p:txBody>
      </p:sp>
      <p:sp>
        <p:nvSpPr>
          <p:cNvPr id="706" name="Google Shape;706;p47"/>
          <p:cNvSpPr txBox="1">
            <a:spLocks noGrp="1"/>
          </p:cNvSpPr>
          <p:nvPr>
            <p:ph type="subTitle" idx="1"/>
          </p:nvPr>
        </p:nvSpPr>
        <p:spPr>
          <a:xfrm>
            <a:off x="1463678" y="1686121"/>
            <a:ext cx="2782200" cy="4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b="1" dirty="0"/>
              <a:t>laid, </a:t>
            </a:r>
            <a:r>
              <a:rPr lang="en-US" b="1" dirty="0" err="1"/>
              <a:t>laide</a:t>
            </a:r>
            <a:endParaRPr dirty="0"/>
          </a:p>
        </p:txBody>
      </p:sp>
      <p:sp>
        <p:nvSpPr>
          <p:cNvPr id="707" name="Google Shape;707;p47"/>
          <p:cNvSpPr txBox="1">
            <a:spLocks noGrp="1"/>
          </p:cNvSpPr>
          <p:nvPr>
            <p:ph type="subTitle" idx="2"/>
          </p:nvPr>
        </p:nvSpPr>
        <p:spPr>
          <a:xfrm>
            <a:off x="1414912" y="2488705"/>
            <a:ext cx="27822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fr-FR" dirty="0"/>
              <a:t>Dont l'aspect heurte le sens esthétique</a:t>
            </a:r>
            <a:endParaRPr dirty="0"/>
          </a:p>
        </p:txBody>
      </p:sp>
      <p:sp>
        <p:nvSpPr>
          <p:cNvPr id="708" name="Google Shape;708;p47"/>
          <p:cNvSpPr txBox="1">
            <a:spLocks noGrp="1"/>
          </p:cNvSpPr>
          <p:nvPr>
            <p:ph type="subTitle" idx="3"/>
          </p:nvPr>
        </p:nvSpPr>
        <p:spPr>
          <a:xfrm>
            <a:off x="4725544" y="1695314"/>
            <a:ext cx="2782200" cy="4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b="1" dirty="0" err="1"/>
              <a:t>mauvais</a:t>
            </a:r>
            <a:r>
              <a:rPr lang="en-US" b="1" dirty="0"/>
              <a:t>, </a:t>
            </a:r>
            <a:r>
              <a:rPr lang="en-US" b="1" dirty="0" err="1"/>
              <a:t>mauvaise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709" name="Google Shape;709;p47"/>
          <p:cNvSpPr txBox="1">
            <a:spLocks noGrp="1"/>
          </p:cNvSpPr>
          <p:nvPr>
            <p:ph type="title"/>
          </p:nvPr>
        </p:nvSpPr>
        <p:spPr>
          <a:xfrm>
            <a:off x="1065000" y="403663"/>
            <a:ext cx="701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MAYBE YOU NEED TO DIVIDE THE CONTENT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40519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50"/>
          <p:cNvSpPr txBox="1">
            <a:spLocks noGrp="1"/>
          </p:cNvSpPr>
          <p:nvPr>
            <p:ph type="title"/>
          </p:nvPr>
        </p:nvSpPr>
        <p:spPr>
          <a:xfrm>
            <a:off x="2171700" y="1786243"/>
            <a:ext cx="4800600" cy="55384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b="1" dirty="0" err="1"/>
              <a:t>gentil</a:t>
            </a:r>
            <a:r>
              <a:rPr lang="en-US" sz="3200" b="1" dirty="0"/>
              <a:t>, </a:t>
            </a:r>
            <a:r>
              <a:rPr lang="en-US" sz="3200" b="1" dirty="0" err="1"/>
              <a:t>gentille</a:t>
            </a:r>
            <a:endParaRPr sz="3200" dirty="0"/>
          </a:p>
        </p:txBody>
      </p:sp>
      <p:sp>
        <p:nvSpPr>
          <p:cNvPr id="734" name="Google Shape;734;p50"/>
          <p:cNvSpPr txBox="1">
            <a:spLocks noGrp="1"/>
          </p:cNvSpPr>
          <p:nvPr>
            <p:ph type="subTitle" idx="1"/>
          </p:nvPr>
        </p:nvSpPr>
        <p:spPr>
          <a:xfrm>
            <a:off x="2127037" y="2356602"/>
            <a:ext cx="5301179" cy="138434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fr-FR" dirty="0"/>
              <a:t>Aimable, complaisant, plein de bons sentiments à l'égard d'autrui ; qui manifeste ce caractère ; délicat </a:t>
            </a:r>
            <a:endParaRPr dirty="0"/>
          </a:p>
        </p:txBody>
      </p:sp>
      <p:grpSp>
        <p:nvGrpSpPr>
          <p:cNvPr id="735" name="Google Shape;735;p50"/>
          <p:cNvGrpSpPr/>
          <p:nvPr/>
        </p:nvGrpSpPr>
        <p:grpSpPr>
          <a:xfrm>
            <a:off x="4318815" y="3500650"/>
            <a:ext cx="506369" cy="138073"/>
            <a:chOff x="4926091" y="3651686"/>
            <a:chExt cx="506369" cy="138073"/>
          </a:xfrm>
        </p:grpSpPr>
        <p:sp>
          <p:nvSpPr>
            <p:cNvPr id="736" name="Google Shape;736;p50"/>
            <p:cNvSpPr/>
            <p:nvPr/>
          </p:nvSpPr>
          <p:spPr>
            <a:xfrm>
              <a:off x="5110290" y="3651686"/>
              <a:ext cx="137972" cy="138073"/>
            </a:xfrm>
            <a:custGeom>
              <a:avLst/>
              <a:gdLst/>
              <a:ahLst/>
              <a:cxnLst/>
              <a:rect l="l" t="t" r="r" b="b"/>
              <a:pathLst>
                <a:path w="1364" h="1365" extrusionOk="0">
                  <a:moveTo>
                    <a:pt x="682" y="1"/>
                  </a:moveTo>
                  <a:lnTo>
                    <a:pt x="0" y="683"/>
                  </a:lnTo>
                  <a:lnTo>
                    <a:pt x="682" y="1364"/>
                  </a:lnTo>
                  <a:lnTo>
                    <a:pt x="1363" y="683"/>
                  </a:lnTo>
                  <a:lnTo>
                    <a:pt x="6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0"/>
            <p:cNvSpPr/>
            <p:nvPr/>
          </p:nvSpPr>
          <p:spPr>
            <a:xfrm>
              <a:off x="4926091" y="3674344"/>
              <a:ext cx="91644" cy="91644"/>
            </a:xfrm>
            <a:custGeom>
              <a:avLst/>
              <a:gdLst/>
              <a:ahLst/>
              <a:cxnLst/>
              <a:rect l="l" t="t" r="r" b="b"/>
              <a:pathLst>
                <a:path w="906" h="906" extrusionOk="0">
                  <a:moveTo>
                    <a:pt x="458" y="1"/>
                  </a:moveTo>
                  <a:lnTo>
                    <a:pt x="0" y="459"/>
                  </a:lnTo>
                  <a:lnTo>
                    <a:pt x="458" y="906"/>
                  </a:lnTo>
                  <a:lnTo>
                    <a:pt x="905" y="459"/>
                  </a:lnTo>
                  <a:lnTo>
                    <a:pt x="45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50"/>
            <p:cNvSpPr/>
            <p:nvPr/>
          </p:nvSpPr>
          <p:spPr>
            <a:xfrm>
              <a:off x="5340715" y="3674344"/>
              <a:ext cx="91745" cy="91644"/>
            </a:xfrm>
            <a:custGeom>
              <a:avLst/>
              <a:gdLst/>
              <a:ahLst/>
              <a:cxnLst/>
              <a:rect l="l" t="t" r="r" b="b"/>
              <a:pathLst>
                <a:path w="907" h="906" extrusionOk="0">
                  <a:moveTo>
                    <a:pt x="448" y="1"/>
                  </a:moveTo>
                  <a:lnTo>
                    <a:pt x="1" y="459"/>
                  </a:lnTo>
                  <a:lnTo>
                    <a:pt x="448" y="906"/>
                  </a:lnTo>
                  <a:lnTo>
                    <a:pt x="906" y="459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9" name="Google Shape;739;p50"/>
          <p:cNvGrpSpPr/>
          <p:nvPr/>
        </p:nvGrpSpPr>
        <p:grpSpPr>
          <a:xfrm>
            <a:off x="573235" y="3558530"/>
            <a:ext cx="1460234" cy="1586482"/>
            <a:chOff x="589062" y="2802175"/>
            <a:chExt cx="2155009" cy="2341325"/>
          </a:xfrm>
        </p:grpSpPr>
        <p:sp>
          <p:nvSpPr>
            <p:cNvPr id="740" name="Google Shape;740;p50"/>
            <p:cNvSpPr/>
            <p:nvPr/>
          </p:nvSpPr>
          <p:spPr>
            <a:xfrm>
              <a:off x="640149" y="3503441"/>
              <a:ext cx="730307" cy="1499260"/>
            </a:xfrm>
            <a:custGeom>
              <a:avLst/>
              <a:gdLst/>
              <a:ahLst/>
              <a:cxnLst/>
              <a:rect l="l" t="t" r="r" b="b"/>
              <a:pathLst>
                <a:path w="7748" h="15906" extrusionOk="0">
                  <a:moveTo>
                    <a:pt x="0" y="1"/>
                  </a:moveTo>
                  <a:lnTo>
                    <a:pt x="0" y="15906"/>
                  </a:lnTo>
                  <a:lnTo>
                    <a:pt x="7748" y="15906"/>
                  </a:lnTo>
                  <a:lnTo>
                    <a:pt x="774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0"/>
            <p:cNvSpPr/>
            <p:nvPr/>
          </p:nvSpPr>
          <p:spPr>
            <a:xfrm>
              <a:off x="619413" y="3045167"/>
              <a:ext cx="2092894" cy="260999"/>
            </a:xfrm>
            <a:custGeom>
              <a:avLst/>
              <a:gdLst/>
              <a:ahLst/>
              <a:cxnLst/>
              <a:rect l="l" t="t" r="r" b="b"/>
              <a:pathLst>
                <a:path w="22204" h="2769" extrusionOk="0">
                  <a:moveTo>
                    <a:pt x="1" y="0"/>
                  </a:moveTo>
                  <a:lnTo>
                    <a:pt x="1" y="2768"/>
                  </a:lnTo>
                  <a:lnTo>
                    <a:pt x="22204" y="2768"/>
                  </a:lnTo>
                  <a:lnTo>
                    <a:pt x="2220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0"/>
            <p:cNvSpPr/>
            <p:nvPr/>
          </p:nvSpPr>
          <p:spPr>
            <a:xfrm>
              <a:off x="619413" y="3366770"/>
              <a:ext cx="2092894" cy="77480"/>
            </a:xfrm>
            <a:custGeom>
              <a:avLst/>
              <a:gdLst/>
              <a:ahLst/>
              <a:cxnLst/>
              <a:rect l="l" t="t" r="r" b="b"/>
              <a:pathLst>
                <a:path w="22204" h="822" extrusionOk="0">
                  <a:moveTo>
                    <a:pt x="1" y="1"/>
                  </a:moveTo>
                  <a:lnTo>
                    <a:pt x="220" y="821"/>
                  </a:lnTo>
                  <a:lnTo>
                    <a:pt x="21984" y="821"/>
                  </a:lnTo>
                  <a:lnTo>
                    <a:pt x="2220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0"/>
            <p:cNvSpPr/>
            <p:nvPr/>
          </p:nvSpPr>
          <p:spPr>
            <a:xfrm>
              <a:off x="605651" y="3306069"/>
              <a:ext cx="2121831" cy="60796"/>
            </a:xfrm>
            <a:custGeom>
              <a:avLst/>
              <a:gdLst/>
              <a:ahLst/>
              <a:cxnLst/>
              <a:rect l="l" t="t" r="r" b="b"/>
              <a:pathLst>
                <a:path w="22511" h="645" extrusionOk="0">
                  <a:moveTo>
                    <a:pt x="147" y="0"/>
                  </a:moveTo>
                  <a:cubicBezTo>
                    <a:pt x="59" y="0"/>
                    <a:pt x="0" y="88"/>
                    <a:pt x="0" y="191"/>
                  </a:cubicBezTo>
                  <a:lnTo>
                    <a:pt x="0" y="454"/>
                  </a:lnTo>
                  <a:cubicBezTo>
                    <a:pt x="0" y="557"/>
                    <a:pt x="59" y="645"/>
                    <a:pt x="147" y="645"/>
                  </a:cubicBezTo>
                  <a:lnTo>
                    <a:pt x="22350" y="645"/>
                  </a:lnTo>
                  <a:cubicBezTo>
                    <a:pt x="22437" y="645"/>
                    <a:pt x="22511" y="557"/>
                    <a:pt x="22511" y="454"/>
                  </a:cubicBezTo>
                  <a:lnTo>
                    <a:pt x="22511" y="191"/>
                  </a:lnTo>
                  <a:cubicBezTo>
                    <a:pt x="22511" y="88"/>
                    <a:pt x="22437" y="0"/>
                    <a:pt x="223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0"/>
            <p:cNvSpPr/>
            <p:nvPr/>
          </p:nvSpPr>
          <p:spPr>
            <a:xfrm>
              <a:off x="634588" y="4003188"/>
              <a:ext cx="748310" cy="33179"/>
            </a:xfrm>
            <a:custGeom>
              <a:avLst/>
              <a:gdLst/>
              <a:ahLst/>
              <a:cxnLst/>
              <a:rect l="l" t="t" r="r" b="b"/>
              <a:pathLst>
                <a:path w="7939" h="352" extrusionOk="0">
                  <a:moveTo>
                    <a:pt x="89" y="0"/>
                  </a:moveTo>
                  <a:cubicBezTo>
                    <a:pt x="45" y="0"/>
                    <a:pt x="1" y="44"/>
                    <a:pt x="1" y="103"/>
                  </a:cubicBezTo>
                  <a:lnTo>
                    <a:pt x="1" y="249"/>
                  </a:lnTo>
                  <a:cubicBezTo>
                    <a:pt x="1" y="308"/>
                    <a:pt x="45" y="352"/>
                    <a:pt x="89" y="352"/>
                  </a:cubicBezTo>
                  <a:lnTo>
                    <a:pt x="7851" y="352"/>
                  </a:lnTo>
                  <a:cubicBezTo>
                    <a:pt x="7910" y="352"/>
                    <a:pt x="7939" y="308"/>
                    <a:pt x="7939" y="249"/>
                  </a:cubicBezTo>
                  <a:lnTo>
                    <a:pt x="7939" y="103"/>
                  </a:lnTo>
                  <a:cubicBezTo>
                    <a:pt x="7939" y="44"/>
                    <a:pt x="7910" y="0"/>
                    <a:pt x="7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0"/>
            <p:cNvSpPr/>
            <p:nvPr/>
          </p:nvSpPr>
          <p:spPr>
            <a:xfrm>
              <a:off x="634588" y="3968690"/>
              <a:ext cx="748310" cy="34593"/>
            </a:xfrm>
            <a:custGeom>
              <a:avLst/>
              <a:gdLst/>
              <a:ahLst/>
              <a:cxnLst/>
              <a:rect l="l" t="t" r="r" b="b"/>
              <a:pathLst>
                <a:path w="7939" h="367" extrusionOk="0">
                  <a:moveTo>
                    <a:pt x="89" y="0"/>
                  </a:moveTo>
                  <a:cubicBezTo>
                    <a:pt x="45" y="0"/>
                    <a:pt x="1" y="44"/>
                    <a:pt x="1" y="103"/>
                  </a:cubicBezTo>
                  <a:lnTo>
                    <a:pt x="1" y="249"/>
                  </a:lnTo>
                  <a:cubicBezTo>
                    <a:pt x="1" y="308"/>
                    <a:pt x="45" y="366"/>
                    <a:pt x="89" y="366"/>
                  </a:cubicBezTo>
                  <a:lnTo>
                    <a:pt x="7851" y="366"/>
                  </a:lnTo>
                  <a:cubicBezTo>
                    <a:pt x="7910" y="366"/>
                    <a:pt x="7939" y="308"/>
                    <a:pt x="7939" y="249"/>
                  </a:cubicBezTo>
                  <a:lnTo>
                    <a:pt x="7939" y="103"/>
                  </a:lnTo>
                  <a:cubicBezTo>
                    <a:pt x="7939" y="44"/>
                    <a:pt x="7910" y="0"/>
                    <a:pt x="7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0"/>
            <p:cNvSpPr/>
            <p:nvPr/>
          </p:nvSpPr>
          <p:spPr>
            <a:xfrm>
              <a:off x="626388" y="3989332"/>
              <a:ext cx="766219" cy="26392"/>
            </a:xfrm>
            <a:custGeom>
              <a:avLst/>
              <a:gdLst/>
              <a:ahLst/>
              <a:cxnLst/>
              <a:rect l="l" t="t" r="r" b="b"/>
              <a:pathLst>
                <a:path w="8129" h="280" extrusionOk="0">
                  <a:moveTo>
                    <a:pt x="88" y="1"/>
                  </a:moveTo>
                  <a:cubicBezTo>
                    <a:pt x="29" y="1"/>
                    <a:pt x="0" y="45"/>
                    <a:pt x="0" y="89"/>
                  </a:cubicBezTo>
                  <a:lnTo>
                    <a:pt x="0" y="191"/>
                  </a:lnTo>
                  <a:cubicBezTo>
                    <a:pt x="0" y="235"/>
                    <a:pt x="29" y="279"/>
                    <a:pt x="88" y="279"/>
                  </a:cubicBezTo>
                  <a:lnTo>
                    <a:pt x="8040" y="279"/>
                  </a:lnTo>
                  <a:cubicBezTo>
                    <a:pt x="8084" y="279"/>
                    <a:pt x="8128" y="235"/>
                    <a:pt x="8128" y="191"/>
                  </a:cubicBezTo>
                  <a:lnTo>
                    <a:pt x="8128" y="89"/>
                  </a:lnTo>
                  <a:cubicBezTo>
                    <a:pt x="8128" y="45"/>
                    <a:pt x="8084" y="1"/>
                    <a:pt x="80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0"/>
            <p:cNvSpPr/>
            <p:nvPr/>
          </p:nvSpPr>
          <p:spPr>
            <a:xfrm>
              <a:off x="728469" y="3593173"/>
              <a:ext cx="555082" cy="317648"/>
            </a:xfrm>
            <a:custGeom>
              <a:avLst/>
              <a:gdLst/>
              <a:ahLst/>
              <a:cxnLst/>
              <a:rect l="l" t="t" r="r" b="b"/>
              <a:pathLst>
                <a:path w="5889" h="3370" extrusionOk="0">
                  <a:moveTo>
                    <a:pt x="1" y="1"/>
                  </a:moveTo>
                  <a:lnTo>
                    <a:pt x="1" y="3369"/>
                  </a:lnTo>
                  <a:lnTo>
                    <a:pt x="5888" y="3369"/>
                  </a:lnTo>
                  <a:lnTo>
                    <a:pt x="5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0"/>
            <p:cNvSpPr/>
            <p:nvPr/>
          </p:nvSpPr>
          <p:spPr>
            <a:xfrm>
              <a:off x="800293" y="3664996"/>
              <a:ext cx="410114" cy="172585"/>
            </a:xfrm>
            <a:custGeom>
              <a:avLst/>
              <a:gdLst/>
              <a:ahLst/>
              <a:cxnLst/>
              <a:rect l="l" t="t" r="r" b="b"/>
              <a:pathLst>
                <a:path w="4351" h="1831" extrusionOk="0">
                  <a:moveTo>
                    <a:pt x="0" y="0"/>
                  </a:moveTo>
                  <a:lnTo>
                    <a:pt x="0" y="1831"/>
                  </a:lnTo>
                  <a:lnTo>
                    <a:pt x="4350" y="1831"/>
                  </a:lnTo>
                  <a:lnTo>
                    <a:pt x="435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0"/>
            <p:cNvSpPr/>
            <p:nvPr/>
          </p:nvSpPr>
          <p:spPr>
            <a:xfrm>
              <a:off x="689823" y="3085226"/>
              <a:ext cx="171266" cy="176733"/>
            </a:xfrm>
            <a:custGeom>
              <a:avLst/>
              <a:gdLst/>
              <a:ahLst/>
              <a:cxnLst/>
              <a:rect l="l" t="t" r="r" b="b"/>
              <a:pathLst>
                <a:path w="1817" h="1875" extrusionOk="0">
                  <a:moveTo>
                    <a:pt x="1" y="0"/>
                  </a:moveTo>
                  <a:lnTo>
                    <a:pt x="1" y="1875"/>
                  </a:lnTo>
                  <a:lnTo>
                    <a:pt x="1817" y="1875"/>
                  </a:lnTo>
                  <a:lnTo>
                    <a:pt x="18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0"/>
            <p:cNvSpPr/>
            <p:nvPr/>
          </p:nvSpPr>
          <p:spPr>
            <a:xfrm>
              <a:off x="723002" y="3125191"/>
              <a:ext cx="103589" cy="96802"/>
            </a:xfrm>
            <a:custGeom>
              <a:avLst/>
              <a:gdLst/>
              <a:ahLst/>
              <a:cxnLst/>
              <a:rect l="l" t="t" r="r" b="b"/>
              <a:pathLst>
                <a:path w="1099" h="1027" extrusionOk="0">
                  <a:moveTo>
                    <a:pt x="0" y="1"/>
                  </a:moveTo>
                  <a:lnTo>
                    <a:pt x="0" y="1026"/>
                  </a:lnTo>
                  <a:lnTo>
                    <a:pt x="1099" y="1026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0"/>
            <p:cNvSpPr/>
            <p:nvPr/>
          </p:nvSpPr>
          <p:spPr>
            <a:xfrm>
              <a:off x="912083" y="3085226"/>
              <a:ext cx="171266" cy="176733"/>
            </a:xfrm>
            <a:custGeom>
              <a:avLst/>
              <a:gdLst/>
              <a:ahLst/>
              <a:cxnLst/>
              <a:rect l="l" t="t" r="r" b="b"/>
              <a:pathLst>
                <a:path w="1817" h="1875" extrusionOk="0">
                  <a:moveTo>
                    <a:pt x="1" y="0"/>
                  </a:moveTo>
                  <a:lnTo>
                    <a:pt x="1" y="1875"/>
                  </a:lnTo>
                  <a:lnTo>
                    <a:pt x="1817" y="1875"/>
                  </a:lnTo>
                  <a:lnTo>
                    <a:pt x="18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0"/>
            <p:cNvSpPr/>
            <p:nvPr/>
          </p:nvSpPr>
          <p:spPr>
            <a:xfrm>
              <a:off x="945261" y="3125191"/>
              <a:ext cx="105003" cy="96802"/>
            </a:xfrm>
            <a:custGeom>
              <a:avLst/>
              <a:gdLst/>
              <a:ahLst/>
              <a:cxnLst/>
              <a:rect l="l" t="t" r="r" b="b"/>
              <a:pathLst>
                <a:path w="1114" h="1027" extrusionOk="0">
                  <a:moveTo>
                    <a:pt x="0" y="1"/>
                  </a:moveTo>
                  <a:lnTo>
                    <a:pt x="0" y="1026"/>
                  </a:lnTo>
                  <a:lnTo>
                    <a:pt x="1113" y="1026"/>
                  </a:lnTo>
                  <a:lnTo>
                    <a:pt x="111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0"/>
            <p:cNvSpPr/>
            <p:nvPr/>
          </p:nvSpPr>
          <p:spPr>
            <a:xfrm>
              <a:off x="1134342" y="3085226"/>
              <a:ext cx="172680" cy="176733"/>
            </a:xfrm>
            <a:custGeom>
              <a:avLst/>
              <a:gdLst/>
              <a:ahLst/>
              <a:cxnLst/>
              <a:rect l="l" t="t" r="r" b="b"/>
              <a:pathLst>
                <a:path w="1832" h="1875" extrusionOk="0">
                  <a:moveTo>
                    <a:pt x="1" y="0"/>
                  </a:moveTo>
                  <a:lnTo>
                    <a:pt x="1" y="1875"/>
                  </a:lnTo>
                  <a:lnTo>
                    <a:pt x="1831" y="1875"/>
                  </a:lnTo>
                  <a:lnTo>
                    <a:pt x="18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0"/>
            <p:cNvSpPr/>
            <p:nvPr/>
          </p:nvSpPr>
          <p:spPr>
            <a:xfrm>
              <a:off x="1168841" y="3125191"/>
              <a:ext cx="103683" cy="96802"/>
            </a:xfrm>
            <a:custGeom>
              <a:avLst/>
              <a:gdLst/>
              <a:ahLst/>
              <a:cxnLst/>
              <a:rect l="l" t="t" r="r" b="b"/>
              <a:pathLst>
                <a:path w="1100" h="1027" extrusionOk="0">
                  <a:moveTo>
                    <a:pt x="1" y="1"/>
                  </a:moveTo>
                  <a:lnTo>
                    <a:pt x="1" y="1026"/>
                  </a:lnTo>
                  <a:lnTo>
                    <a:pt x="1099" y="1026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0"/>
            <p:cNvSpPr/>
            <p:nvPr/>
          </p:nvSpPr>
          <p:spPr>
            <a:xfrm>
              <a:off x="1358016" y="3085226"/>
              <a:ext cx="171266" cy="176733"/>
            </a:xfrm>
            <a:custGeom>
              <a:avLst/>
              <a:gdLst/>
              <a:ahLst/>
              <a:cxnLst/>
              <a:rect l="l" t="t" r="r" b="b"/>
              <a:pathLst>
                <a:path w="1817" h="1875" extrusionOk="0">
                  <a:moveTo>
                    <a:pt x="0" y="0"/>
                  </a:moveTo>
                  <a:lnTo>
                    <a:pt x="0" y="1875"/>
                  </a:lnTo>
                  <a:lnTo>
                    <a:pt x="1816" y="1875"/>
                  </a:lnTo>
                  <a:lnTo>
                    <a:pt x="18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0"/>
            <p:cNvSpPr/>
            <p:nvPr/>
          </p:nvSpPr>
          <p:spPr>
            <a:xfrm>
              <a:off x="1391100" y="3125191"/>
              <a:ext cx="105003" cy="96802"/>
            </a:xfrm>
            <a:custGeom>
              <a:avLst/>
              <a:gdLst/>
              <a:ahLst/>
              <a:cxnLst/>
              <a:rect l="l" t="t" r="r" b="b"/>
              <a:pathLst>
                <a:path w="1114" h="1027" extrusionOk="0">
                  <a:moveTo>
                    <a:pt x="1" y="1"/>
                  </a:moveTo>
                  <a:lnTo>
                    <a:pt x="1" y="1026"/>
                  </a:lnTo>
                  <a:lnTo>
                    <a:pt x="1114" y="1026"/>
                  </a:lnTo>
                  <a:lnTo>
                    <a:pt x="11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0"/>
            <p:cNvSpPr/>
            <p:nvPr/>
          </p:nvSpPr>
          <p:spPr>
            <a:xfrm>
              <a:off x="1580275" y="3085226"/>
              <a:ext cx="171266" cy="176733"/>
            </a:xfrm>
            <a:custGeom>
              <a:avLst/>
              <a:gdLst/>
              <a:ahLst/>
              <a:cxnLst/>
              <a:rect l="l" t="t" r="r" b="b"/>
              <a:pathLst>
                <a:path w="1817" h="1875" extrusionOk="0">
                  <a:moveTo>
                    <a:pt x="0" y="0"/>
                  </a:moveTo>
                  <a:lnTo>
                    <a:pt x="0" y="1875"/>
                  </a:lnTo>
                  <a:lnTo>
                    <a:pt x="1816" y="1875"/>
                  </a:lnTo>
                  <a:lnTo>
                    <a:pt x="18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0"/>
            <p:cNvSpPr/>
            <p:nvPr/>
          </p:nvSpPr>
          <p:spPr>
            <a:xfrm>
              <a:off x="1613360" y="3125191"/>
              <a:ext cx="105003" cy="96802"/>
            </a:xfrm>
            <a:custGeom>
              <a:avLst/>
              <a:gdLst/>
              <a:ahLst/>
              <a:cxnLst/>
              <a:rect l="l" t="t" r="r" b="b"/>
              <a:pathLst>
                <a:path w="1114" h="1027" extrusionOk="0">
                  <a:moveTo>
                    <a:pt x="1" y="1"/>
                  </a:moveTo>
                  <a:lnTo>
                    <a:pt x="1" y="1026"/>
                  </a:lnTo>
                  <a:lnTo>
                    <a:pt x="1114" y="1026"/>
                  </a:lnTo>
                  <a:lnTo>
                    <a:pt x="11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0"/>
            <p:cNvSpPr/>
            <p:nvPr/>
          </p:nvSpPr>
          <p:spPr>
            <a:xfrm>
              <a:off x="1803854" y="3085226"/>
              <a:ext cx="171266" cy="176733"/>
            </a:xfrm>
            <a:custGeom>
              <a:avLst/>
              <a:gdLst/>
              <a:ahLst/>
              <a:cxnLst/>
              <a:rect l="l" t="t" r="r" b="b"/>
              <a:pathLst>
                <a:path w="1817" h="1875" extrusionOk="0">
                  <a:moveTo>
                    <a:pt x="1" y="0"/>
                  </a:moveTo>
                  <a:lnTo>
                    <a:pt x="1" y="1875"/>
                  </a:lnTo>
                  <a:lnTo>
                    <a:pt x="1817" y="1875"/>
                  </a:lnTo>
                  <a:lnTo>
                    <a:pt x="18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0"/>
            <p:cNvSpPr/>
            <p:nvPr/>
          </p:nvSpPr>
          <p:spPr>
            <a:xfrm>
              <a:off x="1837033" y="3125191"/>
              <a:ext cx="103589" cy="96802"/>
            </a:xfrm>
            <a:custGeom>
              <a:avLst/>
              <a:gdLst/>
              <a:ahLst/>
              <a:cxnLst/>
              <a:rect l="l" t="t" r="r" b="b"/>
              <a:pathLst>
                <a:path w="1099" h="1027" extrusionOk="0">
                  <a:moveTo>
                    <a:pt x="0" y="1"/>
                  </a:moveTo>
                  <a:lnTo>
                    <a:pt x="0" y="1026"/>
                  </a:lnTo>
                  <a:lnTo>
                    <a:pt x="1099" y="1026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50"/>
            <p:cNvSpPr/>
            <p:nvPr/>
          </p:nvSpPr>
          <p:spPr>
            <a:xfrm>
              <a:off x="2026114" y="3085226"/>
              <a:ext cx="171266" cy="176733"/>
            </a:xfrm>
            <a:custGeom>
              <a:avLst/>
              <a:gdLst/>
              <a:ahLst/>
              <a:cxnLst/>
              <a:rect l="l" t="t" r="r" b="b"/>
              <a:pathLst>
                <a:path w="1817" h="1875" extrusionOk="0">
                  <a:moveTo>
                    <a:pt x="1" y="0"/>
                  </a:moveTo>
                  <a:lnTo>
                    <a:pt x="1" y="1875"/>
                  </a:lnTo>
                  <a:lnTo>
                    <a:pt x="1817" y="1875"/>
                  </a:lnTo>
                  <a:lnTo>
                    <a:pt x="18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50"/>
            <p:cNvSpPr/>
            <p:nvPr/>
          </p:nvSpPr>
          <p:spPr>
            <a:xfrm>
              <a:off x="2059292" y="3125191"/>
              <a:ext cx="105003" cy="96802"/>
            </a:xfrm>
            <a:custGeom>
              <a:avLst/>
              <a:gdLst/>
              <a:ahLst/>
              <a:cxnLst/>
              <a:rect l="l" t="t" r="r" b="b"/>
              <a:pathLst>
                <a:path w="1114" h="1027" extrusionOk="0">
                  <a:moveTo>
                    <a:pt x="0" y="1"/>
                  </a:moveTo>
                  <a:lnTo>
                    <a:pt x="0" y="1026"/>
                  </a:lnTo>
                  <a:lnTo>
                    <a:pt x="1113" y="1026"/>
                  </a:lnTo>
                  <a:lnTo>
                    <a:pt x="111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50"/>
            <p:cNvSpPr/>
            <p:nvPr/>
          </p:nvSpPr>
          <p:spPr>
            <a:xfrm>
              <a:off x="2248373" y="3085226"/>
              <a:ext cx="172680" cy="176733"/>
            </a:xfrm>
            <a:custGeom>
              <a:avLst/>
              <a:gdLst/>
              <a:ahLst/>
              <a:cxnLst/>
              <a:rect l="l" t="t" r="r" b="b"/>
              <a:pathLst>
                <a:path w="1832" h="1875" extrusionOk="0">
                  <a:moveTo>
                    <a:pt x="1" y="0"/>
                  </a:moveTo>
                  <a:lnTo>
                    <a:pt x="1" y="1875"/>
                  </a:lnTo>
                  <a:lnTo>
                    <a:pt x="1831" y="1875"/>
                  </a:lnTo>
                  <a:lnTo>
                    <a:pt x="18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50"/>
            <p:cNvSpPr/>
            <p:nvPr/>
          </p:nvSpPr>
          <p:spPr>
            <a:xfrm>
              <a:off x="2282871" y="3125191"/>
              <a:ext cx="103683" cy="96802"/>
            </a:xfrm>
            <a:custGeom>
              <a:avLst/>
              <a:gdLst/>
              <a:ahLst/>
              <a:cxnLst/>
              <a:rect l="l" t="t" r="r" b="b"/>
              <a:pathLst>
                <a:path w="1100" h="1027" extrusionOk="0">
                  <a:moveTo>
                    <a:pt x="1" y="1"/>
                  </a:moveTo>
                  <a:lnTo>
                    <a:pt x="1" y="1026"/>
                  </a:lnTo>
                  <a:lnTo>
                    <a:pt x="1099" y="1026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50"/>
            <p:cNvSpPr/>
            <p:nvPr/>
          </p:nvSpPr>
          <p:spPr>
            <a:xfrm>
              <a:off x="2472047" y="3085226"/>
              <a:ext cx="171266" cy="176733"/>
            </a:xfrm>
            <a:custGeom>
              <a:avLst/>
              <a:gdLst/>
              <a:ahLst/>
              <a:cxnLst/>
              <a:rect l="l" t="t" r="r" b="b"/>
              <a:pathLst>
                <a:path w="1817" h="1875" extrusionOk="0">
                  <a:moveTo>
                    <a:pt x="0" y="0"/>
                  </a:moveTo>
                  <a:lnTo>
                    <a:pt x="0" y="1875"/>
                  </a:lnTo>
                  <a:lnTo>
                    <a:pt x="1816" y="1875"/>
                  </a:lnTo>
                  <a:lnTo>
                    <a:pt x="18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50"/>
            <p:cNvSpPr/>
            <p:nvPr/>
          </p:nvSpPr>
          <p:spPr>
            <a:xfrm>
              <a:off x="2505131" y="3125191"/>
              <a:ext cx="105003" cy="96802"/>
            </a:xfrm>
            <a:custGeom>
              <a:avLst/>
              <a:gdLst/>
              <a:ahLst/>
              <a:cxnLst/>
              <a:rect l="l" t="t" r="r" b="b"/>
              <a:pathLst>
                <a:path w="1114" h="1027" extrusionOk="0">
                  <a:moveTo>
                    <a:pt x="1" y="1"/>
                  </a:moveTo>
                  <a:lnTo>
                    <a:pt x="1" y="1026"/>
                  </a:lnTo>
                  <a:lnTo>
                    <a:pt x="1114" y="1026"/>
                  </a:lnTo>
                  <a:lnTo>
                    <a:pt x="11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50"/>
            <p:cNvSpPr/>
            <p:nvPr/>
          </p:nvSpPr>
          <p:spPr>
            <a:xfrm>
              <a:off x="728469" y="4161915"/>
              <a:ext cx="555082" cy="840777"/>
            </a:xfrm>
            <a:custGeom>
              <a:avLst/>
              <a:gdLst/>
              <a:ahLst/>
              <a:cxnLst/>
              <a:rect l="l" t="t" r="r" b="b"/>
              <a:pathLst>
                <a:path w="5889" h="8920" extrusionOk="0">
                  <a:moveTo>
                    <a:pt x="1" y="1"/>
                  </a:moveTo>
                  <a:lnTo>
                    <a:pt x="1" y="8920"/>
                  </a:lnTo>
                  <a:lnTo>
                    <a:pt x="5888" y="8920"/>
                  </a:lnTo>
                  <a:lnTo>
                    <a:pt x="5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50"/>
            <p:cNvSpPr/>
            <p:nvPr/>
          </p:nvSpPr>
          <p:spPr>
            <a:xfrm>
              <a:off x="800293" y="4233738"/>
              <a:ext cx="410114" cy="768953"/>
            </a:xfrm>
            <a:custGeom>
              <a:avLst/>
              <a:gdLst/>
              <a:ahLst/>
              <a:cxnLst/>
              <a:rect l="l" t="t" r="r" b="b"/>
              <a:pathLst>
                <a:path w="4351" h="8158" extrusionOk="0">
                  <a:moveTo>
                    <a:pt x="0" y="0"/>
                  </a:moveTo>
                  <a:lnTo>
                    <a:pt x="0" y="8158"/>
                  </a:lnTo>
                  <a:lnTo>
                    <a:pt x="4350" y="8158"/>
                  </a:lnTo>
                  <a:lnTo>
                    <a:pt x="43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50"/>
            <p:cNvSpPr/>
            <p:nvPr/>
          </p:nvSpPr>
          <p:spPr>
            <a:xfrm>
              <a:off x="1370363" y="3502122"/>
              <a:ext cx="590995" cy="466669"/>
            </a:xfrm>
            <a:custGeom>
              <a:avLst/>
              <a:gdLst/>
              <a:ahLst/>
              <a:cxnLst/>
              <a:rect l="l" t="t" r="r" b="b"/>
              <a:pathLst>
                <a:path w="6270" h="4951" extrusionOk="0">
                  <a:moveTo>
                    <a:pt x="1" y="0"/>
                  </a:moveTo>
                  <a:lnTo>
                    <a:pt x="1" y="4950"/>
                  </a:lnTo>
                  <a:cubicBezTo>
                    <a:pt x="1" y="4950"/>
                    <a:pt x="572" y="2461"/>
                    <a:pt x="3135" y="2461"/>
                  </a:cubicBezTo>
                  <a:cubicBezTo>
                    <a:pt x="5698" y="2461"/>
                    <a:pt x="6269" y="4950"/>
                    <a:pt x="6269" y="4950"/>
                  </a:cubicBezTo>
                  <a:lnTo>
                    <a:pt x="626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50"/>
            <p:cNvSpPr/>
            <p:nvPr/>
          </p:nvSpPr>
          <p:spPr>
            <a:xfrm>
              <a:off x="1961264" y="3503441"/>
              <a:ext cx="730307" cy="1499260"/>
            </a:xfrm>
            <a:custGeom>
              <a:avLst/>
              <a:gdLst/>
              <a:ahLst/>
              <a:cxnLst/>
              <a:rect l="l" t="t" r="r" b="b"/>
              <a:pathLst>
                <a:path w="7748" h="15906" extrusionOk="0">
                  <a:moveTo>
                    <a:pt x="0" y="1"/>
                  </a:moveTo>
                  <a:lnTo>
                    <a:pt x="0" y="15906"/>
                  </a:lnTo>
                  <a:lnTo>
                    <a:pt x="7748" y="15906"/>
                  </a:lnTo>
                  <a:lnTo>
                    <a:pt x="774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50"/>
            <p:cNvSpPr/>
            <p:nvPr/>
          </p:nvSpPr>
          <p:spPr>
            <a:xfrm>
              <a:off x="1948822" y="4003188"/>
              <a:ext cx="748310" cy="33179"/>
            </a:xfrm>
            <a:custGeom>
              <a:avLst/>
              <a:gdLst/>
              <a:ahLst/>
              <a:cxnLst/>
              <a:rect l="l" t="t" r="r" b="b"/>
              <a:pathLst>
                <a:path w="7939" h="352" extrusionOk="0">
                  <a:moveTo>
                    <a:pt x="88" y="0"/>
                  </a:moveTo>
                  <a:cubicBezTo>
                    <a:pt x="44" y="0"/>
                    <a:pt x="0" y="44"/>
                    <a:pt x="0" y="103"/>
                  </a:cubicBezTo>
                  <a:lnTo>
                    <a:pt x="0" y="249"/>
                  </a:lnTo>
                  <a:cubicBezTo>
                    <a:pt x="0" y="308"/>
                    <a:pt x="44" y="352"/>
                    <a:pt x="88" y="352"/>
                  </a:cubicBezTo>
                  <a:lnTo>
                    <a:pt x="7851" y="352"/>
                  </a:lnTo>
                  <a:cubicBezTo>
                    <a:pt x="7894" y="352"/>
                    <a:pt x="7938" y="308"/>
                    <a:pt x="7938" y="249"/>
                  </a:cubicBezTo>
                  <a:lnTo>
                    <a:pt x="7938" y="103"/>
                  </a:lnTo>
                  <a:cubicBezTo>
                    <a:pt x="7938" y="44"/>
                    <a:pt x="7894" y="0"/>
                    <a:pt x="7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50"/>
            <p:cNvSpPr/>
            <p:nvPr/>
          </p:nvSpPr>
          <p:spPr>
            <a:xfrm>
              <a:off x="1948822" y="3968690"/>
              <a:ext cx="748310" cy="34593"/>
            </a:xfrm>
            <a:custGeom>
              <a:avLst/>
              <a:gdLst/>
              <a:ahLst/>
              <a:cxnLst/>
              <a:rect l="l" t="t" r="r" b="b"/>
              <a:pathLst>
                <a:path w="7939" h="367" extrusionOk="0">
                  <a:moveTo>
                    <a:pt x="88" y="0"/>
                  </a:moveTo>
                  <a:cubicBezTo>
                    <a:pt x="44" y="0"/>
                    <a:pt x="0" y="44"/>
                    <a:pt x="0" y="103"/>
                  </a:cubicBezTo>
                  <a:lnTo>
                    <a:pt x="0" y="249"/>
                  </a:lnTo>
                  <a:cubicBezTo>
                    <a:pt x="0" y="308"/>
                    <a:pt x="44" y="366"/>
                    <a:pt x="88" y="366"/>
                  </a:cubicBezTo>
                  <a:lnTo>
                    <a:pt x="7851" y="366"/>
                  </a:lnTo>
                  <a:cubicBezTo>
                    <a:pt x="7894" y="366"/>
                    <a:pt x="7938" y="308"/>
                    <a:pt x="7938" y="249"/>
                  </a:cubicBezTo>
                  <a:lnTo>
                    <a:pt x="7938" y="103"/>
                  </a:lnTo>
                  <a:cubicBezTo>
                    <a:pt x="7938" y="44"/>
                    <a:pt x="7894" y="0"/>
                    <a:pt x="7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50"/>
            <p:cNvSpPr/>
            <p:nvPr/>
          </p:nvSpPr>
          <p:spPr>
            <a:xfrm>
              <a:off x="1940528" y="3989332"/>
              <a:ext cx="766219" cy="26392"/>
            </a:xfrm>
            <a:custGeom>
              <a:avLst/>
              <a:gdLst/>
              <a:ahLst/>
              <a:cxnLst/>
              <a:rect l="l" t="t" r="r" b="b"/>
              <a:pathLst>
                <a:path w="8129" h="280" extrusionOk="0">
                  <a:moveTo>
                    <a:pt x="74" y="1"/>
                  </a:moveTo>
                  <a:cubicBezTo>
                    <a:pt x="30" y="1"/>
                    <a:pt x="1" y="45"/>
                    <a:pt x="1" y="89"/>
                  </a:cubicBezTo>
                  <a:lnTo>
                    <a:pt x="1" y="191"/>
                  </a:lnTo>
                  <a:cubicBezTo>
                    <a:pt x="1" y="235"/>
                    <a:pt x="30" y="279"/>
                    <a:pt x="74" y="279"/>
                  </a:cubicBezTo>
                  <a:lnTo>
                    <a:pt x="8041" y="279"/>
                  </a:lnTo>
                  <a:cubicBezTo>
                    <a:pt x="8085" y="279"/>
                    <a:pt x="8129" y="235"/>
                    <a:pt x="8129" y="191"/>
                  </a:cubicBezTo>
                  <a:lnTo>
                    <a:pt x="8129" y="89"/>
                  </a:lnTo>
                  <a:cubicBezTo>
                    <a:pt x="8129" y="45"/>
                    <a:pt x="8085" y="1"/>
                    <a:pt x="804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0"/>
            <p:cNvSpPr/>
            <p:nvPr/>
          </p:nvSpPr>
          <p:spPr>
            <a:xfrm>
              <a:off x="2049584" y="3593173"/>
              <a:ext cx="555082" cy="317648"/>
            </a:xfrm>
            <a:custGeom>
              <a:avLst/>
              <a:gdLst/>
              <a:ahLst/>
              <a:cxnLst/>
              <a:rect l="l" t="t" r="r" b="b"/>
              <a:pathLst>
                <a:path w="5889" h="3370" extrusionOk="0">
                  <a:moveTo>
                    <a:pt x="1" y="1"/>
                  </a:moveTo>
                  <a:lnTo>
                    <a:pt x="1" y="3369"/>
                  </a:lnTo>
                  <a:lnTo>
                    <a:pt x="5888" y="3369"/>
                  </a:lnTo>
                  <a:lnTo>
                    <a:pt x="5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50"/>
            <p:cNvSpPr/>
            <p:nvPr/>
          </p:nvSpPr>
          <p:spPr>
            <a:xfrm>
              <a:off x="2121408" y="3664996"/>
              <a:ext cx="410020" cy="172585"/>
            </a:xfrm>
            <a:custGeom>
              <a:avLst/>
              <a:gdLst/>
              <a:ahLst/>
              <a:cxnLst/>
              <a:rect l="l" t="t" r="r" b="b"/>
              <a:pathLst>
                <a:path w="4350" h="1831" extrusionOk="0">
                  <a:moveTo>
                    <a:pt x="0" y="0"/>
                  </a:moveTo>
                  <a:lnTo>
                    <a:pt x="0" y="1831"/>
                  </a:lnTo>
                  <a:lnTo>
                    <a:pt x="4350" y="1831"/>
                  </a:lnTo>
                  <a:lnTo>
                    <a:pt x="435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50"/>
            <p:cNvSpPr/>
            <p:nvPr/>
          </p:nvSpPr>
          <p:spPr>
            <a:xfrm>
              <a:off x="2049584" y="4161915"/>
              <a:ext cx="555082" cy="840777"/>
            </a:xfrm>
            <a:custGeom>
              <a:avLst/>
              <a:gdLst/>
              <a:ahLst/>
              <a:cxnLst/>
              <a:rect l="l" t="t" r="r" b="b"/>
              <a:pathLst>
                <a:path w="5889" h="8920" extrusionOk="0">
                  <a:moveTo>
                    <a:pt x="1" y="1"/>
                  </a:moveTo>
                  <a:lnTo>
                    <a:pt x="1" y="8920"/>
                  </a:lnTo>
                  <a:lnTo>
                    <a:pt x="5888" y="8920"/>
                  </a:lnTo>
                  <a:lnTo>
                    <a:pt x="5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50"/>
            <p:cNvSpPr/>
            <p:nvPr/>
          </p:nvSpPr>
          <p:spPr>
            <a:xfrm>
              <a:off x="2121408" y="4233738"/>
              <a:ext cx="410020" cy="768953"/>
            </a:xfrm>
            <a:custGeom>
              <a:avLst/>
              <a:gdLst/>
              <a:ahLst/>
              <a:cxnLst/>
              <a:rect l="l" t="t" r="r" b="b"/>
              <a:pathLst>
                <a:path w="4350" h="8158" extrusionOk="0">
                  <a:moveTo>
                    <a:pt x="0" y="0"/>
                  </a:moveTo>
                  <a:lnTo>
                    <a:pt x="0" y="8158"/>
                  </a:lnTo>
                  <a:lnTo>
                    <a:pt x="4350" y="8158"/>
                  </a:lnTo>
                  <a:lnTo>
                    <a:pt x="43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50"/>
            <p:cNvSpPr/>
            <p:nvPr/>
          </p:nvSpPr>
          <p:spPr>
            <a:xfrm>
              <a:off x="2549338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4" y="1"/>
                  </a:moveTo>
                  <a:cubicBezTo>
                    <a:pt x="410" y="1"/>
                    <a:pt x="30" y="572"/>
                    <a:pt x="0" y="1304"/>
                  </a:cubicBezTo>
                  <a:lnTo>
                    <a:pt x="1729" y="1304"/>
                  </a:lnTo>
                  <a:cubicBezTo>
                    <a:pt x="1699" y="572"/>
                    <a:pt x="1333" y="1"/>
                    <a:pt x="8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50"/>
            <p:cNvSpPr/>
            <p:nvPr/>
          </p:nvSpPr>
          <p:spPr>
            <a:xfrm>
              <a:off x="2574127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94" y="1"/>
                    <a:pt x="30" y="381"/>
                    <a:pt x="1" y="879"/>
                  </a:cubicBezTo>
                  <a:lnTo>
                    <a:pt x="1202" y="879"/>
                  </a:lnTo>
                  <a:cubicBezTo>
                    <a:pt x="1173" y="381"/>
                    <a:pt x="924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50"/>
            <p:cNvSpPr/>
            <p:nvPr/>
          </p:nvSpPr>
          <p:spPr>
            <a:xfrm>
              <a:off x="2411250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5" y="1"/>
                  </a:moveTo>
                  <a:cubicBezTo>
                    <a:pt x="411" y="1"/>
                    <a:pt x="30" y="572"/>
                    <a:pt x="1" y="1304"/>
                  </a:cubicBezTo>
                  <a:lnTo>
                    <a:pt x="1729" y="1304"/>
                  </a:lnTo>
                  <a:cubicBezTo>
                    <a:pt x="1714" y="572"/>
                    <a:pt x="1334" y="1"/>
                    <a:pt x="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50"/>
            <p:cNvSpPr/>
            <p:nvPr/>
          </p:nvSpPr>
          <p:spPr>
            <a:xfrm>
              <a:off x="2437547" y="2842224"/>
              <a:ext cx="111884" cy="87901"/>
            </a:xfrm>
            <a:custGeom>
              <a:avLst/>
              <a:gdLst/>
              <a:ahLst/>
              <a:cxnLst/>
              <a:rect l="l" t="t" r="r" b="b"/>
              <a:pathLst>
                <a:path w="1187" h="880" extrusionOk="0">
                  <a:moveTo>
                    <a:pt x="586" y="1"/>
                  </a:moveTo>
                  <a:cubicBezTo>
                    <a:pt x="278" y="1"/>
                    <a:pt x="15" y="381"/>
                    <a:pt x="0" y="879"/>
                  </a:cubicBezTo>
                  <a:lnTo>
                    <a:pt x="1186" y="879"/>
                  </a:lnTo>
                  <a:cubicBezTo>
                    <a:pt x="1172" y="381"/>
                    <a:pt x="908" y="1"/>
                    <a:pt x="5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50"/>
            <p:cNvSpPr/>
            <p:nvPr/>
          </p:nvSpPr>
          <p:spPr>
            <a:xfrm>
              <a:off x="2274577" y="2802175"/>
              <a:ext cx="163065" cy="123006"/>
            </a:xfrm>
            <a:custGeom>
              <a:avLst/>
              <a:gdLst/>
              <a:ahLst/>
              <a:cxnLst/>
              <a:rect l="l" t="t" r="r" b="b"/>
              <a:pathLst>
                <a:path w="1730" h="1305" extrusionOk="0">
                  <a:moveTo>
                    <a:pt x="865" y="1"/>
                  </a:moveTo>
                  <a:cubicBezTo>
                    <a:pt x="396" y="1"/>
                    <a:pt x="30" y="572"/>
                    <a:pt x="1" y="1304"/>
                  </a:cubicBezTo>
                  <a:lnTo>
                    <a:pt x="1729" y="1304"/>
                  </a:lnTo>
                  <a:cubicBezTo>
                    <a:pt x="1700" y="572"/>
                    <a:pt x="1319" y="1"/>
                    <a:pt x="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50"/>
            <p:cNvSpPr/>
            <p:nvPr/>
          </p:nvSpPr>
          <p:spPr>
            <a:xfrm>
              <a:off x="2299459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79" y="1"/>
                    <a:pt x="30" y="381"/>
                    <a:pt x="0" y="879"/>
                  </a:cubicBezTo>
                  <a:lnTo>
                    <a:pt x="1201" y="879"/>
                  </a:lnTo>
                  <a:cubicBezTo>
                    <a:pt x="1172" y="381"/>
                    <a:pt x="908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50"/>
            <p:cNvSpPr/>
            <p:nvPr/>
          </p:nvSpPr>
          <p:spPr>
            <a:xfrm>
              <a:off x="2136584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4" y="1"/>
                  </a:moveTo>
                  <a:cubicBezTo>
                    <a:pt x="396" y="1"/>
                    <a:pt x="30" y="572"/>
                    <a:pt x="0" y="1304"/>
                  </a:cubicBezTo>
                  <a:lnTo>
                    <a:pt x="1728" y="1304"/>
                  </a:lnTo>
                  <a:cubicBezTo>
                    <a:pt x="1699" y="572"/>
                    <a:pt x="1318" y="1"/>
                    <a:pt x="8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50"/>
            <p:cNvSpPr/>
            <p:nvPr/>
          </p:nvSpPr>
          <p:spPr>
            <a:xfrm>
              <a:off x="2161371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79" y="1"/>
                    <a:pt x="30" y="381"/>
                    <a:pt x="1" y="879"/>
                  </a:cubicBezTo>
                  <a:lnTo>
                    <a:pt x="1202" y="879"/>
                  </a:lnTo>
                  <a:cubicBezTo>
                    <a:pt x="1173" y="381"/>
                    <a:pt x="909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0"/>
            <p:cNvSpPr/>
            <p:nvPr/>
          </p:nvSpPr>
          <p:spPr>
            <a:xfrm>
              <a:off x="1998496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5" y="1"/>
                  </a:moveTo>
                  <a:cubicBezTo>
                    <a:pt x="411" y="1"/>
                    <a:pt x="30" y="572"/>
                    <a:pt x="1" y="1304"/>
                  </a:cubicBezTo>
                  <a:lnTo>
                    <a:pt x="1729" y="1304"/>
                  </a:lnTo>
                  <a:cubicBezTo>
                    <a:pt x="1700" y="572"/>
                    <a:pt x="1319" y="1"/>
                    <a:pt x="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0"/>
            <p:cNvSpPr/>
            <p:nvPr/>
          </p:nvSpPr>
          <p:spPr>
            <a:xfrm>
              <a:off x="2023377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79" y="1"/>
                    <a:pt x="30" y="381"/>
                    <a:pt x="0" y="879"/>
                  </a:cubicBezTo>
                  <a:lnTo>
                    <a:pt x="1201" y="879"/>
                  </a:lnTo>
                  <a:cubicBezTo>
                    <a:pt x="1172" y="381"/>
                    <a:pt x="908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0"/>
            <p:cNvSpPr/>
            <p:nvPr/>
          </p:nvSpPr>
          <p:spPr>
            <a:xfrm>
              <a:off x="1860503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4" y="1"/>
                  </a:moveTo>
                  <a:cubicBezTo>
                    <a:pt x="410" y="1"/>
                    <a:pt x="29" y="572"/>
                    <a:pt x="0" y="1304"/>
                  </a:cubicBezTo>
                  <a:lnTo>
                    <a:pt x="1728" y="1304"/>
                  </a:lnTo>
                  <a:cubicBezTo>
                    <a:pt x="1699" y="572"/>
                    <a:pt x="1333" y="1"/>
                    <a:pt x="8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0"/>
            <p:cNvSpPr/>
            <p:nvPr/>
          </p:nvSpPr>
          <p:spPr>
            <a:xfrm>
              <a:off x="1885289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94" y="1"/>
                    <a:pt x="30" y="381"/>
                    <a:pt x="1" y="879"/>
                  </a:cubicBezTo>
                  <a:lnTo>
                    <a:pt x="1202" y="879"/>
                  </a:lnTo>
                  <a:cubicBezTo>
                    <a:pt x="1172" y="381"/>
                    <a:pt x="923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0"/>
            <p:cNvSpPr/>
            <p:nvPr/>
          </p:nvSpPr>
          <p:spPr>
            <a:xfrm>
              <a:off x="1722416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5" y="1"/>
                  </a:moveTo>
                  <a:cubicBezTo>
                    <a:pt x="411" y="1"/>
                    <a:pt x="30" y="572"/>
                    <a:pt x="1" y="1304"/>
                  </a:cubicBezTo>
                  <a:lnTo>
                    <a:pt x="1729" y="1304"/>
                  </a:lnTo>
                  <a:cubicBezTo>
                    <a:pt x="1700" y="572"/>
                    <a:pt x="1333" y="1"/>
                    <a:pt x="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0"/>
            <p:cNvSpPr/>
            <p:nvPr/>
          </p:nvSpPr>
          <p:spPr>
            <a:xfrm>
              <a:off x="1747295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93" y="1"/>
                    <a:pt x="30" y="381"/>
                    <a:pt x="0" y="879"/>
                  </a:cubicBezTo>
                  <a:lnTo>
                    <a:pt x="1201" y="879"/>
                  </a:lnTo>
                  <a:cubicBezTo>
                    <a:pt x="1172" y="381"/>
                    <a:pt x="923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0"/>
            <p:cNvSpPr/>
            <p:nvPr/>
          </p:nvSpPr>
          <p:spPr>
            <a:xfrm>
              <a:off x="1584422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4" y="1"/>
                  </a:moveTo>
                  <a:cubicBezTo>
                    <a:pt x="410" y="1"/>
                    <a:pt x="29" y="572"/>
                    <a:pt x="0" y="1304"/>
                  </a:cubicBezTo>
                  <a:lnTo>
                    <a:pt x="1728" y="1304"/>
                  </a:lnTo>
                  <a:cubicBezTo>
                    <a:pt x="1714" y="572"/>
                    <a:pt x="1333" y="1"/>
                    <a:pt x="8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0"/>
            <p:cNvSpPr/>
            <p:nvPr/>
          </p:nvSpPr>
          <p:spPr>
            <a:xfrm>
              <a:off x="1610620" y="2842224"/>
              <a:ext cx="111884" cy="87901"/>
            </a:xfrm>
            <a:custGeom>
              <a:avLst/>
              <a:gdLst/>
              <a:ahLst/>
              <a:cxnLst/>
              <a:rect l="l" t="t" r="r" b="b"/>
              <a:pathLst>
                <a:path w="1187" h="880" extrusionOk="0">
                  <a:moveTo>
                    <a:pt x="586" y="1"/>
                  </a:moveTo>
                  <a:cubicBezTo>
                    <a:pt x="279" y="1"/>
                    <a:pt x="15" y="381"/>
                    <a:pt x="0" y="879"/>
                  </a:cubicBezTo>
                  <a:lnTo>
                    <a:pt x="1187" y="879"/>
                  </a:lnTo>
                  <a:cubicBezTo>
                    <a:pt x="1172" y="381"/>
                    <a:pt x="908" y="1"/>
                    <a:pt x="5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0"/>
            <p:cNvSpPr/>
            <p:nvPr/>
          </p:nvSpPr>
          <p:spPr>
            <a:xfrm>
              <a:off x="1447749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4" y="1"/>
                  </a:moveTo>
                  <a:cubicBezTo>
                    <a:pt x="396" y="1"/>
                    <a:pt x="29" y="572"/>
                    <a:pt x="0" y="1304"/>
                  </a:cubicBezTo>
                  <a:lnTo>
                    <a:pt x="1728" y="1304"/>
                  </a:lnTo>
                  <a:cubicBezTo>
                    <a:pt x="1699" y="572"/>
                    <a:pt x="1318" y="1"/>
                    <a:pt x="8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0"/>
            <p:cNvSpPr/>
            <p:nvPr/>
          </p:nvSpPr>
          <p:spPr>
            <a:xfrm>
              <a:off x="1472532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79" y="1"/>
                    <a:pt x="30" y="381"/>
                    <a:pt x="1" y="879"/>
                  </a:cubicBezTo>
                  <a:lnTo>
                    <a:pt x="1202" y="879"/>
                  </a:lnTo>
                  <a:cubicBezTo>
                    <a:pt x="1172" y="381"/>
                    <a:pt x="909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0"/>
            <p:cNvSpPr/>
            <p:nvPr/>
          </p:nvSpPr>
          <p:spPr>
            <a:xfrm>
              <a:off x="1309661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5" y="1"/>
                  </a:moveTo>
                  <a:cubicBezTo>
                    <a:pt x="396" y="1"/>
                    <a:pt x="30" y="572"/>
                    <a:pt x="1" y="1304"/>
                  </a:cubicBezTo>
                  <a:lnTo>
                    <a:pt x="1729" y="1304"/>
                  </a:lnTo>
                  <a:cubicBezTo>
                    <a:pt x="1699" y="572"/>
                    <a:pt x="1319" y="1"/>
                    <a:pt x="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0"/>
            <p:cNvSpPr/>
            <p:nvPr/>
          </p:nvSpPr>
          <p:spPr>
            <a:xfrm>
              <a:off x="1334538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78" y="1"/>
                    <a:pt x="30" y="381"/>
                    <a:pt x="0" y="879"/>
                  </a:cubicBezTo>
                  <a:lnTo>
                    <a:pt x="1201" y="879"/>
                  </a:lnTo>
                  <a:cubicBezTo>
                    <a:pt x="1172" y="381"/>
                    <a:pt x="908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0"/>
            <p:cNvSpPr/>
            <p:nvPr/>
          </p:nvSpPr>
          <p:spPr>
            <a:xfrm>
              <a:off x="1171668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4" y="1"/>
                  </a:moveTo>
                  <a:cubicBezTo>
                    <a:pt x="410" y="1"/>
                    <a:pt x="29" y="572"/>
                    <a:pt x="0" y="1304"/>
                  </a:cubicBezTo>
                  <a:lnTo>
                    <a:pt x="1728" y="1304"/>
                  </a:lnTo>
                  <a:cubicBezTo>
                    <a:pt x="1699" y="572"/>
                    <a:pt x="1318" y="1"/>
                    <a:pt x="8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0"/>
            <p:cNvSpPr/>
            <p:nvPr/>
          </p:nvSpPr>
          <p:spPr>
            <a:xfrm>
              <a:off x="1196450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79" y="1"/>
                    <a:pt x="30" y="381"/>
                    <a:pt x="1" y="879"/>
                  </a:cubicBezTo>
                  <a:lnTo>
                    <a:pt x="1202" y="879"/>
                  </a:lnTo>
                  <a:cubicBezTo>
                    <a:pt x="1172" y="381"/>
                    <a:pt x="923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0"/>
            <p:cNvSpPr/>
            <p:nvPr/>
          </p:nvSpPr>
          <p:spPr>
            <a:xfrm>
              <a:off x="1033581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5" y="1"/>
                  </a:moveTo>
                  <a:cubicBezTo>
                    <a:pt x="411" y="1"/>
                    <a:pt x="30" y="572"/>
                    <a:pt x="0" y="1304"/>
                  </a:cubicBezTo>
                  <a:lnTo>
                    <a:pt x="1729" y="1304"/>
                  </a:lnTo>
                  <a:cubicBezTo>
                    <a:pt x="1699" y="572"/>
                    <a:pt x="1333" y="1"/>
                    <a:pt x="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0"/>
            <p:cNvSpPr/>
            <p:nvPr/>
          </p:nvSpPr>
          <p:spPr>
            <a:xfrm>
              <a:off x="1058456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93" y="1"/>
                    <a:pt x="29" y="381"/>
                    <a:pt x="0" y="879"/>
                  </a:cubicBezTo>
                  <a:lnTo>
                    <a:pt x="1201" y="879"/>
                  </a:lnTo>
                  <a:cubicBezTo>
                    <a:pt x="1172" y="381"/>
                    <a:pt x="923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0"/>
            <p:cNvSpPr/>
            <p:nvPr/>
          </p:nvSpPr>
          <p:spPr>
            <a:xfrm>
              <a:off x="895493" y="2802175"/>
              <a:ext cx="163065" cy="123006"/>
            </a:xfrm>
            <a:custGeom>
              <a:avLst/>
              <a:gdLst/>
              <a:ahLst/>
              <a:cxnLst/>
              <a:rect l="l" t="t" r="r" b="b"/>
              <a:pathLst>
                <a:path w="1730" h="1305" extrusionOk="0">
                  <a:moveTo>
                    <a:pt x="865" y="1"/>
                  </a:moveTo>
                  <a:cubicBezTo>
                    <a:pt x="411" y="1"/>
                    <a:pt x="30" y="572"/>
                    <a:pt x="1" y="1304"/>
                  </a:cubicBezTo>
                  <a:lnTo>
                    <a:pt x="1729" y="1304"/>
                  </a:lnTo>
                  <a:cubicBezTo>
                    <a:pt x="1700" y="572"/>
                    <a:pt x="1334" y="1"/>
                    <a:pt x="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0"/>
            <p:cNvSpPr/>
            <p:nvPr/>
          </p:nvSpPr>
          <p:spPr>
            <a:xfrm>
              <a:off x="920368" y="2842224"/>
              <a:ext cx="113298" cy="87901"/>
            </a:xfrm>
            <a:custGeom>
              <a:avLst/>
              <a:gdLst/>
              <a:ahLst/>
              <a:cxnLst/>
              <a:rect l="l" t="t" r="r" b="b"/>
              <a:pathLst>
                <a:path w="1202" h="880" extrusionOk="0">
                  <a:moveTo>
                    <a:pt x="601" y="1"/>
                  </a:moveTo>
                  <a:cubicBezTo>
                    <a:pt x="293" y="1"/>
                    <a:pt x="30" y="381"/>
                    <a:pt x="1" y="879"/>
                  </a:cubicBezTo>
                  <a:lnTo>
                    <a:pt x="1201" y="879"/>
                  </a:lnTo>
                  <a:cubicBezTo>
                    <a:pt x="1172" y="381"/>
                    <a:pt x="923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0"/>
            <p:cNvSpPr/>
            <p:nvPr/>
          </p:nvSpPr>
          <p:spPr>
            <a:xfrm>
              <a:off x="758914" y="2802175"/>
              <a:ext cx="161557" cy="123006"/>
            </a:xfrm>
            <a:custGeom>
              <a:avLst/>
              <a:gdLst/>
              <a:ahLst/>
              <a:cxnLst/>
              <a:rect l="l" t="t" r="r" b="b"/>
              <a:pathLst>
                <a:path w="1714" h="1305" extrusionOk="0">
                  <a:moveTo>
                    <a:pt x="849" y="1"/>
                  </a:moveTo>
                  <a:cubicBezTo>
                    <a:pt x="395" y="1"/>
                    <a:pt x="15" y="572"/>
                    <a:pt x="0" y="1304"/>
                  </a:cubicBezTo>
                  <a:lnTo>
                    <a:pt x="1714" y="1304"/>
                  </a:lnTo>
                  <a:cubicBezTo>
                    <a:pt x="1699" y="572"/>
                    <a:pt x="1318" y="1"/>
                    <a:pt x="8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0"/>
            <p:cNvSpPr/>
            <p:nvPr/>
          </p:nvSpPr>
          <p:spPr>
            <a:xfrm>
              <a:off x="783694" y="2842224"/>
              <a:ext cx="111884" cy="87901"/>
            </a:xfrm>
            <a:custGeom>
              <a:avLst/>
              <a:gdLst/>
              <a:ahLst/>
              <a:cxnLst/>
              <a:rect l="l" t="t" r="r" b="b"/>
              <a:pathLst>
                <a:path w="1187" h="880" extrusionOk="0">
                  <a:moveTo>
                    <a:pt x="586" y="1"/>
                  </a:moveTo>
                  <a:cubicBezTo>
                    <a:pt x="279" y="1"/>
                    <a:pt x="15" y="381"/>
                    <a:pt x="1" y="879"/>
                  </a:cubicBezTo>
                  <a:lnTo>
                    <a:pt x="1187" y="879"/>
                  </a:lnTo>
                  <a:cubicBezTo>
                    <a:pt x="1172" y="381"/>
                    <a:pt x="909" y="1"/>
                    <a:pt x="5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0"/>
            <p:cNvSpPr/>
            <p:nvPr/>
          </p:nvSpPr>
          <p:spPr>
            <a:xfrm>
              <a:off x="620827" y="2802175"/>
              <a:ext cx="162971" cy="123006"/>
            </a:xfrm>
            <a:custGeom>
              <a:avLst/>
              <a:gdLst/>
              <a:ahLst/>
              <a:cxnLst/>
              <a:rect l="l" t="t" r="r" b="b"/>
              <a:pathLst>
                <a:path w="1729" h="1305" extrusionOk="0">
                  <a:moveTo>
                    <a:pt x="865" y="1"/>
                  </a:moveTo>
                  <a:cubicBezTo>
                    <a:pt x="396" y="1"/>
                    <a:pt x="30" y="572"/>
                    <a:pt x="0" y="1304"/>
                  </a:cubicBezTo>
                  <a:lnTo>
                    <a:pt x="1729" y="1304"/>
                  </a:lnTo>
                  <a:cubicBezTo>
                    <a:pt x="1699" y="572"/>
                    <a:pt x="1319" y="1"/>
                    <a:pt x="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0"/>
            <p:cNvSpPr/>
            <p:nvPr/>
          </p:nvSpPr>
          <p:spPr>
            <a:xfrm>
              <a:off x="645700" y="2842224"/>
              <a:ext cx="113203" cy="87901"/>
            </a:xfrm>
            <a:custGeom>
              <a:avLst/>
              <a:gdLst/>
              <a:ahLst/>
              <a:cxnLst/>
              <a:rect l="l" t="t" r="r" b="b"/>
              <a:pathLst>
                <a:path w="1201" h="880" extrusionOk="0">
                  <a:moveTo>
                    <a:pt x="601" y="1"/>
                  </a:moveTo>
                  <a:cubicBezTo>
                    <a:pt x="278" y="1"/>
                    <a:pt x="29" y="381"/>
                    <a:pt x="0" y="879"/>
                  </a:cubicBezTo>
                  <a:lnTo>
                    <a:pt x="1201" y="879"/>
                  </a:lnTo>
                  <a:cubicBezTo>
                    <a:pt x="1172" y="381"/>
                    <a:pt x="908" y="1"/>
                    <a:pt x="6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50"/>
            <p:cNvSpPr/>
            <p:nvPr/>
          </p:nvSpPr>
          <p:spPr>
            <a:xfrm>
              <a:off x="1584422" y="3502122"/>
              <a:ext cx="162971" cy="231968"/>
            </a:xfrm>
            <a:custGeom>
              <a:avLst/>
              <a:gdLst/>
              <a:ahLst/>
              <a:cxnLst/>
              <a:rect l="l" t="t" r="r" b="b"/>
              <a:pathLst>
                <a:path w="1729" h="2461" extrusionOk="0">
                  <a:moveTo>
                    <a:pt x="205" y="0"/>
                  </a:moveTo>
                  <a:cubicBezTo>
                    <a:pt x="73" y="264"/>
                    <a:pt x="0" y="601"/>
                    <a:pt x="0" y="967"/>
                  </a:cubicBezTo>
                  <a:cubicBezTo>
                    <a:pt x="0" y="1787"/>
                    <a:pt x="395" y="2461"/>
                    <a:pt x="864" y="2461"/>
                  </a:cubicBezTo>
                  <a:cubicBezTo>
                    <a:pt x="1347" y="2461"/>
                    <a:pt x="1728" y="1787"/>
                    <a:pt x="1728" y="967"/>
                  </a:cubicBezTo>
                  <a:cubicBezTo>
                    <a:pt x="1728" y="601"/>
                    <a:pt x="1655" y="264"/>
                    <a:pt x="15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50"/>
            <p:cNvSpPr/>
            <p:nvPr/>
          </p:nvSpPr>
          <p:spPr>
            <a:xfrm>
              <a:off x="1609212" y="3502122"/>
              <a:ext cx="114711" cy="162971"/>
            </a:xfrm>
            <a:custGeom>
              <a:avLst/>
              <a:gdLst/>
              <a:ahLst/>
              <a:cxnLst/>
              <a:rect l="l" t="t" r="r" b="b"/>
              <a:pathLst>
                <a:path w="1217" h="1729" extrusionOk="0">
                  <a:moveTo>
                    <a:pt x="132" y="0"/>
                  </a:moveTo>
                  <a:cubicBezTo>
                    <a:pt x="45" y="191"/>
                    <a:pt x="1" y="425"/>
                    <a:pt x="1" y="674"/>
                  </a:cubicBezTo>
                  <a:cubicBezTo>
                    <a:pt x="1" y="1260"/>
                    <a:pt x="264" y="1728"/>
                    <a:pt x="601" y="1728"/>
                  </a:cubicBezTo>
                  <a:cubicBezTo>
                    <a:pt x="938" y="1728"/>
                    <a:pt x="1216" y="1260"/>
                    <a:pt x="1216" y="674"/>
                  </a:cubicBezTo>
                  <a:cubicBezTo>
                    <a:pt x="1216" y="425"/>
                    <a:pt x="1158" y="191"/>
                    <a:pt x="10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0"/>
            <p:cNvSpPr/>
            <p:nvPr/>
          </p:nvSpPr>
          <p:spPr>
            <a:xfrm>
              <a:off x="640149" y="5002586"/>
              <a:ext cx="730307" cy="67771"/>
            </a:xfrm>
            <a:custGeom>
              <a:avLst/>
              <a:gdLst/>
              <a:ahLst/>
              <a:cxnLst/>
              <a:rect l="l" t="t" r="r" b="b"/>
              <a:pathLst>
                <a:path w="7748" h="719" extrusionOk="0">
                  <a:moveTo>
                    <a:pt x="0" y="1"/>
                  </a:moveTo>
                  <a:lnTo>
                    <a:pt x="0" y="718"/>
                  </a:lnTo>
                  <a:lnTo>
                    <a:pt x="7748" y="718"/>
                  </a:lnTo>
                  <a:lnTo>
                    <a:pt x="77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0"/>
            <p:cNvSpPr/>
            <p:nvPr/>
          </p:nvSpPr>
          <p:spPr>
            <a:xfrm>
              <a:off x="618093" y="5063381"/>
              <a:ext cx="774514" cy="80119"/>
            </a:xfrm>
            <a:custGeom>
              <a:avLst/>
              <a:gdLst/>
              <a:ahLst/>
              <a:cxnLst/>
              <a:rect l="l" t="t" r="r" b="b"/>
              <a:pathLst>
                <a:path w="8217" h="850" extrusionOk="0">
                  <a:moveTo>
                    <a:pt x="0" y="0"/>
                  </a:moveTo>
                  <a:lnTo>
                    <a:pt x="0" y="850"/>
                  </a:lnTo>
                  <a:lnTo>
                    <a:pt x="8216" y="850"/>
                  </a:lnTo>
                  <a:lnTo>
                    <a:pt x="821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0"/>
            <p:cNvSpPr/>
            <p:nvPr/>
          </p:nvSpPr>
          <p:spPr>
            <a:xfrm>
              <a:off x="1961264" y="5002586"/>
              <a:ext cx="730307" cy="67771"/>
            </a:xfrm>
            <a:custGeom>
              <a:avLst/>
              <a:gdLst/>
              <a:ahLst/>
              <a:cxnLst/>
              <a:rect l="l" t="t" r="r" b="b"/>
              <a:pathLst>
                <a:path w="7748" h="719" extrusionOk="0">
                  <a:moveTo>
                    <a:pt x="0" y="1"/>
                  </a:moveTo>
                  <a:lnTo>
                    <a:pt x="0" y="718"/>
                  </a:lnTo>
                  <a:lnTo>
                    <a:pt x="7748" y="718"/>
                  </a:lnTo>
                  <a:lnTo>
                    <a:pt x="77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0"/>
            <p:cNvSpPr/>
            <p:nvPr/>
          </p:nvSpPr>
          <p:spPr>
            <a:xfrm>
              <a:off x="1940528" y="5063381"/>
              <a:ext cx="773194" cy="80119"/>
            </a:xfrm>
            <a:custGeom>
              <a:avLst/>
              <a:gdLst/>
              <a:ahLst/>
              <a:cxnLst/>
              <a:rect l="l" t="t" r="r" b="b"/>
              <a:pathLst>
                <a:path w="8203" h="850" extrusionOk="0">
                  <a:moveTo>
                    <a:pt x="1" y="0"/>
                  </a:moveTo>
                  <a:lnTo>
                    <a:pt x="1" y="850"/>
                  </a:lnTo>
                  <a:lnTo>
                    <a:pt x="8202" y="850"/>
                  </a:lnTo>
                  <a:lnTo>
                    <a:pt x="82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0"/>
            <p:cNvSpPr/>
            <p:nvPr/>
          </p:nvSpPr>
          <p:spPr>
            <a:xfrm>
              <a:off x="626388" y="3444154"/>
              <a:ext cx="2080357" cy="59382"/>
            </a:xfrm>
            <a:custGeom>
              <a:avLst/>
              <a:gdLst/>
              <a:ahLst/>
              <a:cxnLst/>
              <a:rect l="l" t="t" r="r" b="b"/>
              <a:pathLst>
                <a:path w="22071" h="630" extrusionOk="0">
                  <a:moveTo>
                    <a:pt x="146" y="0"/>
                  </a:moveTo>
                  <a:cubicBezTo>
                    <a:pt x="59" y="0"/>
                    <a:pt x="0" y="88"/>
                    <a:pt x="0" y="190"/>
                  </a:cubicBezTo>
                  <a:lnTo>
                    <a:pt x="0" y="454"/>
                  </a:lnTo>
                  <a:cubicBezTo>
                    <a:pt x="0" y="557"/>
                    <a:pt x="59" y="630"/>
                    <a:pt x="146" y="630"/>
                  </a:cubicBezTo>
                  <a:lnTo>
                    <a:pt x="21910" y="630"/>
                  </a:lnTo>
                  <a:cubicBezTo>
                    <a:pt x="21998" y="630"/>
                    <a:pt x="22071" y="557"/>
                    <a:pt x="22071" y="454"/>
                  </a:cubicBezTo>
                  <a:lnTo>
                    <a:pt x="22071" y="190"/>
                  </a:lnTo>
                  <a:cubicBezTo>
                    <a:pt x="22071" y="88"/>
                    <a:pt x="21998" y="0"/>
                    <a:pt x="219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0"/>
            <p:cNvSpPr/>
            <p:nvPr/>
          </p:nvSpPr>
          <p:spPr>
            <a:xfrm>
              <a:off x="605651" y="2984466"/>
              <a:ext cx="2121831" cy="60796"/>
            </a:xfrm>
            <a:custGeom>
              <a:avLst/>
              <a:gdLst/>
              <a:ahLst/>
              <a:cxnLst/>
              <a:rect l="l" t="t" r="r" b="b"/>
              <a:pathLst>
                <a:path w="22511" h="645" extrusionOk="0">
                  <a:moveTo>
                    <a:pt x="147" y="0"/>
                  </a:moveTo>
                  <a:cubicBezTo>
                    <a:pt x="59" y="0"/>
                    <a:pt x="0" y="88"/>
                    <a:pt x="0" y="190"/>
                  </a:cubicBezTo>
                  <a:lnTo>
                    <a:pt x="0" y="454"/>
                  </a:lnTo>
                  <a:cubicBezTo>
                    <a:pt x="0" y="557"/>
                    <a:pt x="59" y="644"/>
                    <a:pt x="147" y="644"/>
                  </a:cubicBezTo>
                  <a:lnTo>
                    <a:pt x="22350" y="644"/>
                  </a:lnTo>
                  <a:cubicBezTo>
                    <a:pt x="22437" y="644"/>
                    <a:pt x="22511" y="557"/>
                    <a:pt x="22511" y="454"/>
                  </a:cubicBezTo>
                  <a:lnTo>
                    <a:pt x="22511" y="190"/>
                  </a:lnTo>
                  <a:cubicBezTo>
                    <a:pt x="22511" y="88"/>
                    <a:pt x="22437" y="0"/>
                    <a:pt x="223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0"/>
            <p:cNvSpPr/>
            <p:nvPr/>
          </p:nvSpPr>
          <p:spPr>
            <a:xfrm>
              <a:off x="605651" y="2925085"/>
              <a:ext cx="2121831" cy="59476"/>
            </a:xfrm>
            <a:custGeom>
              <a:avLst/>
              <a:gdLst/>
              <a:ahLst/>
              <a:cxnLst/>
              <a:rect l="l" t="t" r="r" b="b"/>
              <a:pathLst>
                <a:path w="22511" h="631" extrusionOk="0">
                  <a:moveTo>
                    <a:pt x="147" y="0"/>
                  </a:moveTo>
                  <a:cubicBezTo>
                    <a:pt x="59" y="0"/>
                    <a:pt x="0" y="74"/>
                    <a:pt x="0" y="191"/>
                  </a:cubicBezTo>
                  <a:lnTo>
                    <a:pt x="0" y="440"/>
                  </a:lnTo>
                  <a:cubicBezTo>
                    <a:pt x="0" y="557"/>
                    <a:pt x="59" y="630"/>
                    <a:pt x="147" y="630"/>
                  </a:cubicBezTo>
                  <a:lnTo>
                    <a:pt x="22350" y="630"/>
                  </a:lnTo>
                  <a:cubicBezTo>
                    <a:pt x="22437" y="630"/>
                    <a:pt x="22511" y="557"/>
                    <a:pt x="22511" y="440"/>
                  </a:cubicBezTo>
                  <a:lnTo>
                    <a:pt x="22511" y="191"/>
                  </a:lnTo>
                  <a:cubicBezTo>
                    <a:pt x="22511" y="74"/>
                    <a:pt x="22437" y="0"/>
                    <a:pt x="223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0"/>
            <p:cNvSpPr/>
            <p:nvPr/>
          </p:nvSpPr>
          <p:spPr>
            <a:xfrm>
              <a:off x="589062" y="2962316"/>
              <a:ext cx="2155009" cy="45715"/>
            </a:xfrm>
            <a:custGeom>
              <a:avLst/>
              <a:gdLst/>
              <a:ahLst/>
              <a:cxnLst/>
              <a:rect l="l" t="t" r="r" b="b"/>
              <a:pathLst>
                <a:path w="22863" h="485" extrusionOk="0">
                  <a:moveTo>
                    <a:pt x="147" y="1"/>
                  </a:moveTo>
                  <a:cubicBezTo>
                    <a:pt x="59" y="1"/>
                    <a:pt x="1" y="59"/>
                    <a:pt x="1" y="147"/>
                  </a:cubicBezTo>
                  <a:lnTo>
                    <a:pt x="1" y="338"/>
                  </a:lnTo>
                  <a:cubicBezTo>
                    <a:pt x="1" y="425"/>
                    <a:pt x="59" y="484"/>
                    <a:pt x="147" y="484"/>
                  </a:cubicBezTo>
                  <a:lnTo>
                    <a:pt x="22701" y="484"/>
                  </a:lnTo>
                  <a:cubicBezTo>
                    <a:pt x="22789" y="484"/>
                    <a:pt x="22862" y="425"/>
                    <a:pt x="22862" y="338"/>
                  </a:cubicBezTo>
                  <a:lnTo>
                    <a:pt x="22862" y="147"/>
                  </a:lnTo>
                  <a:cubicBezTo>
                    <a:pt x="22862" y="59"/>
                    <a:pt x="22789" y="1"/>
                    <a:pt x="227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733;p50"/>
          <p:cNvSpPr txBox="1">
            <a:spLocks/>
          </p:cNvSpPr>
          <p:nvPr/>
        </p:nvSpPr>
        <p:spPr>
          <a:xfrm>
            <a:off x="1863164" y="167699"/>
            <a:ext cx="4800600" cy="6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Medula One"/>
              <a:buNone/>
              <a:defRPr sz="29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4000" b="1" dirty="0" err="1"/>
              <a:t>méchant</a:t>
            </a:r>
            <a:r>
              <a:rPr lang="en-US" sz="4000" b="1" dirty="0"/>
              <a:t>, </a:t>
            </a:r>
            <a:r>
              <a:rPr lang="en-US" sz="4000" b="1" dirty="0" err="1"/>
              <a:t>méchante</a:t>
            </a:r>
            <a:endParaRPr lang="en-US" sz="4000" dirty="0"/>
          </a:p>
        </p:txBody>
      </p:sp>
      <p:sp>
        <p:nvSpPr>
          <p:cNvPr id="88" name="Google Shape;734;p50"/>
          <p:cNvSpPr txBox="1">
            <a:spLocks/>
          </p:cNvSpPr>
          <p:nvPr/>
        </p:nvSpPr>
        <p:spPr>
          <a:xfrm>
            <a:off x="1732200" y="956845"/>
            <a:ext cx="5465772" cy="826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alanquin"/>
              <a:buNone/>
              <a:defRPr sz="2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fr-FR" dirty="0"/>
              <a:t>Qui fait intentionnellement du mal à autrui, qui cherche à nuire</a:t>
            </a:r>
            <a:endParaRPr lang="en-US" dirty="0"/>
          </a:p>
        </p:txBody>
      </p:sp>
      <p:grpSp>
        <p:nvGrpSpPr>
          <p:cNvPr id="89" name="Google Shape;735;p50"/>
          <p:cNvGrpSpPr/>
          <p:nvPr/>
        </p:nvGrpSpPr>
        <p:grpSpPr>
          <a:xfrm>
            <a:off x="4318815" y="1744696"/>
            <a:ext cx="506369" cy="138073"/>
            <a:chOff x="4926091" y="3651686"/>
            <a:chExt cx="506369" cy="138073"/>
          </a:xfrm>
        </p:grpSpPr>
        <p:sp>
          <p:nvSpPr>
            <p:cNvPr id="90" name="Google Shape;736;p50"/>
            <p:cNvSpPr/>
            <p:nvPr/>
          </p:nvSpPr>
          <p:spPr>
            <a:xfrm>
              <a:off x="5110290" y="3651686"/>
              <a:ext cx="137972" cy="138073"/>
            </a:xfrm>
            <a:custGeom>
              <a:avLst/>
              <a:gdLst/>
              <a:ahLst/>
              <a:cxnLst/>
              <a:rect l="l" t="t" r="r" b="b"/>
              <a:pathLst>
                <a:path w="1364" h="1365" extrusionOk="0">
                  <a:moveTo>
                    <a:pt x="682" y="1"/>
                  </a:moveTo>
                  <a:lnTo>
                    <a:pt x="0" y="683"/>
                  </a:lnTo>
                  <a:lnTo>
                    <a:pt x="682" y="1364"/>
                  </a:lnTo>
                  <a:lnTo>
                    <a:pt x="1363" y="683"/>
                  </a:lnTo>
                  <a:lnTo>
                    <a:pt x="6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737;p50"/>
            <p:cNvSpPr/>
            <p:nvPr/>
          </p:nvSpPr>
          <p:spPr>
            <a:xfrm>
              <a:off x="4926091" y="3674344"/>
              <a:ext cx="91644" cy="91644"/>
            </a:xfrm>
            <a:custGeom>
              <a:avLst/>
              <a:gdLst/>
              <a:ahLst/>
              <a:cxnLst/>
              <a:rect l="l" t="t" r="r" b="b"/>
              <a:pathLst>
                <a:path w="906" h="906" extrusionOk="0">
                  <a:moveTo>
                    <a:pt x="458" y="1"/>
                  </a:moveTo>
                  <a:lnTo>
                    <a:pt x="0" y="459"/>
                  </a:lnTo>
                  <a:lnTo>
                    <a:pt x="458" y="906"/>
                  </a:lnTo>
                  <a:lnTo>
                    <a:pt x="905" y="459"/>
                  </a:lnTo>
                  <a:lnTo>
                    <a:pt x="45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738;p50"/>
            <p:cNvSpPr/>
            <p:nvPr/>
          </p:nvSpPr>
          <p:spPr>
            <a:xfrm>
              <a:off x="5340715" y="3674344"/>
              <a:ext cx="91745" cy="91644"/>
            </a:xfrm>
            <a:custGeom>
              <a:avLst/>
              <a:gdLst/>
              <a:ahLst/>
              <a:cxnLst/>
              <a:rect l="l" t="t" r="r" b="b"/>
              <a:pathLst>
                <a:path w="907" h="906" extrusionOk="0">
                  <a:moveTo>
                    <a:pt x="448" y="1"/>
                  </a:moveTo>
                  <a:lnTo>
                    <a:pt x="1" y="459"/>
                  </a:lnTo>
                  <a:lnTo>
                    <a:pt x="448" y="906"/>
                  </a:lnTo>
                  <a:lnTo>
                    <a:pt x="906" y="459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" name="Google Shape;733;p50"/>
          <p:cNvSpPr txBox="1">
            <a:spLocks/>
          </p:cNvSpPr>
          <p:nvPr/>
        </p:nvSpPr>
        <p:spPr>
          <a:xfrm>
            <a:off x="2199302" y="3634700"/>
            <a:ext cx="4800600" cy="47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Medula One"/>
              <a:buNone/>
              <a:defRPr sz="29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3200" b="1" dirty="0"/>
              <a:t>bon, bonne</a:t>
            </a:r>
            <a:endParaRPr lang="en-US" sz="3200" dirty="0"/>
          </a:p>
        </p:txBody>
      </p:sp>
      <p:sp>
        <p:nvSpPr>
          <p:cNvPr id="96" name="Google Shape;734;p50"/>
          <p:cNvSpPr txBox="1">
            <a:spLocks/>
          </p:cNvSpPr>
          <p:nvPr/>
        </p:nvSpPr>
        <p:spPr>
          <a:xfrm>
            <a:off x="2136382" y="4143178"/>
            <a:ext cx="5301179" cy="906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alanquin"/>
              <a:buNone/>
              <a:defRPr sz="2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</a:pPr>
            <a:endParaRPr lang="fr-FR" dirty="0"/>
          </a:p>
        </p:txBody>
      </p:sp>
      <p:sp>
        <p:nvSpPr>
          <p:cNvPr id="97" name="Google Shape;734;p50"/>
          <p:cNvSpPr txBox="1">
            <a:spLocks/>
          </p:cNvSpPr>
          <p:nvPr/>
        </p:nvSpPr>
        <p:spPr>
          <a:xfrm>
            <a:off x="1927274" y="4098412"/>
            <a:ext cx="6244970" cy="1095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alanquin"/>
              <a:buNone/>
              <a:defRPr sz="2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2F2D4F"/>
              </a:buClr>
              <a:buSzPts val="1800"/>
              <a:buFont typeface="Palanquin"/>
              <a:buNone/>
              <a:defRPr sz="1800" b="0" i="0" u="none" strike="noStrike" cap="none">
                <a:solidFill>
                  <a:srgbClr val="2F2D4F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fr-FR" dirty="0"/>
              <a:t>Qui, dans son genre, présente des qualités supérieures à la moyenne</a:t>
            </a:r>
            <a:r>
              <a:rPr lang="fr-FR" dirty="0" smtClean="0"/>
              <a:t> 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0" name="Google Shape;830;p52"/>
          <p:cNvGrpSpPr/>
          <p:nvPr/>
        </p:nvGrpSpPr>
        <p:grpSpPr>
          <a:xfrm rot="3700567" flipH="1">
            <a:off x="227832" y="363887"/>
            <a:ext cx="1106160" cy="1355208"/>
            <a:chOff x="7361917" y="2969564"/>
            <a:chExt cx="1782083" cy="2183312"/>
          </a:xfrm>
        </p:grpSpPr>
        <p:sp>
          <p:nvSpPr>
            <p:cNvPr id="831" name="Google Shape;831;p52"/>
            <p:cNvSpPr/>
            <p:nvPr/>
          </p:nvSpPr>
          <p:spPr>
            <a:xfrm>
              <a:off x="8370410" y="3705877"/>
              <a:ext cx="773590" cy="1446999"/>
            </a:xfrm>
            <a:custGeom>
              <a:avLst/>
              <a:gdLst/>
              <a:ahLst/>
              <a:cxnLst/>
              <a:rect l="l" t="t" r="r" b="b"/>
              <a:pathLst>
                <a:path w="7637" h="14285" extrusionOk="0">
                  <a:moveTo>
                    <a:pt x="90" y="1"/>
                  </a:moveTo>
                  <a:cubicBezTo>
                    <a:pt x="74" y="1"/>
                    <a:pt x="58" y="6"/>
                    <a:pt x="43" y="15"/>
                  </a:cubicBezTo>
                  <a:cubicBezTo>
                    <a:pt x="12" y="37"/>
                    <a:pt x="1" y="79"/>
                    <a:pt x="33" y="111"/>
                  </a:cubicBezTo>
                  <a:cubicBezTo>
                    <a:pt x="43" y="133"/>
                    <a:pt x="1108" y="1506"/>
                    <a:pt x="1758" y="5127"/>
                  </a:cubicBezTo>
                  <a:cubicBezTo>
                    <a:pt x="2152" y="7278"/>
                    <a:pt x="3408" y="11335"/>
                    <a:pt x="7519" y="14274"/>
                  </a:cubicBezTo>
                  <a:cubicBezTo>
                    <a:pt x="7530" y="14274"/>
                    <a:pt x="7540" y="14285"/>
                    <a:pt x="7551" y="14285"/>
                  </a:cubicBezTo>
                  <a:cubicBezTo>
                    <a:pt x="7583" y="14285"/>
                    <a:pt x="7604" y="14274"/>
                    <a:pt x="7615" y="14253"/>
                  </a:cubicBezTo>
                  <a:cubicBezTo>
                    <a:pt x="7636" y="14221"/>
                    <a:pt x="7625" y="14178"/>
                    <a:pt x="7593" y="14157"/>
                  </a:cubicBezTo>
                  <a:cubicBezTo>
                    <a:pt x="3536" y="11250"/>
                    <a:pt x="2280" y="7235"/>
                    <a:pt x="1896" y="5095"/>
                  </a:cubicBezTo>
                  <a:cubicBezTo>
                    <a:pt x="1236" y="1442"/>
                    <a:pt x="182" y="79"/>
                    <a:pt x="139" y="26"/>
                  </a:cubicBezTo>
                  <a:cubicBezTo>
                    <a:pt x="128" y="8"/>
                    <a:pt x="109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2"/>
            <p:cNvSpPr/>
            <p:nvPr/>
          </p:nvSpPr>
          <p:spPr>
            <a:xfrm>
              <a:off x="7958443" y="3969548"/>
              <a:ext cx="595513" cy="207148"/>
            </a:xfrm>
            <a:custGeom>
              <a:avLst/>
              <a:gdLst/>
              <a:ahLst/>
              <a:cxnLst/>
              <a:rect l="l" t="t" r="r" b="b"/>
              <a:pathLst>
                <a:path w="5879" h="2045" extrusionOk="0">
                  <a:moveTo>
                    <a:pt x="75" y="0"/>
                  </a:moveTo>
                  <a:cubicBezTo>
                    <a:pt x="32" y="0"/>
                    <a:pt x="0" y="32"/>
                    <a:pt x="0" y="64"/>
                  </a:cubicBezTo>
                  <a:cubicBezTo>
                    <a:pt x="0" y="107"/>
                    <a:pt x="32" y="139"/>
                    <a:pt x="75" y="139"/>
                  </a:cubicBezTo>
                  <a:cubicBezTo>
                    <a:pt x="2375" y="139"/>
                    <a:pt x="5729" y="2023"/>
                    <a:pt x="5761" y="2045"/>
                  </a:cubicBezTo>
                  <a:lnTo>
                    <a:pt x="5793" y="2045"/>
                  </a:lnTo>
                  <a:cubicBezTo>
                    <a:pt x="5825" y="2045"/>
                    <a:pt x="5846" y="2034"/>
                    <a:pt x="5857" y="2013"/>
                  </a:cubicBezTo>
                  <a:cubicBezTo>
                    <a:pt x="5878" y="1981"/>
                    <a:pt x="5868" y="1938"/>
                    <a:pt x="5825" y="1917"/>
                  </a:cubicBezTo>
                  <a:cubicBezTo>
                    <a:pt x="5793" y="1896"/>
                    <a:pt x="2407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2"/>
            <p:cNvSpPr/>
            <p:nvPr/>
          </p:nvSpPr>
          <p:spPr>
            <a:xfrm>
              <a:off x="7919546" y="3620182"/>
              <a:ext cx="634411" cy="556515"/>
            </a:xfrm>
            <a:custGeom>
              <a:avLst/>
              <a:gdLst/>
              <a:ahLst/>
              <a:cxnLst/>
              <a:rect l="l" t="t" r="r" b="b"/>
              <a:pathLst>
                <a:path w="6263" h="5494" extrusionOk="0">
                  <a:moveTo>
                    <a:pt x="82" y="1"/>
                  </a:moveTo>
                  <a:cubicBezTo>
                    <a:pt x="73" y="1"/>
                    <a:pt x="63" y="4"/>
                    <a:pt x="54" y="10"/>
                  </a:cubicBezTo>
                  <a:cubicBezTo>
                    <a:pt x="11" y="31"/>
                    <a:pt x="1" y="63"/>
                    <a:pt x="22" y="105"/>
                  </a:cubicBezTo>
                  <a:cubicBezTo>
                    <a:pt x="491" y="1096"/>
                    <a:pt x="1673" y="2310"/>
                    <a:pt x="3515" y="3694"/>
                  </a:cubicBezTo>
                  <a:cubicBezTo>
                    <a:pt x="4878" y="4727"/>
                    <a:pt x="6134" y="5483"/>
                    <a:pt x="6145" y="5483"/>
                  </a:cubicBezTo>
                  <a:cubicBezTo>
                    <a:pt x="6156" y="5494"/>
                    <a:pt x="6166" y="5494"/>
                    <a:pt x="6177" y="5494"/>
                  </a:cubicBezTo>
                  <a:cubicBezTo>
                    <a:pt x="6198" y="5494"/>
                    <a:pt x="6230" y="5483"/>
                    <a:pt x="6241" y="5462"/>
                  </a:cubicBezTo>
                  <a:cubicBezTo>
                    <a:pt x="6262" y="5430"/>
                    <a:pt x="6252" y="5387"/>
                    <a:pt x="6220" y="5366"/>
                  </a:cubicBezTo>
                  <a:cubicBezTo>
                    <a:pt x="6166" y="5334"/>
                    <a:pt x="1257" y="2374"/>
                    <a:pt x="150" y="41"/>
                  </a:cubicBezTo>
                  <a:cubicBezTo>
                    <a:pt x="134" y="18"/>
                    <a:pt x="108" y="1"/>
                    <a:pt x="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2"/>
            <p:cNvSpPr/>
            <p:nvPr/>
          </p:nvSpPr>
          <p:spPr>
            <a:xfrm>
              <a:off x="8766271" y="4302809"/>
              <a:ext cx="96129" cy="588017"/>
            </a:xfrm>
            <a:custGeom>
              <a:avLst/>
              <a:gdLst/>
              <a:ahLst/>
              <a:cxnLst/>
              <a:rect l="l" t="t" r="r" b="b"/>
              <a:pathLst>
                <a:path w="949" h="5805" extrusionOk="0">
                  <a:moveTo>
                    <a:pt x="203" y="1"/>
                  </a:moveTo>
                  <a:cubicBezTo>
                    <a:pt x="161" y="1"/>
                    <a:pt x="129" y="32"/>
                    <a:pt x="129" y="64"/>
                  </a:cubicBezTo>
                  <a:cubicBezTo>
                    <a:pt x="1" y="2812"/>
                    <a:pt x="800" y="5719"/>
                    <a:pt x="800" y="5751"/>
                  </a:cubicBezTo>
                  <a:cubicBezTo>
                    <a:pt x="810" y="5783"/>
                    <a:pt x="842" y="5804"/>
                    <a:pt x="874" y="5804"/>
                  </a:cubicBezTo>
                  <a:cubicBezTo>
                    <a:pt x="874" y="5804"/>
                    <a:pt x="885" y="5804"/>
                    <a:pt x="895" y="5793"/>
                  </a:cubicBezTo>
                  <a:cubicBezTo>
                    <a:pt x="927" y="5783"/>
                    <a:pt x="949" y="5751"/>
                    <a:pt x="938" y="5708"/>
                  </a:cubicBezTo>
                  <a:cubicBezTo>
                    <a:pt x="927" y="5687"/>
                    <a:pt x="139" y="2790"/>
                    <a:pt x="267" y="75"/>
                  </a:cubicBezTo>
                  <a:cubicBezTo>
                    <a:pt x="267" y="32"/>
                    <a:pt x="235" y="1"/>
                    <a:pt x="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2"/>
            <p:cNvSpPr/>
            <p:nvPr/>
          </p:nvSpPr>
          <p:spPr>
            <a:xfrm>
              <a:off x="8504221" y="4625332"/>
              <a:ext cx="263266" cy="134925"/>
            </a:xfrm>
            <a:custGeom>
              <a:avLst/>
              <a:gdLst/>
              <a:ahLst/>
              <a:cxnLst/>
              <a:rect l="l" t="t" r="r" b="b"/>
              <a:pathLst>
                <a:path w="2599" h="1332" extrusionOk="0">
                  <a:moveTo>
                    <a:pt x="75" y="1"/>
                  </a:moveTo>
                  <a:cubicBezTo>
                    <a:pt x="32" y="1"/>
                    <a:pt x="0" y="32"/>
                    <a:pt x="0" y="75"/>
                  </a:cubicBezTo>
                  <a:cubicBezTo>
                    <a:pt x="0" y="107"/>
                    <a:pt x="22" y="139"/>
                    <a:pt x="64" y="150"/>
                  </a:cubicBezTo>
                  <a:cubicBezTo>
                    <a:pt x="1534" y="213"/>
                    <a:pt x="2460" y="1289"/>
                    <a:pt x="2460" y="1300"/>
                  </a:cubicBezTo>
                  <a:cubicBezTo>
                    <a:pt x="2482" y="1321"/>
                    <a:pt x="2503" y="1332"/>
                    <a:pt x="2524" y="1332"/>
                  </a:cubicBezTo>
                  <a:cubicBezTo>
                    <a:pt x="2535" y="1332"/>
                    <a:pt x="2556" y="1321"/>
                    <a:pt x="2567" y="1310"/>
                  </a:cubicBezTo>
                  <a:cubicBezTo>
                    <a:pt x="2599" y="1289"/>
                    <a:pt x="2599" y="1246"/>
                    <a:pt x="2577" y="1214"/>
                  </a:cubicBezTo>
                  <a:cubicBezTo>
                    <a:pt x="2535" y="1161"/>
                    <a:pt x="1608" y="75"/>
                    <a:pt x="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2"/>
            <p:cNvSpPr/>
            <p:nvPr/>
          </p:nvSpPr>
          <p:spPr>
            <a:xfrm>
              <a:off x="7508592" y="3244681"/>
              <a:ext cx="358179" cy="360306"/>
            </a:xfrm>
            <a:custGeom>
              <a:avLst/>
              <a:gdLst/>
              <a:ahLst/>
              <a:cxnLst/>
              <a:rect l="l" t="t" r="r" b="b"/>
              <a:pathLst>
                <a:path w="3536" h="3557" extrusionOk="0">
                  <a:moveTo>
                    <a:pt x="2311" y="0"/>
                  </a:moveTo>
                  <a:cubicBezTo>
                    <a:pt x="1768" y="596"/>
                    <a:pt x="1949" y="1225"/>
                    <a:pt x="1949" y="1225"/>
                  </a:cubicBezTo>
                  <a:lnTo>
                    <a:pt x="895" y="1001"/>
                  </a:lnTo>
                  <a:lnTo>
                    <a:pt x="1151" y="1981"/>
                  </a:lnTo>
                  <a:cubicBezTo>
                    <a:pt x="437" y="2023"/>
                    <a:pt x="0" y="2471"/>
                    <a:pt x="0" y="2471"/>
                  </a:cubicBezTo>
                  <a:cubicBezTo>
                    <a:pt x="1342" y="2556"/>
                    <a:pt x="2460" y="3557"/>
                    <a:pt x="2460" y="3557"/>
                  </a:cubicBezTo>
                  <a:lnTo>
                    <a:pt x="3536" y="2428"/>
                  </a:lnTo>
                  <a:cubicBezTo>
                    <a:pt x="2695" y="1725"/>
                    <a:pt x="2311" y="0"/>
                    <a:pt x="2311" y="0"/>
                  </a:cubicBezTo>
                  <a:close/>
                </a:path>
              </a:pathLst>
            </a:custGeom>
            <a:solidFill>
              <a:srgbClr val="FDED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2"/>
            <p:cNvSpPr/>
            <p:nvPr/>
          </p:nvSpPr>
          <p:spPr>
            <a:xfrm>
              <a:off x="7712499" y="3454970"/>
              <a:ext cx="334476" cy="333463"/>
            </a:xfrm>
            <a:custGeom>
              <a:avLst/>
              <a:gdLst/>
              <a:ahLst/>
              <a:cxnLst/>
              <a:rect l="l" t="t" r="r" b="b"/>
              <a:pathLst>
                <a:path w="3302" h="3292" extrusionOk="0">
                  <a:moveTo>
                    <a:pt x="1651" y="1"/>
                  </a:moveTo>
                  <a:cubicBezTo>
                    <a:pt x="735" y="1"/>
                    <a:pt x="0" y="735"/>
                    <a:pt x="0" y="1651"/>
                  </a:cubicBezTo>
                  <a:cubicBezTo>
                    <a:pt x="0" y="2556"/>
                    <a:pt x="735" y="3291"/>
                    <a:pt x="1651" y="3291"/>
                  </a:cubicBezTo>
                  <a:cubicBezTo>
                    <a:pt x="2556" y="3291"/>
                    <a:pt x="3301" y="2556"/>
                    <a:pt x="3301" y="1651"/>
                  </a:cubicBezTo>
                  <a:cubicBezTo>
                    <a:pt x="3301" y="735"/>
                    <a:pt x="2556" y="1"/>
                    <a:pt x="16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2"/>
            <p:cNvSpPr/>
            <p:nvPr/>
          </p:nvSpPr>
          <p:spPr>
            <a:xfrm>
              <a:off x="7361917" y="3826925"/>
              <a:ext cx="677461" cy="216062"/>
            </a:xfrm>
            <a:custGeom>
              <a:avLst/>
              <a:gdLst/>
              <a:ahLst/>
              <a:cxnLst/>
              <a:rect l="l" t="t" r="r" b="b"/>
              <a:pathLst>
                <a:path w="6688" h="2133" extrusionOk="0">
                  <a:moveTo>
                    <a:pt x="2289" y="0"/>
                  </a:moveTo>
                  <a:cubicBezTo>
                    <a:pt x="1546" y="0"/>
                    <a:pt x="767" y="142"/>
                    <a:pt x="0" y="514"/>
                  </a:cubicBezTo>
                  <a:cubicBezTo>
                    <a:pt x="0" y="514"/>
                    <a:pt x="1204" y="1834"/>
                    <a:pt x="3078" y="2090"/>
                  </a:cubicBezTo>
                  <a:cubicBezTo>
                    <a:pt x="3310" y="2120"/>
                    <a:pt x="3539" y="2133"/>
                    <a:pt x="3763" y="2133"/>
                  </a:cubicBezTo>
                  <a:cubicBezTo>
                    <a:pt x="5361" y="2133"/>
                    <a:pt x="6688" y="1461"/>
                    <a:pt x="6688" y="1461"/>
                  </a:cubicBezTo>
                  <a:cubicBezTo>
                    <a:pt x="6688" y="1461"/>
                    <a:pt x="4675" y="0"/>
                    <a:pt x="22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2"/>
            <p:cNvSpPr/>
            <p:nvPr/>
          </p:nvSpPr>
          <p:spPr>
            <a:xfrm>
              <a:off x="7785837" y="2969564"/>
              <a:ext cx="640792" cy="836089"/>
            </a:xfrm>
            <a:custGeom>
              <a:avLst/>
              <a:gdLst/>
              <a:ahLst/>
              <a:cxnLst/>
              <a:rect l="l" t="t" r="r" b="b"/>
              <a:pathLst>
                <a:path w="6326" h="8254" extrusionOk="0">
                  <a:moveTo>
                    <a:pt x="1353" y="1"/>
                  </a:moveTo>
                  <a:cubicBezTo>
                    <a:pt x="1353" y="1"/>
                    <a:pt x="0" y="4686"/>
                    <a:pt x="6326" y="8253"/>
                  </a:cubicBezTo>
                  <a:cubicBezTo>
                    <a:pt x="6326" y="8253"/>
                    <a:pt x="6208" y="4218"/>
                    <a:pt x="13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2"/>
            <p:cNvSpPr/>
            <p:nvPr/>
          </p:nvSpPr>
          <p:spPr>
            <a:xfrm>
              <a:off x="8407180" y="3452842"/>
              <a:ext cx="567455" cy="976281"/>
            </a:xfrm>
            <a:custGeom>
              <a:avLst/>
              <a:gdLst/>
              <a:ahLst/>
              <a:cxnLst/>
              <a:rect l="l" t="t" r="r" b="b"/>
              <a:pathLst>
                <a:path w="5602" h="9638" extrusionOk="0">
                  <a:moveTo>
                    <a:pt x="3514" y="0"/>
                  </a:moveTo>
                  <a:cubicBezTo>
                    <a:pt x="3514" y="1"/>
                    <a:pt x="0" y="3387"/>
                    <a:pt x="3695" y="9637"/>
                  </a:cubicBezTo>
                  <a:cubicBezTo>
                    <a:pt x="3695" y="9637"/>
                    <a:pt x="5601" y="6081"/>
                    <a:pt x="35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2"/>
            <p:cNvSpPr/>
            <p:nvPr/>
          </p:nvSpPr>
          <p:spPr>
            <a:xfrm>
              <a:off x="8355317" y="4522821"/>
              <a:ext cx="250401" cy="250401"/>
            </a:xfrm>
            <a:custGeom>
              <a:avLst/>
              <a:gdLst/>
              <a:ahLst/>
              <a:cxnLst/>
              <a:rect l="l" t="t" r="r" b="b"/>
              <a:pathLst>
                <a:path w="2472" h="2472" extrusionOk="0">
                  <a:moveTo>
                    <a:pt x="1236" y="1"/>
                  </a:moveTo>
                  <a:cubicBezTo>
                    <a:pt x="555" y="1"/>
                    <a:pt x="1" y="555"/>
                    <a:pt x="1" y="1236"/>
                  </a:cubicBezTo>
                  <a:cubicBezTo>
                    <a:pt x="1" y="1918"/>
                    <a:pt x="555" y="2471"/>
                    <a:pt x="1236" y="2471"/>
                  </a:cubicBezTo>
                  <a:cubicBezTo>
                    <a:pt x="1918" y="2471"/>
                    <a:pt x="2471" y="1918"/>
                    <a:pt x="2471" y="1236"/>
                  </a:cubicBezTo>
                  <a:cubicBezTo>
                    <a:pt x="2471" y="555"/>
                    <a:pt x="1918" y="1"/>
                    <a:pt x="12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52"/>
            <p:cNvSpPr/>
            <p:nvPr/>
          </p:nvSpPr>
          <p:spPr>
            <a:xfrm>
              <a:off x="7889360" y="4149651"/>
              <a:ext cx="699037" cy="296693"/>
            </a:xfrm>
            <a:custGeom>
              <a:avLst/>
              <a:gdLst/>
              <a:ahLst/>
              <a:cxnLst/>
              <a:rect l="l" t="t" r="r" b="b"/>
              <a:pathLst>
                <a:path w="6901" h="2929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395" y="2636"/>
                    <a:pt x="3228" y="2636"/>
                  </a:cubicBezTo>
                  <a:cubicBezTo>
                    <a:pt x="3304" y="2636"/>
                    <a:pt x="3382" y="2635"/>
                    <a:pt x="3461" y="2631"/>
                  </a:cubicBezTo>
                  <a:cubicBezTo>
                    <a:pt x="3896" y="2609"/>
                    <a:pt x="4277" y="2600"/>
                    <a:pt x="4611" y="2600"/>
                  </a:cubicBezTo>
                  <a:cubicBezTo>
                    <a:pt x="6611" y="2600"/>
                    <a:pt x="6901" y="2929"/>
                    <a:pt x="6901" y="2929"/>
                  </a:cubicBezTo>
                  <a:cubicBezTo>
                    <a:pt x="6901" y="2929"/>
                    <a:pt x="6379" y="788"/>
                    <a:pt x="4079" y="490"/>
                  </a:cubicBezTo>
                  <a:cubicBezTo>
                    <a:pt x="1768" y="192"/>
                    <a:pt x="874" y="416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3" name="Google Shape;843;p52"/>
          <p:cNvGrpSpPr/>
          <p:nvPr/>
        </p:nvGrpSpPr>
        <p:grpSpPr>
          <a:xfrm>
            <a:off x="6191000" y="1517451"/>
            <a:ext cx="2422234" cy="3461228"/>
            <a:chOff x="6191000" y="1517451"/>
            <a:chExt cx="2422234" cy="3461228"/>
          </a:xfrm>
        </p:grpSpPr>
        <p:sp>
          <p:nvSpPr>
            <p:cNvPr id="844" name="Google Shape;844;p52"/>
            <p:cNvSpPr/>
            <p:nvPr/>
          </p:nvSpPr>
          <p:spPr>
            <a:xfrm>
              <a:off x="7114246" y="4869197"/>
              <a:ext cx="206002" cy="109482"/>
            </a:xfrm>
            <a:custGeom>
              <a:avLst/>
              <a:gdLst/>
              <a:ahLst/>
              <a:cxnLst/>
              <a:rect l="l" t="t" r="r" b="b"/>
              <a:pathLst>
                <a:path w="4836" h="2570" extrusionOk="0">
                  <a:moveTo>
                    <a:pt x="3991" y="1"/>
                  </a:moveTo>
                  <a:lnTo>
                    <a:pt x="2871" y="550"/>
                  </a:lnTo>
                  <a:cubicBezTo>
                    <a:pt x="2871" y="550"/>
                    <a:pt x="1308" y="1543"/>
                    <a:pt x="358" y="2219"/>
                  </a:cubicBezTo>
                  <a:cubicBezTo>
                    <a:pt x="0" y="2481"/>
                    <a:pt x="234" y="2570"/>
                    <a:pt x="711" y="2570"/>
                  </a:cubicBezTo>
                  <a:cubicBezTo>
                    <a:pt x="1505" y="2570"/>
                    <a:pt x="2972" y="2324"/>
                    <a:pt x="3526" y="2219"/>
                  </a:cubicBezTo>
                  <a:cubicBezTo>
                    <a:pt x="4413" y="2050"/>
                    <a:pt x="4836" y="2029"/>
                    <a:pt x="4751" y="423"/>
                  </a:cubicBezTo>
                  <a:lnTo>
                    <a:pt x="39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52"/>
            <p:cNvSpPr/>
            <p:nvPr/>
          </p:nvSpPr>
          <p:spPr>
            <a:xfrm>
              <a:off x="7348093" y="4869197"/>
              <a:ext cx="206044" cy="109482"/>
            </a:xfrm>
            <a:custGeom>
              <a:avLst/>
              <a:gdLst/>
              <a:ahLst/>
              <a:cxnLst/>
              <a:rect l="l" t="t" r="r" b="b"/>
              <a:pathLst>
                <a:path w="4837" h="2570" extrusionOk="0">
                  <a:moveTo>
                    <a:pt x="846" y="1"/>
                  </a:moveTo>
                  <a:lnTo>
                    <a:pt x="85" y="423"/>
                  </a:lnTo>
                  <a:cubicBezTo>
                    <a:pt x="1" y="2029"/>
                    <a:pt x="423" y="2050"/>
                    <a:pt x="1310" y="2219"/>
                  </a:cubicBezTo>
                  <a:cubicBezTo>
                    <a:pt x="1864" y="2324"/>
                    <a:pt x="3332" y="2570"/>
                    <a:pt x="4125" y="2570"/>
                  </a:cubicBezTo>
                  <a:cubicBezTo>
                    <a:pt x="4603" y="2570"/>
                    <a:pt x="4836" y="2481"/>
                    <a:pt x="4479" y="2219"/>
                  </a:cubicBezTo>
                  <a:cubicBezTo>
                    <a:pt x="3528" y="1543"/>
                    <a:pt x="1965" y="550"/>
                    <a:pt x="1965" y="550"/>
                  </a:cubicBezTo>
                  <a:lnTo>
                    <a:pt x="84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52"/>
            <p:cNvSpPr/>
            <p:nvPr/>
          </p:nvSpPr>
          <p:spPr>
            <a:xfrm>
              <a:off x="6722756" y="2466622"/>
              <a:ext cx="1237287" cy="801860"/>
            </a:xfrm>
            <a:custGeom>
              <a:avLst/>
              <a:gdLst/>
              <a:ahLst/>
              <a:cxnLst/>
              <a:rect l="l" t="t" r="r" b="b"/>
              <a:pathLst>
                <a:path w="29046" h="18823" extrusionOk="0">
                  <a:moveTo>
                    <a:pt x="17871" y="1"/>
                  </a:moveTo>
                  <a:lnTo>
                    <a:pt x="10246" y="677"/>
                  </a:lnTo>
                  <a:lnTo>
                    <a:pt x="1712" y="5430"/>
                  </a:lnTo>
                  <a:cubicBezTo>
                    <a:pt x="1" y="12717"/>
                    <a:pt x="2176" y="14830"/>
                    <a:pt x="2176" y="14830"/>
                  </a:cubicBezTo>
                  <a:lnTo>
                    <a:pt x="4014" y="13942"/>
                  </a:lnTo>
                  <a:lnTo>
                    <a:pt x="4014" y="13942"/>
                  </a:lnTo>
                  <a:cubicBezTo>
                    <a:pt x="3697" y="15083"/>
                    <a:pt x="3444" y="18252"/>
                    <a:pt x="3402" y="18780"/>
                  </a:cubicBezTo>
                  <a:lnTo>
                    <a:pt x="25624" y="18822"/>
                  </a:lnTo>
                  <a:cubicBezTo>
                    <a:pt x="25603" y="18400"/>
                    <a:pt x="25286" y="13604"/>
                    <a:pt x="25286" y="13604"/>
                  </a:cubicBezTo>
                  <a:cubicBezTo>
                    <a:pt x="28708" y="10816"/>
                    <a:pt x="29046" y="6380"/>
                    <a:pt x="29046" y="6380"/>
                  </a:cubicBezTo>
                  <a:lnTo>
                    <a:pt x="178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52"/>
            <p:cNvSpPr/>
            <p:nvPr/>
          </p:nvSpPr>
          <p:spPr>
            <a:xfrm>
              <a:off x="6833417" y="3270192"/>
              <a:ext cx="1018677" cy="1628981"/>
            </a:xfrm>
            <a:custGeom>
              <a:avLst/>
              <a:gdLst/>
              <a:ahLst/>
              <a:cxnLst/>
              <a:rect l="l" t="t" r="r" b="b"/>
              <a:pathLst>
                <a:path w="23914" h="38239" extrusionOk="0">
                  <a:moveTo>
                    <a:pt x="804" y="0"/>
                  </a:moveTo>
                  <a:cubicBezTo>
                    <a:pt x="804" y="1"/>
                    <a:pt x="1" y="17238"/>
                    <a:pt x="9000" y="37960"/>
                  </a:cubicBezTo>
                  <a:cubicBezTo>
                    <a:pt x="9000" y="37960"/>
                    <a:pt x="9450" y="38139"/>
                    <a:pt x="10145" y="38139"/>
                  </a:cubicBezTo>
                  <a:cubicBezTo>
                    <a:pt x="10492" y="38139"/>
                    <a:pt x="10901" y="38094"/>
                    <a:pt x="11344" y="37960"/>
                  </a:cubicBezTo>
                  <a:lnTo>
                    <a:pt x="11344" y="37960"/>
                  </a:lnTo>
                  <a:cubicBezTo>
                    <a:pt x="11344" y="37960"/>
                    <a:pt x="11173" y="38239"/>
                    <a:pt x="12319" y="38239"/>
                  </a:cubicBezTo>
                  <a:cubicBezTo>
                    <a:pt x="12781" y="38239"/>
                    <a:pt x="13459" y="38193"/>
                    <a:pt x="14450" y="38066"/>
                  </a:cubicBezTo>
                  <a:cubicBezTo>
                    <a:pt x="14450" y="38066"/>
                    <a:pt x="22899" y="16393"/>
                    <a:pt x="23913" y="106"/>
                  </a:cubicBezTo>
                  <a:lnTo>
                    <a:pt x="23913" y="106"/>
                  </a:lnTo>
                  <a:cubicBezTo>
                    <a:pt x="23913" y="106"/>
                    <a:pt x="18492" y="789"/>
                    <a:pt x="11844" y="789"/>
                  </a:cubicBezTo>
                  <a:cubicBezTo>
                    <a:pt x="8301" y="789"/>
                    <a:pt x="4409" y="595"/>
                    <a:pt x="8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52"/>
            <p:cNvSpPr/>
            <p:nvPr/>
          </p:nvSpPr>
          <p:spPr>
            <a:xfrm>
              <a:off x="6866727" y="3270192"/>
              <a:ext cx="985365" cy="662345"/>
            </a:xfrm>
            <a:custGeom>
              <a:avLst/>
              <a:gdLst/>
              <a:ahLst/>
              <a:cxnLst/>
              <a:rect l="l" t="t" r="r" b="b"/>
              <a:pathLst>
                <a:path w="23132" h="15548" extrusionOk="0">
                  <a:moveTo>
                    <a:pt x="22" y="0"/>
                  </a:moveTo>
                  <a:cubicBezTo>
                    <a:pt x="22" y="0"/>
                    <a:pt x="0" y="402"/>
                    <a:pt x="0" y="1162"/>
                  </a:cubicBezTo>
                  <a:cubicBezTo>
                    <a:pt x="3507" y="1564"/>
                    <a:pt x="12041" y="3169"/>
                    <a:pt x="16815" y="9147"/>
                  </a:cubicBezTo>
                  <a:cubicBezTo>
                    <a:pt x="18547" y="11302"/>
                    <a:pt x="19772" y="13499"/>
                    <a:pt x="20617" y="15548"/>
                  </a:cubicBezTo>
                  <a:cubicBezTo>
                    <a:pt x="21843" y="10393"/>
                    <a:pt x="22835" y="5007"/>
                    <a:pt x="23131" y="106"/>
                  </a:cubicBezTo>
                  <a:lnTo>
                    <a:pt x="23131" y="106"/>
                  </a:lnTo>
                  <a:cubicBezTo>
                    <a:pt x="23131" y="106"/>
                    <a:pt x="17710" y="789"/>
                    <a:pt x="11062" y="789"/>
                  </a:cubicBezTo>
                  <a:cubicBezTo>
                    <a:pt x="7519" y="789"/>
                    <a:pt x="3627" y="595"/>
                    <a:pt x="22" y="0"/>
                  </a:cubicBezTo>
                  <a:close/>
                </a:path>
              </a:pathLst>
            </a:custGeom>
            <a:solidFill>
              <a:schemeClr val="dk1">
                <a:alpha val="31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52"/>
            <p:cNvSpPr/>
            <p:nvPr/>
          </p:nvSpPr>
          <p:spPr>
            <a:xfrm>
              <a:off x="6191000" y="1971717"/>
              <a:ext cx="664393" cy="1187092"/>
            </a:xfrm>
            <a:custGeom>
              <a:avLst/>
              <a:gdLst/>
              <a:ahLst/>
              <a:cxnLst/>
              <a:rect l="l" t="t" r="r" b="b"/>
              <a:pathLst>
                <a:path w="15597" h="27866" extrusionOk="0">
                  <a:moveTo>
                    <a:pt x="10224" y="0"/>
                  </a:moveTo>
                  <a:cubicBezTo>
                    <a:pt x="9548" y="0"/>
                    <a:pt x="9147" y="1289"/>
                    <a:pt x="9147" y="1289"/>
                  </a:cubicBezTo>
                  <a:cubicBezTo>
                    <a:pt x="9147" y="1289"/>
                    <a:pt x="9258" y="753"/>
                    <a:pt x="8684" y="753"/>
                  </a:cubicBezTo>
                  <a:cubicBezTo>
                    <a:pt x="8645" y="753"/>
                    <a:pt x="8602" y="755"/>
                    <a:pt x="8556" y="761"/>
                  </a:cubicBezTo>
                  <a:cubicBezTo>
                    <a:pt x="7837" y="824"/>
                    <a:pt x="5049" y="6000"/>
                    <a:pt x="2535" y="11619"/>
                  </a:cubicBezTo>
                  <a:cubicBezTo>
                    <a:pt x="0" y="17238"/>
                    <a:pt x="423" y="24209"/>
                    <a:pt x="5450" y="26807"/>
                  </a:cubicBezTo>
                  <a:cubicBezTo>
                    <a:pt x="6990" y="27593"/>
                    <a:pt x="8447" y="27866"/>
                    <a:pt x="9729" y="27866"/>
                  </a:cubicBezTo>
                  <a:cubicBezTo>
                    <a:pt x="12650" y="27866"/>
                    <a:pt x="14660" y="26448"/>
                    <a:pt x="14660" y="26448"/>
                  </a:cubicBezTo>
                  <a:cubicBezTo>
                    <a:pt x="14660" y="26448"/>
                    <a:pt x="12485" y="24335"/>
                    <a:pt x="14196" y="17048"/>
                  </a:cubicBezTo>
                  <a:lnTo>
                    <a:pt x="14196" y="17048"/>
                  </a:lnTo>
                  <a:cubicBezTo>
                    <a:pt x="12344" y="18468"/>
                    <a:pt x="10712" y="19187"/>
                    <a:pt x="9484" y="19187"/>
                  </a:cubicBezTo>
                  <a:cubicBezTo>
                    <a:pt x="8302" y="19187"/>
                    <a:pt x="7494" y="18521"/>
                    <a:pt x="7225" y="17174"/>
                  </a:cubicBezTo>
                  <a:cubicBezTo>
                    <a:pt x="6676" y="14449"/>
                    <a:pt x="9274" y="11619"/>
                    <a:pt x="9274" y="11619"/>
                  </a:cubicBezTo>
                  <a:lnTo>
                    <a:pt x="11703" y="11619"/>
                  </a:lnTo>
                  <a:cubicBezTo>
                    <a:pt x="13646" y="11598"/>
                    <a:pt x="14618" y="9781"/>
                    <a:pt x="14491" y="9316"/>
                  </a:cubicBezTo>
                  <a:cubicBezTo>
                    <a:pt x="14430" y="9080"/>
                    <a:pt x="14323" y="8949"/>
                    <a:pt x="14090" y="8949"/>
                  </a:cubicBezTo>
                  <a:cubicBezTo>
                    <a:pt x="13842" y="8949"/>
                    <a:pt x="13453" y="9096"/>
                    <a:pt x="12823" y="9422"/>
                  </a:cubicBezTo>
                  <a:cubicBezTo>
                    <a:pt x="12403" y="9632"/>
                    <a:pt x="11991" y="9737"/>
                    <a:pt x="11628" y="9737"/>
                  </a:cubicBezTo>
                  <a:cubicBezTo>
                    <a:pt x="10930" y="9737"/>
                    <a:pt x="10414" y="9347"/>
                    <a:pt x="10372" y="8556"/>
                  </a:cubicBezTo>
                  <a:cubicBezTo>
                    <a:pt x="10315" y="7493"/>
                    <a:pt x="11366" y="6686"/>
                    <a:pt x="12454" y="6686"/>
                  </a:cubicBezTo>
                  <a:cubicBezTo>
                    <a:pt x="12577" y="6686"/>
                    <a:pt x="12700" y="6696"/>
                    <a:pt x="12823" y="6718"/>
                  </a:cubicBezTo>
                  <a:cubicBezTo>
                    <a:pt x="14006" y="6929"/>
                    <a:pt x="13879" y="8260"/>
                    <a:pt x="14555" y="8281"/>
                  </a:cubicBezTo>
                  <a:cubicBezTo>
                    <a:pt x="14565" y="8282"/>
                    <a:pt x="14575" y="8282"/>
                    <a:pt x="14585" y="8282"/>
                  </a:cubicBezTo>
                  <a:cubicBezTo>
                    <a:pt x="15262" y="8282"/>
                    <a:pt x="15596" y="6861"/>
                    <a:pt x="14597" y="5112"/>
                  </a:cubicBezTo>
                  <a:cubicBezTo>
                    <a:pt x="14040" y="4157"/>
                    <a:pt x="12931" y="3937"/>
                    <a:pt x="12026" y="3937"/>
                  </a:cubicBezTo>
                  <a:cubicBezTo>
                    <a:pt x="11251" y="3937"/>
                    <a:pt x="10626" y="4099"/>
                    <a:pt x="10626" y="4099"/>
                  </a:cubicBezTo>
                  <a:cubicBezTo>
                    <a:pt x="11175" y="1500"/>
                    <a:pt x="10921" y="0"/>
                    <a:pt x="102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52"/>
            <p:cNvSpPr/>
            <p:nvPr/>
          </p:nvSpPr>
          <p:spPr>
            <a:xfrm>
              <a:off x="6878440" y="3075817"/>
              <a:ext cx="928626" cy="116298"/>
            </a:xfrm>
            <a:custGeom>
              <a:avLst/>
              <a:gdLst/>
              <a:ahLst/>
              <a:cxnLst/>
              <a:rect l="l" t="t" r="r" b="b"/>
              <a:pathLst>
                <a:path w="21800" h="2730" extrusionOk="0">
                  <a:moveTo>
                    <a:pt x="275" y="1"/>
                  </a:moveTo>
                  <a:cubicBezTo>
                    <a:pt x="169" y="508"/>
                    <a:pt x="85" y="1184"/>
                    <a:pt x="0" y="1881"/>
                  </a:cubicBezTo>
                  <a:cubicBezTo>
                    <a:pt x="2791" y="2515"/>
                    <a:pt x="6145" y="2730"/>
                    <a:pt x="9415" y="2730"/>
                  </a:cubicBezTo>
                  <a:cubicBezTo>
                    <a:pt x="14637" y="2730"/>
                    <a:pt x="19644" y="2183"/>
                    <a:pt x="21800" y="1923"/>
                  </a:cubicBezTo>
                  <a:lnTo>
                    <a:pt x="21694" y="64"/>
                  </a:lnTo>
                  <a:cubicBezTo>
                    <a:pt x="17869" y="657"/>
                    <a:pt x="14268" y="859"/>
                    <a:pt x="11133" y="859"/>
                  </a:cubicBezTo>
                  <a:cubicBezTo>
                    <a:pt x="5665" y="859"/>
                    <a:pt x="1617" y="242"/>
                    <a:pt x="2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52"/>
            <p:cNvSpPr/>
            <p:nvPr/>
          </p:nvSpPr>
          <p:spPr>
            <a:xfrm>
              <a:off x="6867621" y="3216178"/>
              <a:ext cx="946644" cy="117235"/>
            </a:xfrm>
            <a:custGeom>
              <a:avLst/>
              <a:gdLst/>
              <a:ahLst/>
              <a:cxnLst/>
              <a:rect l="l" t="t" r="r" b="b"/>
              <a:pathLst>
                <a:path w="22223" h="2752" extrusionOk="0">
                  <a:moveTo>
                    <a:pt x="106" y="1"/>
                  </a:moveTo>
                  <a:cubicBezTo>
                    <a:pt x="43" y="719"/>
                    <a:pt x="1" y="1268"/>
                    <a:pt x="1" y="1268"/>
                  </a:cubicBezTo>
                  <a:cubicBezTo>
                    <a:pt x="2909" y="2381"/>
                    <a:pt x="6347" y="2752"/>
                    <a:pt x="9639" y="2752"/>
                  </a:cubicBezTo>
                  <a:cubicBezTo>
                    <a:pt x="16224" y="2752"/>
                    <a:pt x="22223" y="1268"/>
                    <a:pt x="22223" y="1268"/>
                  </a:cubicBezTo>
                  <a:lnTo>
                    <a:pt x="22160" y="43"/>
                  </a:lnTo>
                  <a:cubicBezTo>
                    <a:pt x="18430" y="794"/>
                    <a:pt x="14782" y="1051"/>
                    <a:pt x="11536" y="1051"/>
                  </a:cubicBezTo>
                  <a:cubicBezTo>
                    <a:pt x="6106" y="1051"/>
                    <a:pt x="1799" y="331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52"/>
            <p:cNvSpPr/>
            <p:nvPr/>
          </p:nvSpPr>
          <p:spPr>
            <a:xfrm>
              <a:off x="6900036" y="2928257"/>
              <a:ext cx="835976" cy="102964"/>
            </a:xfrm>
            <a:custGeom>
              <a:avLst/>
              <a:gdLst/>
              <a:ahLst/>
              <a:cxnLst/>
              <a:rect l="l" t="t" r="r" b="b"/>
              <a:pathLst>
                <a:path w="19625" h="2417" extrusionOk="0">
                  <a:moveTo>
                    <a:pt x="528" y="0"/>
                  </a:moveTo>
                  <a:lnTo>
                    <a:pt x="0" y="1690"/>
                  </a:lnTo>
                  <a:cubicBezTo>
                    <a:pt x="3730" y="2247"/>
                    <a:pt x="7556" y="2417"/>
                    <a:pt x="10833" y="2417"/>
                  </a:cubicBezTo>
                  <a:cubicBezTo>
                    <a:pt x="15517" y="2417"/>
                    <a:pt x="19077" y="2069"/>
                    <a:pt x="19624" y="2007"/>
                  </a:cubicBezTo>
                  <a:cubicBezTo>
                    <a:pt x="18716" y="1373"/>
                    <a:pt x="17955" y="824"/>
                    <a:pt x="17955" y="824"/>
                  </a:cubicBezTo>
                  <a:lnTo>
                    <a:pt x="18019" y="782"/>
                  </a:lnTo>
                  <a:lnTo>
                    <a:pt x="17026" y="0"/>
                  </a:lnTo>
                  <a:cubicBezTo>
                    <a:pt x="14568" y="317"/>
                    <a:pt x="11916" y="423"/>
                    <a:pt x="9472" y="423"/>
                  </a:cubicBezTo>
                  <a:cubicBezTo>
                    <a:pt x="4584" y="423"/>
                    <a:pt x="528" y="0"/>
                    <a:pt x="5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52"/>
            <p:cNvSpPr/>
            <p:nvPr/>
          </p:nvSpPr>
          <p:spPr>
            <a:xfrm>
              <a:off x="6774934" y="2642978"/>
              <a:ext cx="125109" cy="435585"/>
            </a:xfrm>
            <a:custGeom>
              <a:avLst/>
              <a:gdLst/>
              <a:ahLst/>
              <a:cxnLst/>
              <a:rect l="l" t="t" r="r" b="b"/>
              <a:pathLst>
                <a:path w="2937" h="10225" extrusionOk="0">
                  <a:moveTo>
                    <a:pt x="2768" y="1"/>
                  </a:moveTo>
                  <a:lnTo>
                    <a:pt x="930" y="1036"/>
                  </a:lnTo>
                  <a:cubicBezTo>
                    <a:pt x="634" y="2874"/>
                    <a:pt x="1" y="8049"/>
                    <a:pt x="1923" y="10225"/>
                  </a:cubicBezTo>
                  <a:lnTo>
                    <a:pt x="2789" y="9802"/>
                  </a:lnTo>
                  <a:lnTo>
                    <a:pt x="2789" y="9802"/>
                  </a:lnTo>
                  <a:cubicBezTo>
                    <a:pt x="2788" y="9809"/>
                    <a:pt x="2787" y="9812"/>
                    <a:pt x="2787" y="9812"/>
                  </a:cubicBezTo>
                  <a:cubicBezTo>
                    <a:pt x="2788" y="9812"/>
                    <a:pt x="2937" y="9105"/>
                    <a:pt x="2937" y="9105"/>
                  </a:cubicBezTo>
                  <a:cubicBezTo>
                    <a:pt x="2937" y="9105"/>
                    <a:pt x="1754" y="7563"/>
                    <a:pt x="27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52"/>
            <p:cNvSpPr/>
            <p:nvPr/>
          </p:nvSpPr>
          <p:spPr>
            <a:xfrm>
              <a:off x="6935986" y="2581807"/>
              <a:ext cx="68454" cy="278987"/>
            </a:xfrm>
            <a:custGeom>
              <a:avLst/>
              <a:gdLst/>
              <a:ahLst/>
              <a:cxnLst/>
              <a:rect l="l" t="t" r="r" b="b"/>
              <a:pathLst>
                <a:path w="1607" h="6549" extrusionOk="0">
                  <a:moveTo>
                    <a:pt x="1606" y="1"/>
                  </a:moveTo>
                  <a:lnTo>
                    <a:pt x="423" y="655"/>
                  </a:lnTo>
                  <a:cubicBezTo>
                    <a:pt x="254" y="1754"/>
                    <a:pt x="1" y="3887"/>
                    <a:pt x="212" y="6549"/>
                  </a:cubicBezTo>
                  <a:lnTo>
                    <a:pt x="1606" y="3676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52"/>
            <p:cNvSpPr/>
            <p:nvPr/>
          </p:nvSpPr>
          <p:spPr>
            <a:xfrm>
              <a:off x="7059256" y="2517015"/>
              <a:ext cx="72927" cy="166523"/>
            </a:xfrm>
            <a:custGeom>
              <a:avLst/>
              <a:gdLst/>
              <a:ahLst/>
              <a:cxnLst/>
              <a:rect l="l" t="t" r="r" b="b"/>
              <a:pathLst>
                <a:path w="1712" h="3909" extrusionOk="0">
                  <a:moveTo>
                    <a:pt x="1437" y="1"/>
                  </a:moveTo>
                  <a:lnTo>
                    <a:pt x="1" y="803"/>
                  </a:lnTo>
                  <a:lnTo>
                    <a:pt x="1" y="3909"/>
                  </a:lnTo>
                  <a:lnTo>
                    <a:pt x="1712" y="2472"/>
                  </a:lnTo>
                  <a:lnTo>
                    <a:pt x="143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52"/>
            <p:cNvSpPr/>
            <p:nvPr/>
          </p:nvSpPr>
          <p:spPr>
            <a:xfrm>
              <a:off x="6550885" y="2022749"/>
              <a:ext cx="34248" cy="133466"/>
            </a:xfrm>
            <a:custGeom>
              <a:avLst/>
              <a:gdLst/>
              <a:ahLst/>
              <a:cxnLst/>
              <a:rect l="l" t="t" r="r" b="b"/>
              <a:pathLst>
                <a:path w="804" h="3133" extrusionOk="0">
                  <a:moveTo>
                    <a:pt x="685" y="1"/>
                  </a:moveTo>
                  <a:cubicBezTo>
                    <a:pt x="635" y="1"/>
                    <a:pt x="592" y="35"/>
                    <a:pt x="592" y="70"/>
                  </a:cubicBezTo>
                  <a:lnTo>
                    <a:pt x="1" y="3006"/>
                  </a:lnTo>
                  <a:cubicBezTo>
                    <a:pt x="1" y="3069"/>
                    <a:pt x="22" y="3133"/>
                    <a:pt x="85" y="3133"/>
                  </a:cubicBezTo>
                  <a:lnTo>
                    <a:pt x="107" y="3133"/>
                  </a:lnTo>
                  <a:cubicBezTo>
                    <a:pt x="149" y="3133"/>
                    <a:pt x="191" y="3112"/>
                    <a:pt x="212" y="3048"/>
                  </a:cubicBezTo>
                  <a:lnTo>
                    <a:pt x="804" y="112"/>
                  </a:lnTo>
                  <a:cubicBezTo>
                    <a:pt x="804" y="70"/>
                    <a:pt x="761" y="7"/>
                    <a:pt x="719" y="7"/>
                  </a:cubicBezTo>
                  <a:cubicBezTo>
                    <a:pt x="707" y="3"/>
                    <a:pt x="696" y="1"/>
                    <a:pt x="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52"/>
            <p:cNvSpPr/>
            <p:nvPr/>
          </p:nvSpPr>
          <p:spPr>
            <a:xfrm>
              <a:off x="6945016" y="2770772"/>
              <a:ext cx="615491" cy="104711"/>
            </a:xfrm>
            <a:custGeom>
              <a:avLst/>
              <a:gdLst/>
              <a:ahLst/>
              <a:cxnLst/>
              <a:rect l="l" t="t" r="r" b="b"/>
              <a:pathLst>
                <a:path w="14449" h="2458" extrusionOk="0">
                  <a:moveTo>
                    <a:pt x="13583" y="1"/>
                  </a:moveTo>
                  <a:cubicBezTo>
                    <a:pt x="11205" y="358"/>
                    <a:pt x="8934" y="474"/>
                    <a:pt x="6992" y="474"/>
                  </a:cubicBezTo>
                  <a:cubicBezTo>
                    <a:pt x="3431" y="474"/>
                    <a:pt x="972" y="85"/>
                    <a:pt x="972" y="85"/>
                  </a:cubicBezTo>
                  <a:cubicBezTo>
                    <a:pt x="21" y="1965"/>
                    <a:pt x="0" y="2113"/>
                    <a:pt x="0" y="2113"/>
                  </a:cubicBezTo>
                  <a:cubicBezTo>
                    <a:pt x="2616" y="2365"/>
                    <a:pt x="4877" y="2457"/>
                    <a:pt x="6783" y="2457"/>
                  </a:cubicBezTo>
                  <a:cubicBezTo>
                    <a:pt x="11894" y="2457"/>
                    <a:pt x="14449" y="1796"/>
                    <a:pt x="14449" y="1796"/>
                  </a:cubicBezTo>
                  <a:lnTo>
                    <a:pt x="13879" y="465"/>
                  </a:lnTo>
                  <a:lnTo>
                    <a:pt x="1358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52"/>
            <p:cNvSpPr/>
            <p:nvPr/>
          </p:nvSpPr>
          <p:spPr>
            <a:xfrm>
              <a:off x="7059256" y="2622318"/>
              <a:ext cx="422993" cy="87330"/>
            </a:xfrm>
            <a:custGeom>
              <a:avLst/>
              <a:gdLst/>
              <a:ahLst/>
              <a:cxnLst/>
              <a:rect l="l" t="t" r="r" b="b"/>
              <a:pathLst>
                <a:path w="9930" h="2050" extrusionOk="0">
                  <a:moveTo>
                    <a:pt x="1712" y="0"/>
                  </a:moveTo>
                  <a:lnTo>
                    <a:pt x="1" y="1437"/>
                  </a:lnTo>
                  <a:cubicBezTo>
                    <a:pt x="1" y="1437"/>
                    <a:pt x="2388" y="2049"/>
                    <a:pt x="5916" y="2049"/>
                  </a:cubicBezTo>
                  <a:cubicBezTo>
                    <a:pt x="9443" y="2049"/>
                    <a:pt x="9929" y="1838"/>
                    <a:pt x="9929" y="1838"/>
                  </a:cubicBezTo>
                  <a:lnTo>
                    <a:pt x="9063" y="486"/>
                  </a:lnTo>
                  <a:cubicBezTo>
                    <a:pt x="9063" y="486"/>
                    <a:pt x="8019" y="577"/>
                    <a:pt x="6631" y="577"/>
                  </a:cubicBezTo>
                  <a:cubicBezTo>
                    <a:pt x="5097" y="577"/>
                    <a:pt x="3143" y="466"/>
                    <a:pt x="17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52"/>
            <p:cNvSpPr/>
            <p:nvPr/>
          </p:nvSpPr>
          <p:spPr>
            <a:xfrm>
              <a:off x="6868516" y="1517451"/>
              <a:ext cx="921469" cy="436011"/>
            </a:xfrm>
            <a:custGeom>
              <a:avLst/>
              <a:gdLst/>
              <a:ahLst/>
              <a:cxnLst/>
              <a:rect l="l" t="t" r="r" b="b"/>
              <a:pathLst>
                <a:path w="21632" h="10235" extrusionOk="0">
                  <a:moveTo>
                    <a:pt x="11815" y="1"/>
                  </a:moveTo>
                  <a:cubicBezTo>
                    <a:pt x="10139" y="1"/>
                    <a:pt x="8311" y="1141"/>
                    <a:pt x="6190" y="1581"/>
                  </a:cubicBezTo>
                  <a:cubicBezTo>
                    <a:pt x="3317" y="2173"/>
                    <a:pt x="1" y="947"/>
                    <a:pt x="867" y="4581"/>
                  </a:cubicBezTo>
                  <a:cubicBezTo>
                    <a:pt x="1733" y="8214"/>
                    <a:pt x="5408" y="8214"/>
                    <a:pt x="5408" y="8214"/>
                  </a:cubicBezTo>
                  <a:cubicBezTo>
                    <a:pt x="5408" y="8214"/>
                    <a:pt x="10253" y="10234"/>
                    <a:pt x="14831" y="10234"/>
                  </a:cubicBezTo>
                  <a:cubicBezTo>
                    <a:pt x="15445" y="10234"/>
                    <a:pt x="16054" y="10198"/>
                    <a:pt x="16646" y="10115"/>
                  </a:cubicBezTo>
                  <a:cubicBezTo>
                    <a:pt x="21632" y="9439"/>
                    <a:pt x="20723" y="5848"/>
                    <a:pt x="18632" y="4581"/>
                  </a:cubicBezTo>
                  <a:cubicBezTo>
                    <a:pt x="16541" y="3313"/>
                    <a:pt x="15632" y="1856"/>
                    <a:pt x="13499" y="483"/>
                  </a:cubicBezTo>
                  <a:cubicBezTo>
                    <a:pt x="12952" y="136"/>
                    <a:pt x="12392" y="1"/>
                    <a:pt x="118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52"/>
            <p:cNvSpPr/>
            <p:nvPr/>
          </p:nvSpPr>
          <p:spPr>
            <a:xfrm>
              <a:off x="7021474" y="1680900"/>
              <a:ext cx="641646" cy="228038"/>
            </a:xfrm>
            <a:custGeom>
              <a:avLst/>
              <a:gdLst/>
              <a:ahLst/>
              <a:cxnLst/>
              <a:rect l="l" t="t" r="r" b="b"/>
              <a:pathLst>
                <a:path w="15063" h="5353" extrusionOk="0">
                  <a:moveTo>
                    <a:pt x="5968" y="1"/>
                  </a:moveTo>
                  <a:cubicBezTo>
                    <a:pt x="3853" y="1"/>
                    <a:pt x="2436" y="413"/>
                    <a:pt x="1310" y="1631"/>
                  </a:cubicBezTo>
                  <a:cubicBezTo>
                    <a:pt x="1" y="3025"/>
                    <a:pt x="2198" y="3617"/>
                    <a:pt x="2198" y="3617"/>
                  </a:cubicBezTo>
                  <a:cubicBezTo>
                    <a:pt x="2198" y="3617"/>
                    <a:pt x="10393" y="5353"/>
                    <a:pt x="13245" y="5353"/>
                  </a:cubicBezTo>
                  <a:cubicBezTo>
                    <a:pt x="13708" y="5353"/>
                    <a:pt x="14030" y="5307"/>
                    <a:pt x="14154" y="5201"/>
                  </a:cubicBezTo>
                  <a:cubicBezTo>
                    <a:pt x="15062" y="4462"/>
                    <a:pt x="14302" y="2856"/>
                    <a:pt x="12253" y="1821"/>
                  </a:cubicBezTo>
                  <a:cubicBezTo>
                    <a:pt x="10225" y="765"/>
                    <a:pt x="9591" y="173"/>
                    <a:pt x="6929" y="26"/>
                  </a:cubicBezTo>
                  <a:cubicBezTo>
                    <a:pt x="6593" y="10"/>
                    <a:pt x="6273" y="1"/>
                    <a:pt x="5968" y="1"/>
                  </a:cubicBezTo>
                  <a:close/>
                </a:path>
              </a:pathLst>
            </a:custGeom>
            <a:solidFill>
              <a:srgbClr val="002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2"/>
            <p:cNvSpPr/>
            <p:nvPr/>
          </p:nvSpPr>
          <p:spPr>
            <a:xfrm>
              <a:off x="6777661" y="2935456"/>
              <a:ext cx="133202" cy="162902"/>
            </a:xfrm>
            <a:custGeom>
              <a:avLst/>
              <a:gdLst/>
              <a:ahLst/>
              <a:cxnLst/>
              <a:rect l="l" t="t" r="r" b="b"/>
              <a:pathLst>
                <a:path w="3127" h="3824" extrusionOk="0">
                  <a:moveTo>
                    <a:pt x="3126" y="0"/>
                  </a:moveTo>
                  <a:lnTo>
                    <a:pt x="0" y="1775"/>
                  </a:lnTo>
                  <a:cubicBezTo>
                    <a:pt x="317" y="3274"/>
                    <a:pt x="887" y="3824"/>
                    <a:pt x="887" y="3824"/>
                  </a:cubicBezTo>
                  <a:lnTo>
                    <a:pt x="2725" y="2936"/>
                  </a:lnTo>
                  <a:lnTo>
                    <a:pt x="3126" y="0"/>
                  </a:lnTo>
                  <a:close/>
                </a:path>
              </a:pathLst>
            </a:custGeom>
            <a:solidFill>
              <a:schemeClr val="dk1">
                <a:alpha val="31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52"/>
            <p:cNvSpPr/>
            <p:nvPr/>
          </p:nvSpPr>
          <p:spPr>
            <a:xfrm>
              <a:off x="7571248" y="2869330"/>
              <a:ext cx="234883" cy="265526"/>
            </a:xfrm>
            <a:custGeom>
              <a:avLst/>
              <a:gdLst/>
              <a:ahLst/>
              <a:cxnLst/>
              <a:rect l="l" t="t" r="r" b="b"/>
              <a:pathLst>
                <a:path w="5514" h="6233" extrusionOk="0">
                  <a:moveTo>
                    <a:pt x="0" y="1"/>
                  </a:moveTo>
                  <a:lnTo>
                    <a:pt x="0" y="1"/>
                  </a:lnTo>
                  <a:cubicBezTo>
                    <a:pt x="1479" y="3908"/>
                    <a:pt x="4056" y="5577"/>
                    <a:pt x="5514" y="6232"/>
                  </a:cubicBezTo>
                  <a:lnTo>
                    <a:pt x="5366" y="3908"/>
                  </a:lnTo>
                  <a:cubicBezTo>
                    <a:pt x="2979" y="3317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dk1">
                <a:alpha val="31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52"/>
            <p:cNvSpPr/>
            <p:nvPr/>
          </p:nvSpPr>
          <p:spPr>
            <a:xfrm>
              <a:off x="7017896" y="1749994"/>
              <a:ext cx="566036" cy="933196"/>
            </a:xfrm>
            <a:custGeom>
              <a:avLst/>
              <a:gdLst/>
              <a:ahLst/>
              <a:cxnLst/>
              <a:rect l="l" t="t" r="r" b="b"/>
              <a:pathLst>
                <a:path w="13288" h="21906" extrusionOk="0">
                  <a:moveTo>
                    <a:pt x="6004" y="1"/>
                  </a:moveTo>
                  <a:cubicBezTo>
                    <a:pt x="4588" y="1"/>
                    <a:pt x="3154" y="751"/>
                    <a:pt x="2683" y="1340"/>
                  </a:cubicBezTo>
                  <a:cubicBezTo>
                    <a:pt x="1901" y="2290"/>
                    <a:pt x="0" y="7212"/>
                    <a:pt x="0" y="7212"/>
                  </a:cubicBezTo>
                  <a:lnTo>
                    <a:pt x="2324" y="8332"/>
                  </a:lnTo>
                  <a:lnTo>
                    <a:pt x="2408" y="10317"/>
                  </a:lnTo>
                  <a:cubicBezTo>
                    <a:pt x="2408" y="10317"/>
                    <a:pt x="2831" y="16401"/>
                    <a:pt x="3676" y="18894"/>
                  </a:cubicBezTo>
                  <a:cubicBezTo>
                    <a:pt x="4312" y="20834"/>
                    <a:pt x="5463" y="21906"/>
                    <a:pt x="7014" y="21906"/>
                  </a:cubicBezTo>
                  <a:cubicBezTo>
                    <a:pt x="7473" y="21906"/>
                    <a:pt x="7966" y="21812"/>
                    <a:pt x="8492" y="21619"/>
                  </a:cubicBezTo>
                  <a:cubicBezTo>
                    <a:pt x="10795" y="20795"/>
                    <a:pt x="12463" y="9705"/>
                    <a:pt x="12463" y="9705"/>
                  </a:cubicBezTo>
                  <a:cubicBezTo>
                    <a:pt x="12463" y="9705"/>
                    <a:pt x="13287" y="6980"/>
                    <a:pt x="12252" y="6346"/>
                  </a:cubicBezTo>
                  <a:cubicBezTo>
                    <a:pt x="12041" y="6219"/>
                    <a:pt x="11856" y="6169"/>
                    <a:pt x="11695" y="6169"/>
                  </a:cubicBezTo>
                  <a:cubicBezTo>
                    <a:pt x="11051" y="6169"/>
                    <a:pt x="10795" y="6980"/>
                    <a:pt x="10795" y="6980"/>
                  </a:cubicBezTo>
                  <a:lnTo>
                    <a:pt x="8893" y="6135"/>
                  </a:lnTo>
                  <a:cubicBezTo>
                    <a:pt x="8893" y="6135"/>
                    <a:pt x="9992" y="3114"/>
                    <a:pt x="8365" y="1065"/>
                  </a:cubicBezTo>
                  <a:cubicBezTo>
                    <a:pt x="7738" y="285"/>
                    <a:pt x="6874" y="1"/>
                    <a:pt x="60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2"/>
            <p:cNvSpPr/>
            <p:nvPr/>
          </p:nvSpPr>
          <p:spPr>
            <a:xfrm>
              <a:off x="6855908" y="2029011"/>
              <a:ext cx="600241" cy="232127"/>
            </a:xfrm>
            <a:custGeom>
              <a:avLst/>
              <a:gdLst/>
              <a:ahLst/>
              <a:cxnLst/>
              <a:rect l="l" t="t" r="r" b="b"/>
              <a:pathLst>
                <a:path w="14091" h="5449" extrusionOk="0">
                  <a:moveTo>
                    <a:pt x="8682" y="1"/>
                  </a:moveTo>
                  <a:cubicBezTo>
                    <a:pt x="8600" y="1"/>
                    <a:pt x="8515" y="3"/>
                    <a:pt x="8429" y="7"/>
                  </a:cubicBezTo>
                  <a:cubicBezTo>
                    <a:pt x="6423" y="92"/>
                    <a:pt x="5831" y="1634"/>
                    <a:pt x="5831" y="1634"/>
                  </a:cubicBezTo>
                  <a:cubicBezTo>
                    <a:pt x="5330" y="1078"/>
                    <a:pt x="4775" y="861"/>
                    <a:pt x="4228" y="861"/>
                  </a:cubicBezTo>
                  <a:cubicBezTo>
                    <a:pt x="2907" y="861"/>
                    <a:pt x="1633" y="2124"/>
                    <a:pt x="1289" y="2901"/>
                  </a:cubicBezTo>
                  <a:cubicBezTo>
                    <a:pt x="973" y="3599"/>
                    <a:pt x="550" y="3731"/>
                    <a:pt x="277" y="3731"/>
                  </a:cubicBezTo>
                  <a:cubicBezTo>
                    <a:pt x="112" y="3731"/>
                    <a:pt x="1" y="3683"/>
                    <a:pt x="1" y="3683"/>
                  </a:cubicBezTo>
                  <a:lnTo>
                    <a:pt x="1" y="3683"/>
                  </a:lnTo>
                  <a:cubicBezTo>
                    <a:pt x="1" y="3683"/>
                    <a:pt x="521" y="5014"/>
                    <a:pt x="3129" y="5014"/>
                  </a:cubicBezTo>
                  <a:cubicBezTo>
                    <a:pt x="3150" y="5014"/>
                    <a:pt x="3170" y="5014"/>
                    <a:pt x="3191" y="5014"/>
                  </a:cubicBezTo>
                  <a:cubicBezTo>
                    <a:pt x="5852" y="4993"/>
                    <a:pt x="6085" y="2922"/>
                    <a:pt x="6085" y="2922"/>
                  </a:cubicBezTo>
                  <a:cubicBezTo>
                    <a:pt x="6085" y="2922"/>
                    <a:pt x="6338" y="5246"/>
                    <a:pt x="10098" y="5436"/>
                  </a:cubicBezTo>
                  <a:cubicBezTo>
                    <a:pt x="10265" y="5445"/>
                    <a:pt x="10425" y="5449"/>
                    <a:pt x="10578" y="5449"/>
                  </a:cubicBezTo>
                  <a:cubicBezTo>
                    <a:pt x="13878" y="5449"/>
                    <a:pt x="14091" y="3577"/>
                    <a:pt x="14091" y="3577"/>
                  </a:cubicBezTo>
                  <a:lnTo>
                    <a:pt x="14091" y="3577"/>
                  </a:lnTo>
                  <a:cubicBezTo>
                    <a:pt x="14091" y="3577"/>
                    <a:pt x="13976" y="3628"/>
                    <a:pt x="13793" y="3628"/>
                  </a:cubicBezTo>
                  <a:cubicBezTo>
                    <a:pt x="13461" y="3628"/>
                    <a:pt x="12905" y="3461"/>
                    <a:pt x="12401" y="2521"/>
                  </a:cubicBezTo>
                  <a:cubicBezTo>
                    <a:pt x="11632" y="1125"/>
                    <a:pt x="10553" y="1"/>
                    <a:pt x="86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2"/>
            <p:cNvSpPr/>
            <p:nvPr/>
          </p:nvSpPr>
          <p:spPr>
            <a:xfrm>
              <a:off x="7243735" y="1863390"/>
              <a:ext cx="76505" cy="124222"/>
            </a:xfrm>
            <a:custGeom>
              <a:avLst/>
              <a:gdLst/>
              <a:ahLst/>
              <a:cxnLst/>
              <a:rect l="l" t="t" r="r" b="b"/>
              <a:pathLst>
                <a:path w="1796" h="2916" extrusionOk="0">
                  <a:moveTo>
                    <a:pt x="1170" y="0"/>
                  </a:moveTo>
                  <a:cubicBezTo>
                    <a:pt x="804" y="0"/>
                    <a:pt x="368" y="546"/>
                    <a:pt x="190" y="1276"/>
                  </a:cubicBezTo>
                  <a:cubicBezTo>
                    <a:pt x="0" y="2079"/>
                    <a:pt x="148" y="2818"/>
                    <a:pt x="550" y="2903"/>
                  </a:cubicBezTo>
                  <a:cubicBezTo>
                    <a:pt x="580" y="2911"/>
                    <a:pt x="611" y="2915"/>
                    <a:pt x="643" y="2915"/>
                  </a:cubicBezTo>
                  <a:cubicBezTo>
                    <a:pt x="1006" y="2915"/>
                    <a:pt x="1431" y="2373"/>
                    <a:pt x="1606" y="1635"/>
                  </a:cubicBezTo>
                  <a:cubicBezTo>
                    <a:pt x="1796" y="832"/>
                    <a:pt x="1648" y="114"/>
                    <a:pt x="1247" y="9"/>
                  </a:cubicBezTo>
                  <a:cubicBezTo>
                    <a:pt x="1222" y="3"/>
                    <a:pt x="1196" y="0"/>
                    <a:pt x="11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2"/>
            <p:cNvSpPr/>
            <p:nvPr/>
          </p:nvSpPr>
          <p:spPr>
            <a:xfrm>
              <a:off x="7132136" y="1712678"/>
              <a:ext cx="509381" cy="449856"/>
            </a:xfrm>
            <a:custGeom>
              <a:avLst/>
              <a:gdLst/>
              <a:ahLst/>
              <a:cxnLst/>
              <a:rect l="l" t="t" r="r" b="b"/>
              <a:pathLst>
                <a:path w="11958" h="10560" extrusionOk="0">
                  <a:moveTo>
                    <a:pt x="4332" y="1"/>
                  </a:moveTo>
                  <a:cubicBezTo>
                    <a:pt x="1336" y="1"/>
                    <a:pt x="1" y="2216"/>
                    <a:pt x="1" y="2216"/>
                  </a:cubicBezTo>
                  <a:cubicBezTo>
                    <a:pt x="471" y="1628"/>
                    <a:pt x="1904" y="886"/>
                    <a:pt x="3318" y="886"/>
                  </a:cubicBezTo>
                  <a:cubicBezTo>
                    <a:pt x="4190" y="886"/>
                    <a:pt x="5055" y="1168"/>
                    <a:pt x="5683" y="1941"/>
                  </a:cubicBezTo>
                  <a:cubicBezTo>
                    <a:pt x="7310" y="3990"/>
                    <a:pt x="6211" y="7011"/>
                    <a:pt x="6211" y="7011"/>
                  </a:cubicBezTo>
                  <a:lnTo>
                    <a:pt x="8113" y="7856"/>
                  </a:lnTo>
                  <a:cubicBezTo>
                    <a:pt x="8113" y="7856"/>
                    <a:pt x="8369" y="7045"/>
                    <a:pt x="9013" y="7045"/>
                  </a:cubicBezTo>
                  <a:cubicBezTo>
                    <a:pt x="9174" y="7045"/>
                    <a:pt x="9359" y="7095"/>
                    <a:pt x="9570" y="7222"/>
                  </a:cubicBezTo>
                  <a:cubicBezTo>
                    <a:pt x="10563" y="7835"/>
                    <a:pt x="9845" y="10348"/>
                    <a:pt x="9781" y="10560"/>
                  </a:cubicBezTo>
                  <a:cubicBezTo>
                    <a:pt x="11957" y="3610"/>
                    <a:pt x="9993" y="1138"/>
                    <a:pt x="5895" y="188"/>
                  </a:cubicBezTo>
                  <a:cubicBezTo>
                    <a:pt x="5331" y="57"/>
                    <a:pt x="4810" y="1"/>
                    <a:pt x="43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2"/>
            <p:cNvSpPr/>
            <p:nvPr/>
          </p:nvSpPr>
          <p:spPr>
            <a:xfrm>
              <a:off x="7519069" y="1550081"/>
              <a:ext cx="49541" cy="94316"/>
            </a:xfrm>
            <a:custGeom>
              <a:avLst/>
              <a:gdLst/>
              <a:ahLst/>
              <a:cxnLst/>
              <a:rect l="l" t="t" r="r" b="b"/>
              <a:pathLst>
                <a:path w="1163" h="2214" extrusionOk="0">
                  <a:moveTo>
                    <a:pt x="825" y="1"/>
                  </a:moveTo>
                  <a:cubicBezTo>
                    <a:pt x="718" y="1"/>
                    <a:pt x="606" y="48"/>
                    <a:pt x="549" y="160"/>
                  </a:cubicBezTo>
                  <a:cubicBezTo>
                    <a:pt x="296" y="688"/>
                    <a:pt x="127" y="1238"/>
                    <a:pt x="21" y="1829"/>
                  </a:cubicBezTo>
                  <a:cubicBezTo>
                    <a:pt x="0" y="1977"/>
                    <a:pt x="64" y="2167"/>
                    <a:pt x="233" y="2209"/>
                  </a:cubicBezTo>
                  <a:cubicBezTo>
                    <a:pt x="253" y="2212"/>
                    <a:pt x="274" y="2213"/>
                    <a:pt x="295" y="2213"/>
                  </a:cubicBezTo>
                  <a:cubicBezTo>
                    <a:pt x="446" y="2213"/>
                    <a:pt x="597" y="2144"/>
                    <a:pt x="634" y="1977"/>
                  </a:cubicBezTo>
                  <a:cubicBezTo>
                    <a:pt x="676" y="1723"/>
                    <a:pt x="740" y="1449"/>
                    <a:pt x="824" y="1195"/>
                  </a:cubicBezTo>
                  <a:cubicBezTo>
                    <a:pt x="866" y="1047"/>
                    <a:pt x="909" y="921"/>
                    <a:pt x="951" y="794"/>
                  </a:cubicBezTo>
                  <a:cubicBezTo>
                    <a:pt x="972" y="773"/>
                    <a:pt x="972" y="752"/>
                    <a:pt x="993" y="710"/>
                  </a:cubicBezTo>
                  <a:cubicBezTo>
                    <a:pt x="993" y="689"/>
                    <a:pt x="993" y="688"/>
                    <a:pt x="1014" y="668"/>
                  </a:cubicBezTo>
                  <a:lnTo>
                    <a:pt x="1014" y="668"/>
                  </a:lnTo>
                  <a:cubicBezTo>
                    <a:pt x="1005" y="676"/>
                    <a:pt x="1000" y="681"/>
                    <a:pt x="999" y="681"/>
                  </a:cubicBezTo>
                  <a:cubicBezTo>
                    <a:pt x="997" y="681"/>
                    <a:pt x="1002" y="671"/>
                    <a:pt x="1014" y="646"/>
                  </a:cubicBezTo>
                  <a:cubicBezTo>
                    <a:pt x="1035" y="604"/>
                    <a:pt x="1056" y="541"/>
                    <a:pt x="1099" y="477"/>
                  </a:cubicBezTo>
                  <a:cubicBezTo>
                    <a:pt x="1162" y="329"/>
                    <a:pt x="1141" y="118"/>
                    <a:pt x="972" y="34"/>
                  </a:cubicBezTo>
                  <a:cubicBezTo>
                    <a:pt x="930" y="12"/>
                    <a:pt x="878" y="1"/>
                    <a:pt x="8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2"/>
            <p:cNvSpPr/>
            <p:nvPr/>
          </p:nvSpPr>
          <p:spPr>
            <a:xfrm>
              <a:off x="7471363" y="2110288"/>
              <a:ext cx="81020" cy="76552"/>
            </a:xfrm>
            <a:custGeom>
              <a:avLst/>
              <a:gdLst/>
              <a:ahLst/>
              <a:cxnLst/>
              <a:rect l="l" t="t" r="r" b="b"/>
              <a:pathLst>
                <a:path w="1902" h="1797" extrusionOk="0">
                  <a:moveTo>
                    <a:pt x="85" y="1"/>
                  </a:moveTo>
                  <a:cubicBezTo>
                    <a:pt x="43" y="1"/>
                    <a:pt x="1" y="22"/>
                    <a:pt x="1" y="64"/>
                  </a:cubicBezTo>
                  <a:cubicBezTo>
                    <a:pt x="1" y="127"/>
                    <a:pt x="22" y="1458"/>
                    <a:pt x="656" y="1733"/>
                  </a:cubicBezTo>
                  <a:cubicBezTo>
                    <a:pt x="740" y="1775"/>
                    <a:pt x="803" y="1796"/>
                    <a:pt x="909" y="1796"/>
                  </a:cubicBezTo>
                  <a:cubicBezTo>
                    <a:pt x="1184" y="1796"/>
                    <a:pt x="1500" y="1627"/>
                    <a:pt x="1860" y="1289"/>
                  </a:cubicBezTo>
                  <a:cubicBezTo>
                    <a:pt x="1902" y="1247"/>
                    <a:pt x="1902" y="1205"/>
                    <a:pt x="1881" y="1162"/>
                  </a:cubicBezTo>
                  <a:cubicBezTo>
                    <a:pt x="1860" y="1152"/>
                    <a:pt x="1838" y="1147"/>
                    <a:pt x="1817" y="1147"/>
                  </a:cubicBezTo>
                  <a:cubicBezTo>
                    <a:pt x="1796" y="1147"/>
                    <a:pt x="1775" y="1152"/>
                    <a:pt x="1754" y="1162"/>
                  </a:cubicBezTo>
                  <a:cubicBezTo>
                    <a:pt x="1430" y="1470"/>
                    <a:pt x="1143" y="1629"/>
                    <a:pt x="913" y="1629"/>
                  </a:cubicBezTo>
                  <a:cubicBezTo>
                    <a:pt x="843" y="1629"/>
                    <a:pt x="778" y="1614"/>
                    <a:pt x="719" y="1585"/>
                  </a:cubicBezTo>
                  <a:cubicBezTo>
                    <a:pt x="170" y="1352"/>
                    <a:pt x="149" y="85"/>
                    <a:pt x="149" y="64"/>
                  </a:cubicBezTo>
                  <a:cubicBezTo>
                    <a:pt x="149" y="22"/>
                    <a:pt x="127" y="1"/>
                    <a:pt x="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52"/>
            <p:cNvSpPr/>
            <p:nvPr/>
          </p:nvSpPr>
          <p:spPr>
            <a:xfrm>
              <a:off x="7156586" y="3579838"/>
              <a:ext cx="161871" cy="1307479"/>
            </a:xfrm>
            <a:custGeom>
              <a:avLst/>
              <a:gdLst/>
              <a:ahLst/>
              <a:cxnLst/>
              <a:rect l="l" t="t" r="r" b="b"/>
              <a:pathLst>
                <a:path w="3800" h="30692" extrusionOk="0">
                  <a:moveTo>
                    <a:pt x="0" y="0"/>
                  </a:moveTo>
                  <a:lnTo>
                    <a:pt x="0" y="0"/>
                  </a:lnTo>
                  <a:cubicBezTo>
                    <a:pt x="126" y="106"/>
                    <a:pt x="230" y="231"/>
                    <a:pt x="314" y="378"/>
                  </a:cubicBezTo>
                  <a:cubicBezTo>
                    <a:pt x="356" y="442"/>
                    <a:pt x="399" y="505"/>
                    <a:pt x="441" y="568"/>
                  </a:cubicBezTo>
                  <a:cubicBezTo>
                    <a:pt x="483" y="653"/>
                    <a:pt x="525" y="716"/>
                    <a:pt x="568" y="780"/>
                  </a:cubicBezTo>
                  <a:cubicBezTo>
                    <a:pt x="716" y="1075"/>
                    <a:pt x="842" y="1371"/>
                    <a:pt x="969" y="1667"/>
                  </a:cubicBezTo>
                  <a:cubicBezTo>
                    <a:pt x="1201" y="2279"/>
                    <a:pt x="1392" y="2892"/>
                    <a:pt x="1582" y="3526"/>
                  </a:cubicBezTo>
                  <a:cubicBezTo>
                    <a:pt x="1666" y="3821"/>
                    <a:pt x="1751" y="4138"/>
                    <a:pt x="1835" y="4455"/>
                  </a:cubicBezTo>
                  <a:cubicBezTo>
                    <a:pt x="1920" y="4772"/>
                    <a:pt x="1983" y="5089"/>
                    <a:pt x="2046" y="5406"/>
                  </a:cubicBezTo>
                  <a:cubicBezTo>
                    <a:pt x="2131" y="5723"/>
                    <a:pt x="2173" y="6039"/>
                    <a:pt x="2236" y="6356"/>
                  </a:cubicBezTo>
                  <a:lnTo>
                    <a:pt x="2321" y="6821"/>
                  </a:lnTo>
                  <a:lnTo>
                    <a:pt x="2384" y="7307"/>
                  </a:lnTo>
                  <a:lnTo>
                    <a:pt x="2490" y="8279"/>
                  </a:lnTo>
                  <a:lnTo>
                    <a:pt x="2596" y="9250"/>
                  </a:lnTo>
                  <a:cubicBezTo>
                    <a:pt x="2659" y="9884"/>
                    <a:pt x="2701" y="10539"/>
                    <a:pt x="2743" y="11194"/>
                  </a:cubicBezTo>
                  <a:cubicBezTo>
                    <a:pt x="2849" y="12482"/>
                    <a:pt x="2934" y="13792"/>
                    <a:pt x="2997" y="15081"/>
                  </a:cubicBezTo>
                  <a:cubicBezTo>
                    <a:pt x="3166" y="17679"/>
                    <a:pt x="3272" y="20277"/>
                    <a:pt x="3398" y="22875"/>
                  </a:cubicBezTo>
                  <a:lnTo>
                    <a:pt x="3757" y="30691"/>
                  </a:lnTo>
                  <a:cubicBezTo>
                    <a:pt x="3800" y="28072"/>
                    <a:pt x="3779" y="25474"/>
                    <a:pt x="3715" y="22875"/>
                  </a:cubicBezTo>
                  <a:cubicBezTo>
                    <a:pt x="3673" y="20256"/>
                    <a:pt x="3567" y="17658"/>
                    <a:pt x="3419" y="15059"/>
                  </a:cubicBezTo>
                  <a:cubicBezTo>
                    <a:pt x="3272" y="12461"/>
                    <a:pt x="3081" y="9863"/>
                    <a:pt x="2701" y="7265"/>
                  </a:cubicBezTo>
                  <a:lnTo>
                    <a:pt x="2638" y="6779"/>
                  </a:lnTo>
                  <a:lnTo>
                    <a:pt x="2532" y="6293"/>
                  </a:lnTo>
                  <a:cubicBezTo>
                    <a:pt x="2469" y="5976"/>
                    <a:pt x="2405" y="5659"/>
                    <a:pt x="2321" y="5342"/>
                  </a:cubicBezTo>
                  <a:cubicBezTo>
                    <a:pt x="2236" y="5026"/>
                    <a:pt x="2152" y="4709"/>
                    <a:pt x="2067" y="4392"/>
                  </a:cubicBezTo>
                  <a:cubicBezTo>
                    <a:pt x="1962" y="4075"/>
                    <a:pt x="1877" y="3758"/>
                    <a:pt x="1772" y="3462"/>
                  </a:cubicBezTo>
                  <a:cubicBezTo>
                    <a:pt x="1560" y="2829"/>
                    <a:pt x="1349" y="2216"/>
                    <a:pt x="1075" y="1625"/>
                  </a:cubicBezTo>
                  <a:cubicBezTo>
                    <a:pt x="927" y="1329"/>
                    <a:pt x="779" y="1033"/>
                    <a:pt x="610" y="758"/>
                  </a:cubicBezTo>
                  <a:cubicBezTo>
                    <a:pt x="568" y="674"/>
                    <a:pt x="525" y="611"/>
                    <a:pt x="483" y="547"/>
                  </a:cubicBezTo>
                  <a:cubicBezTo>
                    <a:pt x="441" y="484"/>
                    <a:pt x="399" y="421"/>
                    <a:pt x="335" y="357"/>
                  </a:cubicBezTo>
                  <a:cubicBezTo>
                    <a:pt x="230" y="231"/>
                    <a:pt x="126" y="106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52"/>
            <p:cNvSpPr/>
            <p:nvPr/>
          </p:nvSpPr>
          <p:spPr>
            <a:xfrm>
              <a:off x="7786310" y="3353855"/>
              <a:ext cx="206981" cy="147694"/>
            </a:xfrm>
            <a:custGeom>
              <a:avLst/>
              <a:gdLst/>
              <a:ahLst/>
              <a:cxnLst/>
              <a:rect l="l" t="t" r="r" b="b"/>
              <a:pathLst>
                <a:path w="4859" h="3467" extrusionOk="0">
                  <a:moveTo>
                    <a:pt x="4859" y="1"/>
                  </a:moveTo>
                  <a:lnTo>
                    <a:pt x="0" y="2282"/>
                  </a:lnTo>
                  <a:cubicBezTo>
                    <a:pt x="0" y="2282"/>
                    <a:pt x="1674" y="3466"/>
                    <a:pt x="4099" y="3466"/>
                  </a:cubicBezTo>
                  <a:cubicBezTo>
                    <a:pt x="4141" y="3466"/>
                    <a:pt x="4183" y="3466"/>
                    <a:pt x="4225" y="3465"/>
                  </a:cubicBezTo>
                  <a:cubicBezTo>
                    <a:pt x="4816" y="2092"/>
                    <a:pt x="4859" y="1"/>
                    <a:pt x="4859" y="1"/>
                  </a:cubicBezTo>
                  <a:close/>
                </a:path>
              </a:pathLst>
            </a:custGeom>
            <a:solidFill>
              <a:schemeClr val="dk1">
                <a:alpha val="376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52"/>
            <p:cNvSpPr/>
            <p:nvPr/>
          </p:nvSpPr>
          <p:spPr>
            <a:xfrm>
              <a:off x="6260259" y="2919269"/>
              <a:ext cx="555258" cy="239497"/>
            </a:xfrm>
            <a:custGeom>
              <a:avLst/>
              <a:gdLst/>
              <a:ahLst/>
              <a:cxnLst/>
              <a:rect l="l" t="t" r="r" b="b"/>
              <a:pathLst>
                <a:path w="13035" h="5622" extrusionOk="0">
                  <a:moveTo>
                    <a:pt x="1" y="0"/>
                  </a:moveTo>
                  <a:lnTo>
                    <a:pt x="1" y="0"/>
                  </a:lnTo>
                  <a:cubicBezTo>
                    <a:pt x="656" y="1943"/>
                    <a:pt x="1902" y="3570"/>
                    <a:pt x="3824" y="4563"/>
                  </a:cubicBezTo>
                  <a:cubicBezTo>
                    <a:pt x="5364" y="5349"/>
                    <a:pt x="6821" y="5622"/>
                    <a:pt x="8103" y="5622"/>
                  </a:cubicBezTo>
                  <a:cubicBezTo>
                    <a:pt x="11024" y="5622"/>
                    <a:pt x="13034" y="4204"/>
                    <a:pt x="13034" y="4204"/>
                  </a:cubicBezTo>
                  <a:cubicBezTo>
                    <a:pt x="13034" y="4204"/>
                    <a:pt x="12464" y="3654"/>
                    <a:pt x="12147" y="2155"/>
                  </a:cubicBezTo>
                  <a:cubicBezTo>
                    <a:pt x="12147" y="2155"/>
                    <a:pt x="9954" y="2749"/>
                    <a:pt x="7318" y="2749"/>
                  </a:cubicBezTo>
                  <a:cubicBezTo>
                    <a:pt x="4766" y="2749"/>
                    <a:pt x="1798" y="2192"/>
                    <a:pt x="1" y="0"/>
                  </a:cubicBezTo>
                  <a:close/>
                </a:path>
              </a:pathLst>
            </a:custGeom>
            <a:solidFill>
              <a:schemeClr val="dk1">
                <a:alpha val="31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52"/>
            <p:cNvSpPr/>
            <p:nvPr/>
          </p:nvSpPr>
          <p:spPr>
            <a:xfrm>
              <a:off x="6855908" y="2153483"/>
              <a:ext cx="259206" cy="89162"/>
            </a:xfrm>
            <a:custGeom>
              <a:avLst/>
              <a:gdLst/>
              <a:ahLst/>
              <a:cxnLst/>
              <a:rect l="l" t="t" r="r" b="b"/>
              <a:pathLst>
                <a:path w="6085" h="2093" extrusionOk="0">
                  <a:moveTo>
                    <a:pt x="6085" y="0"/>
                  </a:moveTo>
                  <a:cubicBezTo>
                    <a:pt x="5831" y="465"/>
                    <a:pt x="4268" y="1226"/>
                    <a:pt x="4268" y="1226"/>
                  </a:cubicBezTo>
                  <a:cubicBezTo>
                    <a:pt x="4564" y="1078"/>
                    <a:pt x="4986" y="212"/>
                    <a:pt x="4986" y="212"/>
                  </a:cubicBezTo>
                  <a:lnTo>
                    <a:pt x="4986" y="212"/>
                  </a:lnTo>
                  <a:cubicBezTo>
                    <a:pt x="3993" y="1099"/>
                    <a:pt x="2367" y="1331"/>
                    <a:pt x="2367" y="1331"/>
                  </a:cubicBezTo>
                  <a:cubicBezTo>
                    <a:pt x="3043" y="1120"/>
                    <a:pt x="3655" y="550"/>
                    <a:pt x="3655" y="550"/>
                  </a:cubicBezTo>
                  <a:lnTo>
                    <a:pt x="3655" y="550"/>
                  </a:lnTo>
                  <a:cubicBezTo>
                    <a:pt x="3655" y="550"/>
                    <a:pt x="3338" y="740"/>
                    <a:pt x="2092" y="909"/>
                  </a:cubicBezTo>
                  <a:cubicBezTo>
                    <a:pt x="1839" y="946"/>
                    <a:pt x="1601" y="960"/>
                    <a:pt x="1384" y="960"/>
                  </a:cubicBezTo>
                  <a:cubicBezTo>
                    <a:pt x="731" y="960"/>
                    <a:pt x="260" y="830"/>
                    <a:pt x="85" y="782"/>
                  </a:cubicBezTo>
                  <a:cubicBezTo>
                    <a:pt x="43" y="761"/>
                    <a:pt x="1" y="761"/>
                    <a:pt x="1" y="761"/>
                  </a:cubicBezTo>
                  <a:lnTo>
                    <a:pt x="1" y="761"/>
                  </a:lnTo>
                  <a:cubicBezTo>
                    <a:pt x="1" y="761"/>
                    <a:pt x="521" y="2092"/>
                    <a:pt x="3129" y="2092"/>
                  </a:cubicBezTo>
                  <a:cubicBezTo>
                    <a:pt x="3150" y="2092"/>
                    <a:pt x="3170" y="2092"/>
                    <a:pt x="3191" y="2092"/>
                  </a:cubicBezTo>
                  <a:cubicBezTo>
                    <a:pt x="5852" y="2071"/>
                    <a:pt x="6085" y="1"/>
                    <a:pt x="60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52"/>
            <p:cNvSpPr/>
            <p:nvPr/>
          </p:nvSpPr>
          <p:spPr>
            <a:xfrm>
              <a:off x="7115056" y="2153483"/>
              <a:ext cx="341078" cy="107650"/>
            </a:xfrm>
            <a:custGeom>
              <a:avLst/>
              <a:gdLst/>
              <a:ahLst/>
              <a:cxnLst/>
              <a:rect l="l" t="t" r="r" b="b"/>
              <a:pathLst>
                <a:path w="8007" h="2527" extrusionOk="0">
                  <a:moveTo>
                    <a:pt x="1" y="0"/>
                  </a:moveTo>
                  <a:cubicBezTo>
                    <a:pt x="1" y="1"/>
                    <a:pt x="254" y="2324"/>
                    <a:pt x="4014" y="2514"/>
                  </a:cubicBezTo>
                  <a:cubicBezTo>
                    <a:pt x="4181" y="2523"/>
                    <a:pt x="4341" y="2527"/>
                    <a:pt x="4494" y="2527"/>
                  </a:cubicBezTo>
                  <a:cubicBezTo>
                    <a:pt x="7794" y="2527"/>
                    <a:pt x="8007" y="656"/>
                    <a:pt x="8007" y="655"/>
                  </a:cubicBezTo>
                  <a:lnTo>
                    <a:pt x="8007" y="655"/>
                  </a:lnTo>
                  <a:cubicBezTo>
                    <a:pt x="6807" y="1690"/>
                    <a:pt x="5109" y="1805"/>
                    <a:pt x="4414" y="1805"/>
                  </a:cubicBezTo>
                  <a:cubicBezTo>
                    <a:pt x="4215" y="1805"/>
                    <a:pt x="4099" y="1796"/>
                    <a:pt x="4099" y="1796"/>
                  </a:cubicBezTo>
                  <a:cubicBezTo>
                    <a:pt x="4796" y="1754"/>
                    <a:pt x="5260" y="1120"/>
                    <a:pt x="5260" y="1120"/>
                  </a:cubicBezTo>
                  <a:lnTo>
                    <a:pt x="5260" y="1120"/>
                  </a:lnTo>
                  <a:cubicBezTo>
                    <a:pt x="4454" y="1343"/>
                    <a:pt x="3713" y="1409"/>
                    <a:pt x="3118" y="1409"/>
                  </a:cubicBezTo>
                  <a:cubicBezTo>
                    <a:pt x="2249" y="1409"/>
                    <a:pt x="1691" y="1268"/>
                    <a:pt x="1691" y="1268"/>
                  </a:cubicBezTo>
                  <a:lnTo>
                    <a:pt x="1691" y="1268"/>
                  </a:lnTo>
                  <a:cubicBezTo>
                    <a:pt x="1817" y="1289"/>
                    <a:pt x="1944" y="1298"/>
                    <a:pt x="2069" y="1298"/>
                  </a:cubicBezTo>
                  <a:cubicBezTo>
                    <a:pt x="2819" y="1298"/>
                    <a:pt x="3486" y="972"/>
                    <a:pt x="3486" y="972"/>
                  </a:cubicBezTo>
                  <a:lnTo>
                    <a:pt x="3486" y="972"/>
                  </a:lnTo>
                  <a:cubicBezTo>
                    <a:pt x="3298" y="1003"/>
                    <a:pt x="3112" y="1017"/>
                    <a:pt x="2929" y="1017"/>
                  </a:cubicBezTo>
                  <a:cubicBezTo>
                    <a:pt x="1356" y="101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52"/>
            <p:cNvSpPr/>
            <p:nvPr/>
          </p:nvSpPr>
          <p:spPr>
            <a:xfrm>
              <a:off x="7632414" y="1734147"/>
              <a:ext cx="65728" cy="75743"/>
            </a:xfrm>
            <a:custGeom>
              <a:avLst/>
              <a:gdLst/>
              <a:ahLst/>
              <a:cxnLst/>
              <a:rect l="l" t="t" r="r" b="b"/>
              <a:pathLst>
                <a:path w="1543" h="1778" extrusionOk="0">
                  <a:moveTo>
                    <a:pt x="423" y="1"/>
                  </a:moveTo>
                  <a:cubicBezTo>
                    <a:pt x="191" y="22"/>
                    <a:pt x="1" y="212"/>
                    <a:pt x="1" y="465"/>
                  </a:cubicBezTo>
                  <a:cubicBezTo>
                    <a:pt x="1" y="634"/>
                    <a:pt x="64" y="782"/>
                    <a:pt x="128" y="909"/>
                  </a:cubicBezTo>
                  <a:cubicBezTo>
                    <a:pt x="191" y="1015"/>
                    <a:pt x="233" y="1141"/>
                    <a:pt x="297" y="1226"/>
                  </a:cubicBezTo>
                  <a:cubicBezTo>
                    <a:pt x="466" y="1479"/>
                    <a:pt x="719" y="1754"/>
                    <a:pt x="1036" y="1775"/>
                  </a:cubicBezTo>
                  <a:cubicBezTo>
                    <a:pt x="1049" y="1776"/>
                    <a:pt x="1063" y="1777"/>
                    <a:pt x="1076" y="1777"/>
                  </a:cubicBezTo>
                  <a:cubicBezTo>
                    <a:pt x="1271" y="1777"/>
                    <a:pt x="1441" y="1635"/>
                    <a:pt x="1501" y="1437"/>
                  </a:cubicBezTo>
                  <a:cubicBezTo>
                    <a:pt x="1543" y="1289"/>
                    <a:pt x="1522" y="1141"/>
                    <a:pt x="1458" y="994"/>
                  </a:cubicBezTo>
                  <a:cubicBezTo>
                    <a:pt x="1374" y="677"/>
                    <a:pt x="1184" y="402"/>
                    <a:pt x="930" y="212"/>
                  </a:cubicBezTo>
                  <a:cubicBezTo>
                    <a:pt x="888" y="170"/>
                    <a:pt x="825" y="127"/>
                    <a:pt x="782" y="127"/>
                  </a:cubicBezTo>
                  <a:cubicBezTo>
                    <a:pt x="677" y="43"/>
                    <a:pt x="571" y="1"/>
                    <a:pt x="423" y="1"/>
                  </a:cubicBezTo>
                  <a:close/>
                </a:path>
              </a:pathLst>
            </a:custGeom>
            <a:solidFill>
              <a:srgbClr val="FFFFFF">
                <a:alpha val="31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52"/>
            <p:cNvSpPr/>
            <p:nvPr/>
          </p:nvSpPr>
          <p:spPr>
            <a:xfrm>
              <a:off x="7591055" y="1700878"/>
              <a:ext cx="33311" cy="33313"/>
            </a:xfrm>
            <a:custGeom>
              <a:avLst/>
              <a:gdLst/>
              <a:ahLst/>
              <a:cxnLst/>
              <a:rect l="l" t="t" r="r" b="b"/>
              <a:pathLst>
                <a:path w="782" h="782" extrusionOk="0">
                  <a:moveTo>
                    <a:pt x="571" y="528"/>
                  </a:moveTo>
                  <a:cubicBezTo>
                    <a:pt x="571" y="528"/>
                    <a:pt x="571" y="549"/>
                    <a:pt x="549" y="549"/>
                  </a:cubicBezTo>
                  <a:lnTo>
                    <a:pt x="549" y="549"/>
                  </a:lnTo>
                  <a:cubicBezTo>
                    <a:pt x="556" y="542"/>
                    <a:pt x="563" y="535"/>
                    <a:pt x="571" y="528"/>
                  </a:cubicBezTo>
                  <a:close/>
                  <a:moveTo>
                    <a:pt x="275" y="0"/>
                  </a:moveTo>
                  <a:cubicBezTo>
                    <a:pt x="275" y="0"/>
                    <a:pt x="254" y="21"/>
                    <a:pt x="233" y="21"/>
                  </a:cubicBezTo>
                  <a:cubicBezTo>
                    <a:pt x="211" y="42"/>
                    <a:pt x="190" y="42"/>
                    <a:pt x="190" y="42"/>
                  </a:cubicBezTo>
                  <a:cubicBezTo>
                    <a:pt x="169" y="64"/>
                    <a:pt x="127" y="85"/>
                    <a:pt x="106" y="106"/>
                  </a:cubicBezTo>
                  <a:cubicBezTo>
                    <a:pt x="106" y="127"/>
                    <a:pt x="85" y="148"/>
                    <a:pt x="85" y="148"/>
                  </a:cubicBezTo>
                  <a:cubicBezTo>
                    <a:pt x="64" y="148"/>
                    <a:pt x="64" y="169"/>
                    <a:pt x="64" y="169"/>
                  </a:cubicBezTo>
                  <a:cubicBezTo>
                    <a:pt x="42" y="190"/>
                    <a:pt x="42" y="190"/>
                    <a:pt x="42" y="190"/>
                  </a:cubicBezTo>
                  <a:cubicBezTo>
                    <a:pt x="42" y="211"/>
                    <a:pt x="42" y="211"/>
                    <a:pt x="21" y="232"/>
                  </a:cubicBezTo>
                  <a:cubicBezTo>
                    <a:pt x="21" y="232"/>
                    <a:pt x="21" y="254"/>
                    <a:pt x="21" y="275"/>
                  </a:cubicBezTo>
                  <a:lnTo>
                    <a:pt x="0" y="275"/>
                  </a:lnTo>
                  <a:cubicBezTo>
                    <a:pt x="0" y="317"/>
                    <a:pt x="0" y="338"/>
                    <a:pt x="0" y="380"/>
                  </a:cubicBezTo>
                  <a:cubicBezTo>
                    <a:pt x="0" y="380"/>
                    <a:pt x="0" y="380"/>
                    <a:pt x="0" y="401"/>
                  </a:cubicBezTo>
                  <a:cubicBezTo>
                    <a:pt x="0" y="401"/>
                    <a:pt x="0" y="423"/>
                    <a:pt x="0" y="444"/>
                  </a:cubicBezTo>
                  <a:cubicBezTo>
                    <a:pt x="0" y="444"/>
                    <a:pt x="0" y="465"/>
                    <a:pt x="0" y="486"/>
                  </a:cubicBezTo>
                  <a:cubicBezTo>
                    <a:pt x="0" y="486"/>
                    <a:pt x="21" y="486"/>
                    <a:pt x="21" y="507"/>
                  </a:cubicBezTo>
                  <a:cubicBezTo>
                    <a:pt x="21" y="528"/>
                    <a:pt x="42" y="570"/>
                    <a:pt x="42" y="570"/>
                  </a:cubicBezTo>
                  <a:cubicBezTo>
                    <a:pt x="42" y="592"/>
                    <a:pt x="42" y="592"/>
                    <a:pt x="42" y="592"/>
                  </a:cubicBezTo>
                  <a:lnTo>
                    <a:pt x="64" y="592"/>
                  </a:lnTo>
                  <a:cubicBezTo>
                    <a:pt x="64" y="613"/>
                    <a:pt x="85" y="634"/>
                    <a:pt x="106" y="655"/>
                  </a:cubicBezTo>
                  <a:cubicBezTo>
                    <a:pt x="106" y="655"/>
                    <a:pt x="106" y="655"/>
                    <a:pt x="106" y="676"/>
                  </a:cubicBezTo>
                  <a:cubicBezTo>
                    <a:pt x="127" y="676"/>
                    <a:pt x="148" y="697"/>
                    <a:pt x="148" y="697"/>
                  </a:cubicBezTo>
                  <a:cubicBezTo>
                    <a:pt x="169" y="697"/>
                    <a:pt x="169" y="718"/>
                    <a:pt x="190" y="739"/>
                  </a:cubicBezTo>
                  <a:lnTo>
                    <a:pt x="233" y="739"/>
                  </a:lnTo>
                  <a:cubicBezTo>
                    <a:pt x="254" y="761"/>
                    <a:pt x="254" y="761"/>
                    <a:pt x="275" y="761"/>
                  </a:cubicBezTo>
                  <a:lnTo>
                    <a:pt x="296" y="761"/>
                  </a:lnTo>
                  <a:cubicBezTo>
                    <a:pt x="296" y="761"/>
                    <a:pt x="317" y="782"/>
                    <a:pt x="338" y="782"/>
                  </a:cubicBezTo>
                  <a:lnTo>
                    <a:pt x="380" y="782"/>
                  </a:lnTo>
                  <a:cubicBezTo>
                    <a:pt x="423" y="782"/>
                    <a:pt x="444" y="782"/>
                    <a:pt x="486" y="761"/>
                  </a:cubicBezTo>
                  <a:cubicBezTo>
                    <a:pt x="528" y="761"/>
                    <a:pt x="549" y="739"/>
                    <a:pt x="571" y="718"/>
                  </a:cubicBezTo>
                  <a:lnTo>
                    <a:pt x="592" y="718"/>
                  </a:lnTo>
                  <a:cubicBezTo>
                    <a:pt x="613" y="718"/>
                    <a:pt x="655" y="676"/>
                    <a:pt x="655" y="655"/>
                  </a:cubicBezTo>
                  <a:lnTo>
                    <a:pt x="676" y="655"/>
                  </a:lnTo>
                  <a:cubicBezTo>
                    <a:pt x="697" y="634"/>
                    <a:pt x="697" y="613"/>
                    <a:pt x="718" y="592"/>
                  </a:cubicBezTo>
                  <a:cubicBezTo>
                    <a:pt x="718" y="592"/>
                    <a:pt x="718" y="570"/>
                    <a:pt x="740" y="570"/>
                  </a:cubicBezTo>
                  <a:cubicBezTo>
                    <a:pt x="740" y="549"/>
                    <a:pt x="761" y="528"/>
                    <a:pt x="761" y="486"/>
                  </a:cubicBezTo>
                  <a:cubicBezTo>
                    <a:pt x="782" y="401"/>
                    <a:pt x="782" y="359"/>
                    <a:pt x="761" y="296"/>
                  </a:cubicBezTo>
                  <a:cubicBezTo>
                    <a:pt x="761" y="254"/>
                    <a:pt x="740" y="211"/>
                    <a:pt x="740" y="211"/>
                  </a:cubicBezTo>
                  <a:cubicBezTo>
                    <a:pt x="740" y="190"/>
                    <a:pt x="740" y="190"/>
                    <a:pt x="718" y="190"/>
                  </a:cubicBezTo>
                  <a:cubicBezTo>
                    <a:pt x="718" y="169"/>
                    <a:pt x="697" y="148"/>
                    <a:pt x="676" y="127"/>
                  </a:cubicBezTo>
                  <a:cubicBezTo>
                    <a:pt x="676" y="106"/>
                    <a:pt x="676" y="106"/>
                    <a:pt x="655" y="106"/>
                  </a:cubicBezTo>
                  <a:cubicBezTo>
                    <a:pt x="634" y="85"/>
                    <a:pt x="613" y="64"/>
                    <a:pt x="592" y="42"/>
                  </a:cubicBezTo>
                  <a:lnTo>
                    <a:pt x="571" y="42"/>
                  </a:lnTo>
                  <a:cubicBezTo>
                    <a:pt x="549" y="42"/>
                    <a:pt x="528" y="21"/>
                    <a:pt x="486" y="0"/>
                  </a:cubicBezTo>
                  <a:close/>
                </a:path>
              </a:pathLst>
            </a:custGeom>
            <a:solidFill>
              <a:srgbClr val="FFFFFF">
                <a:alpha val="31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52"/>
            <p:cNvSpPr/>
            <p:nvPr/>
          </p:nvSpPr>
          <p:spPr>
            <a:xfrm>
              <a:off x="7786310" y="2738397"/>
              <a:ext cx="482331" cy="763222"/>
            </a:xfrm>
            <a:custGeom>
              <a:avLst/>
              <a:gdLst/>
              <a:ahLst/>
              <a:cxnLst/>
              <a:rect l="l" t="t" r="r" b="b"/>
              <a:pathLst>
                <a:path w="11323" h="17916" extrusionOk="0">
                  <a:moveTo>
                    <a:pt x="4077" y="0"/>
                  </a:moveTo>
                  <a:cubicBezTo>
                    <a:pt x="4077" y="0"/>
                    <a:pt x="3739" y="4436"/>
                    <a:pt x="317" y="7224"/>
                  </a:cubicBezTo>
                  <a:cubicBezTo>
                    <a:pt x="317" y="7224"/>
                    <a:pt x="3274" y="9358"/>
                    <a:pt x="4077" y="11914"/>
                  </a:cubicBezTo>
                  <a:lnTo>
                    <a:pt x="4859" y="14449"/>
                  </a:lnTo>
                  <a:lnTo>
                    <a:pt x="0" y="16730"/>
                  </a:lnTo>
                  <a:cubicBezTo>
                    <a:pt x="0" y="16730"/>
                    <a:pt x="1667" y="17916"/>
                    <a:pt x="4099" y="17916"/>
                  </a:cubicBezTo>
                  <a:cubicBezTo>
                    <a:pt x="4930" y="17916"/>
                    <a:pt x="5850" y="17777"/>
                    <a:pt x="6823" y="17406"/>
                  </a:cubicBezTo>
                  <a:cubicBezTo>
                    <a:pt x="10647" y="15949"/>
                    <a:pt x="11322" y="12315"/>
                    <a:pt x="10330" y="7541"/>
                  </a:cubicBezTo>
                  <a:cubicBezTo>
                    <a:pt x="9316" y="2767"/>
                    <a:pt x="4077" y="0"/>
                    <a:pt x="40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52"/>
            <p:cNvSpPr/>
            <p:nvPr/>
          </p:nvSpPr>
          <p:spPr>
            <a:xfrm>
              <a:off x="8165107" y="2837992"/>
              <a:ext cx="448126" cy="382761"/>
            </a:xfrm>
            <a:custGeom>
              <a:avLst/>
              <a:gdLst/>
              <a:ahLst/>
              <a:cxnLst/>
              <a:rect l="l" t="t" r="r" b="b"/>
              <a:pathLst>
                <a:path w="10520" h="8985" extrusionOk="0">
                  <a:moveTo>
                    <a:pt x="5726" y="0"/>
                  </a:moveTo>
                  <a:cubicBezTo>
                    <a:pt x="3673" y="0"/>
                    <a:pt x="1198" y="1282"/>
                    <a:pt x="0" y="1971"/>
                  </a:cubicBezTo>
                  <a:cubicBezTo>
                    <a:pt x="634" y="2922"/>
                    <a:pt x="1183" y="3999"/>
                    <a:pt x="1437" y="5203"/>
                  </a:cubicBezTo>
                  <a:cubicBezTo>
                    <a:pt x="1711" y="6576"/>
                    <a:pt x="1859" y="7823"/>
                    <a:pt x="1838" y="8985"/>
                  </a:cubicBezTo>
                  <a:cubicBezTo>
                    <a:pt x="10520" y="4739"/>
                    <a:pt x="9443" y="810"/>
                    <a:pt x="6697" y="112"/>
                  </a:cubicBezTo>
                  <a:cubicBezTo>
                    <a:pt x="6389" y="35"/>
                    <a:pt x="6064" y="0"/>
                    <a:pt x="57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52"/>
            <p:cNvSpPr/>
            <p:nvPr/>
          </p:nvSpPr>
          <p:spPr>
            <a:xfrm>
              <a:off x="7571248" y="2590795"/>
              <a:ext cx="198888" cy="337520"/>
            </a:xfrm>
            <a:custGeom>
              <a:avLst/>
              <a:gdLst/>
              <a:ahLst/>
              <a:cxnLst/>
              <a:rect l="l" t="t" r="r" b="b"/>
              <a:pathLst>
                <a:path w="4669" h="7923" extrusionOk="0">
                  <a:moveTo>
                    <a:pt x="3063" y="1"/>
                  </a:moveTo>
                  <a:cubicBezTo>
                    <a:pt x="2366" y="1353"/>
                    <a:pt x="719" y="4606"/>
                    <a:pt x="0" y="6782"/>
                  </a:cubicBezTo>
                  <a:cubicBezTo>
                    <a:pt x="0" y="6782"/>
                    <a:pt x="275" y="7141"/>
                    <a:pt x="1268" y="7922"/>
                  </a:cubicBezTo>
                  <a:lnTo>
                    <a:pt x="4669" y="930"/>
                  </a:lnTo>
                  <a:lnTo>
                    <a:pt x="306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52"/>
            <p:cNvSpPr/>
            <p:nvPr/>
          </p:nvSpPr>
          <p:spPr>
            <a:xfrm>
              <a:off x="7688214" y="2679910"/>
              <a:ext cx="229515" cy="345571"/>
            </a:xfrm>
            <a:custGeom>
              <a:avLst/>
              <a:gdLst/>
              <a:ahLst/>
              <a:cxnLst/>
              <a:rect l="l" t="t" r="r" b="b"/>
              <a:pathLst>
                <a:path w="5388" h="8112" extrusionOk="0">
                  <a:moveTo>
                    <a:pt x="3972" y="0"/>
                  </a:moveTo>
                  <a:lnTo>
                    <a:pt x="1" y="7034"/>
                  </a:lnTo>
                  <a:lnTo>
                    <a:pt x="1669" y="8112"/>
                  </a:lnTo>
                  <a:cubicBezTo>
                    <a:pt x="1669" y="8112"/>
                    <a:pt x="4373" y="3338"/>
                    <a:pt x="5387" y="824"/>
                  </a:cubicBezTo>
                  <a:lnTo>
                    <a:pt x="397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52"/>
            <p:cNvSpPr/>
            <p:nvPr/>
          </p:nvSpPr>
          <p:spPr>
            <a:xfrm>
              <a:off x="7489380" y="2517015"/>
              <a:ext cx="154799" cy="273620"/>
            </a:xfrm>
            <a:custGeom>
              <a:avLst/>
              <a:gdLst/>
              <a:ahLst/>
              <a:cxnLst/>
              <a:rect l="l" t="t" r="r" b="b"/>
              <a:pathLst>
                <a:path w="3634" h="6423" extrusionOk="0">
                  <a:moveTo>
                    <a:pt x="1965" y="1"/>
                  </a:moveTo>
                  <a:cubicBezTo>
                    <a:pt x="1289" y="1162"/>
                    <a:pt x="338" y="2979"/>
                    <a:pt x="0" y="4648"/>
                  </a:cubicBezTo>
                  <a:lnTo>
                    <a:pt x="1099" y="6422"/>
                  </a:lnTo>
                  <a:cubicBezTo>
                    <a:pt x="1099" y="6422"/>
                    <a:pt x="1690" y="3317"/>
                    <a:pt x="3633" y="972"/>
                  </a:cubicBezTo>
                  <a:lnTo>
                    <a:pt x="19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52"/>
            <p:cNvSpPr/>
            <p:nvPr/>
          </p:nvSpPr>
          <p:spPr>
            <a:xfrm>
              <a:off x="7314826" y="3077606"/>
              <a:ext cx="678493" cy="474223"/>
            </a:xfrm>
            <a:custGeom>
              <a:avLst/>
              <a:gdLst/>
              <a:ahLst/>
              <a:cxnLst/>
              <a:rect l="l" t="t" r="r" b="b"/>
              <a:pathLst>
                <a:path w="15928" h="11132" extrusionOk="0">
                  <a:moveTo>
                    <a:pt x="12294" y="1"/>
                  </a:moveTo>
                  <a:cubicBezTo>
                    <a:pt x="12294" y="1"/>
                    <a:pt x="7922" y="2261"/>
                    <a:pt x="4098" y="4923"/>
                  </a:cubicBezTo>
                  <a:cubicBezTo>
                    <a:pt x="275" y="7584"/>
                    <a:pt x="0" y="9148"/>
                    <a:pt x="1922" y="10732"/>
                  </a:cubicBezTo>
                  <a:cubicBezTo>
                    <a:pt x="2267" y="11015"/>
                    <a:pt x="2788" y="11131"/>
                    <a:pt x="3409" y="11131"/>
                  </a:cubicBezTo>
                  <a:cubicBezTo>
                    <a:pt x="6213" y="11131"/>
                    <a:pt x="11069" y="8767"/>
                    <a:pt x="11069" y="8767"/>
                  </a:cubicBezTo>
                  <a:lnTo>
                    <a:pt x="15928" y="6486"/>
                  </a:lnTo>
                  <a:cubicBezTo>
                    <a:pt x="15928" y="6486"/>
                    <a:pt x="15928" y="6486"/>
                    <a:pt x="15146" y="3951"/>
                  </a:cubicBezTo>
                  <a:cubicBezTo>
                    <a:pt x="14639" y="2324"/>
                    <a:pt x="13224" y="846"/>
                    <a:pt x="122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52"/>
            <p:cNvSpPr/>
            <p:nvPr/>
          </p:nvSpPr>
          <p:spPr>
            <a:xfrm>
              <a:off x="7743119" y="3077606"/>
              <a:ext cx="158378" cy="198303"/>
            </a:xfrm>
            <a:custGeom>
              <a:avLst/>
              <a:gdLst/>
              <a:ahLst/>
              <a:cxnLst/>
              <a:rect l="l" t="t" r="r" b="b"/>
              <a:pathLst>
                <a:path w="3718" h="4655" extrusionOk="0">
                  <a:moveTo>
                    <a:pt x="2239" y="1"/>
                  </a:moveTo>
                  <a:cubicBezTo>
                    <a:pt x="2239" y="1"/>
                    <a:pt x="1331" y="466"/>
                    <a:pt x="0" y="1226"/>
                  </a:cubicBezTo>
                  <a:cubicBezTo>
                    <a:pt x="220" y="2044"/>
                    <a:pt x="1062" y="4654"/>
                    <a:pt x="2330" y="4654"/>
                  </a:cubicBezTo>
                  <a:cubicBezTo>
                    <a:pt x="2404" y="4654"/>
                    <a:pt x="2479" y="4646"/>
                    <a:pt x="2556" y="4627"/>
                  </a:cubicBezTo>
                  <a:cubicBezTo>
                    <a:pt x="3718" y="4352"/>
                    <a:pt x="3253" y="1986"/>
                    <a:pt x="2873" y="613"/>
                  </a:cubicBezTo>
                  <a:cubicBezTo>
                    <a:pt x="2641" y="381"/>
                    <a:pt x="2429" y="191"/>
                    <a:pt x="22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52"/>
            <p:cNvSpPr/>
            <p:nvPr/>
          </p:nvSpPr>
          <p:spPr>
            <a:xfrm>
              <a:off x="7576658" y="3161311"/>
              <a:ext cx="204298" cy="187099"/>
            </a:xfrm>
            <a:custGeom>
              <a:avLst/>
              <a:gdLst/>
              <a:ahLst/>
              <a:cxnLst/>
              <a:rect l="l" t="t" r="r" b="b"/>
              <a:pathLst>
                <a:path w="4796" h="4392" extrusionOk="0">
                  <a:moveTo>
                    <a:pt x="2620" y="0"/>
                  </a:moveTo>
                  <a:cubicBezTo>
                    <a:pt x="1796" y="486"/>
                    <a:pt x="909" y="1014"/>
                    <a:pt x="0" y="1606"/>
                  </a:cubicBezTo>
                  <a:cubicBezTo>
                    <a:pt x="285" y="2402"/>
                    <a:pt x="1182" y="4391"/>
                    <a:pt x="2571" y="4391"/>
                  </a:cubicBezTo>
                  <a:cubicBezTo>
                    <a:pt x="2729" y="4391"/>
                    <a:pt x="2893" y="4366"/>
                    <a:pt x="3063" y="4310"/>
                  </a:cubicBezTo>
                  <a:cubicBezTo>
                    <a:pt x="4795" y="3718"/>
                    <a:pt x="3148" y="866"/>
                    <a:pt x="26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52"/>
            <p:cNvSpPr/>
            <p:nvPr/>
          </p:nvSpPr>
          <p:spPr>
            <a:xfrm>
              <a:off x="7435370" y="3252173"/>
              <a:ext cx="173713" cy="171635"/>
            </a:xfrm>
            <a:custGeom>
              <a:avLst/>
              <a:gdLst/>
              <a:ahLst/>
              <a:cxnLst/>
              <a:rect l="l" t="t" r="r" b="b"/>
              <a:pathLst>
                <a:path w="4078" h="4029" extrusionOk="0">
                  <a:moveTo>
                    <a:pt x="2472" y="1"/>
                  </a:moveTo>
                  <a:cubicBezTo>
                    <a:pt x="2071" y="276"/>
                    <a:pt x="1670" y="550"/>
                    <a:pt x="1268" y="825"/>
                  </a:cubicBezTo>
                  <a:cubicBezTo>
                    <a:pt x="782" y="1163"/>
                    <a:pt x="360" y="1480"/>
                    <a:pt x="1" y="1775"/>
                  </a:cubicBezTo>
                  <a:cubicBezTo>
                    <a:pt x="552" y="2611"/>
                    <a:pt x="1632" y="4028"/>
                    <a:pt x="2643" y="4028"/>
                  </a:cubicBezTo>
                  <a:cubicBezTo>
                    <a:pt x="2756" y="4028"/>
                    <a:pt x="2869" y="4010"/>
                    <a:pt x="2979" y="3972"/>
                  </a:cubicBezTo>
                  <a:cubicBezTo>
                    <a:pt x="4078" y="3571"/>
                    <a:pt x="3085" y="1226"/>
                    <a:pt x="24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52"/>
            <p:cNvSpPr/>
            <p:nvPr/>
          </p:nvSpPr>
          <p:spPr>
            <a:xfrm>
              <a:off x="8191176" y="2860739"/>
              <a:ext cx="165619" cy="171934"/>
            </a:xfrm>
            <a:custGeom>
              <a:avLst/>
              <a:gdLst/>
              <a:ahLst/>
              <a:cxnLst/>
              <a:rect l="l" t="t" r="r" b="b"/>
              <a:pathLst>
                <a:path w="3888" h="4036" extrusionOk="0">
                  <a:moveTo>
                    <a:pt x="2451" y="1"/>
                  </a:moveTo>
                  <a:cubicBezTo>
                    <a:pt x="1543" y="318"/>
                    <a:pt x="677" y="740"/>
                    <a:pt x="1" y="1099"/>
                  </a:cubicBezTo>
                  <a:cubicBezTo>
                    <a:pt x="295" y="1766"/>
                    <a:pt x="1427" y="4036"/>
                    <a:pt x="2500" y="4036"/>
                  </a:cubicBezTo>
                  <a:cubicBezTo>
                    <a:pt x="2583" y="4036"/>
                    <a:pt x="2665" y="4022"/>
                    <a:pt x="2747" y="3993"/>
                  </a:cubicBezTo>
                  <a:cubicBezTo>
                    <a:pt x="3888" y="3613"/>
                    <a:pt x="2789" y="761"/>
                    <a:pt x="24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733;p50"/>
          <p:cNvSpPr txBox="1">
            <a:spLocks/>
          </p:cNvSpPr>
          <p:nvPr/>
        </p:nvSpPr>
        <p:spPr>
          <a:xfrm>
            <a:off x="425759" y="1724987"/>
            <a:ext cx="4800600" cy="47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Medula One"/>
              <a:buNone/>
              <a:defRPr sz="29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3200" b="1" dirty="0" err="1"/>
              <a:t>jeune</a:t>
            </a:r>
            <a:endParaRPr lang="en-US" sz="3200" dirty="0"/>
          </a:p>
        </p:txBody>
      </p:sp>
      <p:sp>
        <p:nvSpPr>
          <p:cNvPr id="67" name="Google Shape;733;p50"/>
          <p:cNvSpPr txBox="1">
            <a:spLocks/>
          </p:cNvSpPr>
          <p:nvPr/>
        </p:nvSpPr>
        <p:spPr>
          <a:xfrm>
            <a:off x="393267" y="375149"/>
            <a:ext cx="4800600" cy="47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Medula One"/>
              <a:buNone/>
              <a:defRPr sz="29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3200" b="1" dirty="0"/>
              <a:t>grand, </a:t>
            </a:r>
            <a:r>
              <a:rPr lang="en-US" sz="3200" b="1" dirty="0" err="1"/>
              <a:t>grande</a:t>
            </a:r>
            <a:endParaRPr lang="en-US" sz="3200" dirty="0"/>
          </a:p>
        </p:txBody>
      </p:sp>
      <p:sp>
        <p:nvSpPr>
          <p:cNvPr id="68" name="Google Shape;733;p50"/>
          <p:cNvSpPr txBox="1">
            <a:spLocks/>
          </p:cNvSpPr>
          <p:nvPr/>
        </p:nvSpPr>
        <p:spPr>
          <a:xfrm>
            <a:off x="327506" y="2754183"/>
            <a:ext cx="4800600" cy="47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Medula One"/>
              <a:buNone/>
              <a:defRPr sz="29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3200" b="1" dirty="0"/>
              <a:t> </a:t>
            </a:r>
            <a:r>
              <a:rPr lang="en-US" sz="3200" b="1" dirty="0" err="1"/>
              <a:t>âgé</a:t>
            </a:r>
            <a:r>
              <a:rPr lang="en-US" sz="3200" b="1" dirty="0"/>
              <a:t>, </a:t>
            </a:r>
            <a:r>
              <a:rPr lang="en-US" sz="3200" b="1" dirty="0" err="1"/>
              <a:t>âgée</a:t>
            </a:r>
            <a:endParaRPr lang="en-US" sz="3200" dirty="0"/>
          </a:p>
        </p:txBody>
      </p:sp>
      <p:sp>
        <p:nvSpPr>
          <p:cNvPr id="76" name="Google Shape;660;p45"/>
          <p:cNvSpPr txBox="1">
            <a:spLocks/>
          </p:cNvSpPr>
          <p:nvPr/>
        </p:nvSpPr>
        <p:spPr>
          <a:xfrm>
            <a:off x="1637493" y="941277"/>
            <a:ext cx="3368700" cy="77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fr-FR" dirty="0"/>
              <a:t>Indique une dimension relative en étendue, en hauteur ou en longueur</a:t>
            </a:r>
            <a:endParaRPr lang="fr-FR" dirty="0"/>
          </a:p>
        </p:txBody>
      </p:sp>
      <p:sp>
        <p:nvSpPr>
          <p:cNvPr id="77" name="Google Shape;660;p45"/>
          <p:cNvSpPr txBox="1">
            <a:spLocks/>
          </p:cNvSpPr>
          <p:nvPr/>
        </p:nvSpPr>
        <p:spPr>
          <a:xfrm>
            <a:off x="1584607" y="3323916"/>
            <a:ext cx="3368700" cy="455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fr-FR" dirty="0"/>
              <a:t> Qui a déjà un certain âge, vieux</a:t>
            </a:r>
            <a:endParaRPr lang="fr-FR" dirty="0"/>
          </a:p>
        </p:txBody>
      </p:sp>
      <p:sp>
        <p:nvSpPr>
          <p:cNvPr id="78" name="Google Shape;660;p45"/>
          <p:cNvSpPr txBox="1">
            <a:spLocks/>
          </p:cNvSpPr>
          <p:nvPr/>
        </p:nvSpPr>
        <p:spPr>
          <a:xfrm>
            <a:off x="1632825" y="2316057"/>
            <a:ext cx="3368700" cy="540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fr-FR" dirty="0"/>
              <a:t>Qui est peu avancé en âge</a:t>
            </a:r>
            <a:endParaRPr lang="fr-FR" dirty="0"/>
          </a:p>
        </p:txBody>
      </p:sp>
      <p:sp>
        <p:nvSpPr>
          <p:cNvPr id="79" name="Google Shape;733;p50"/>
          <p:cNvSpPr txBox="1">
            <a:spLocks/>
          </p:cNvSpPr>
          <p:nvPr/>
        </p:nvSpPr>
        <p:spPr>
          <a:xfrm>
            <a:off x="322936" y="3756872"/>
            <a:ext cx="4800600" cy="47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Medula One"/>
              <a:buNone/>
              <a:defRPr sz="29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Medula One"/>
              <a:buNone/>
              <a:defRPr sz="4800" b="0" i="0" u="none" strike="noStrike" cap="none">
                <a:solidFill>
                  <a:schemeClr val="accent2"/>
                </a:solidFill>
                <a:latin typeface="Medula One"/>
                <a:ea typeface="Medula One"/>
                <a:cs typeface="Medula One"/>
                <a:sym typeface="Medula One"/>
              </a:defRPr>
            </a:lvl9pPr>
          </a:lstStyle>
          <a:p>
            <a:r>
              <a:rPr lang="en-US" sz="3200" b="1" dirty="0"/>
              <a:t> </a:t>
            </a:r>
            <a:r>
              <a:rPr lang="en-US" sz="3200" b="1" dirty="0" err="1"/>
              <a:t>vieux</a:t>
            </a:r>
            <a:r>
              <a:rPr lang="en-US" sz="3200" b="1" dirty="0"/>
              <a:t>, </a:t>
            </a:r>
            <a:r>
              <a:rPr lang="en-US" sz="3200" b="1" dirty="0" err="1"/>
              <a:t>vieille</a:t>
            </a:r>
            <a:endParaRPr lang="en-US" sz="3200" dirty="0"/>
          </a:p>
        </p:txBody>
      </p:sp>
      <p:sp>
        <p:nvSpPr>
          <p:cNvPr id="80" name="Google Shape;660;p45"/>
          <p:cNvSpPr txBox="1">
            <a:spLocks/>
          </p:cNvSpPr>
          <p:nvPr/>
        </p:nvSpPr>
        <p:spPr>
          <a:xfrm>
            <a:off x="1268655" y="4203946"/>
            <a:ext cx="3368700" cy="540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endParaRPr lang="fr-FR" dirty="0"/>
          </a:p>
        </p:txBody>
      </p:sp>
      <p:sp>
        <p:nvSpPr>
          <p:cNvPr id="81" name="Google Shape;660;p45"/>
          <p:cNvSpPr txBox="1">
            <a:spLocks/>
          </p:cNvSpPr>
          <p:nvPr/>
        </p:nvSpPr>
        <p:spPr>
          <a:xfrm>
            <a:off x="1558514" y="4438245"/>
            <a:ext cx="3368700" cy="540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●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alanquin"/>
              <a:buChar char="○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Palanquin"/>
              <a:buChar char="■"/>
              <a:defRPr sz="1600" b="0" i="0" u="none" strike="noStrike" cap="none"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fr-FR" dirty="0"/>
              <a:t>Qui est très avancé en âge, dans la dernière période de sa vie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avel Guide: Paris XL by Slidesgo">
  <a:themeElements>
    <a:clrScheme name="Simple Light">
      <a:dk1>
        <a:srgbClr val="23386F"/>
      </a:dk1>
      <a:lt1>
        <a:srgbClr val="FFFFFF"/>
      </a:lt1>
      <a:dk2>
        <a:srgbClr val="FDDBCF"/>
      </a:dk2>
      <a:lt2>
        <a:srgbClr val="AFC7E7"/>
      </a:lt2>
      <a:accent1>
        <a:srgbClr val="EB9A9F"/>
      </a:accent1>
      <a:accent2>
        <a:srgbClr val="A54359"/>
      </a:accent2>
      <a:accent3>
        <a:srgbClr val="6980BD"/>
      </a:accent3>
      <a:accent4>
        <a:srgbClr val="FF8878"/>
      </a:accent4>
      <a:accent5>
        <a:srgbClr val="AFC7E7"/>
      </a:accent5>
      <a:accent6>
        <a:srgbClr val="EB9A9F"/>
      </a:accent6>
      <a:hlink>
        <a:srgbClr val="23386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293</Words>
  <Application>Microsoft Office PowerPoint</Application>
  <PresentationFormat>On-screen Show (16:9)</PresentationFormat>
  <Paragraphs>45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Medula One</vt:lpstr>
      <vt:lpstr>Happy Monkey</vt:lpstr>
      <vt:lpstr>Arial</vt:lpstr>
      <vt:lpstr>Palanquin</vt:lpstr>
      <vt:lpstr>Sacramento</vt:lpstr>
      <vt:lpstr>Travel Guide: Paris XL by Slidesgo</vt:lpstr>
      <vt:lpstr>Les adjectifs </vt:lpstr>
      <vt:lpstr>Élégant (ms) élégante (fs)</vt:lpstr>
      <vt:lpstr>PowerPoint Presentation</vt:lpstr>
      <vt:lpstr>heureux, heureuse Qui jouit du bonheur</vt:lpstr>
      <vt:lpstr>généreux, généreuse</vt:lpstr>
      <vt:lpstr>MAYBE YOU NEED TO DIVIDE THE CONTENT</vt:lpstr>
      <vt:lpstr>MAYBE YOU NEED TO DIVIDE THE CONTENT</vt:lpstr>
      <vt:lpstr>gentil, gentille</vt:lpstr>
      <vt:lpstr>PowerPoint Presentation</vt:lpstr>
      <vt:lpstr>petit, petite</vt:lpstr>
      <vt:lpstr>AWESOME WORDS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adjectifs</dc:title>
  <dc:creator>user</dc:creator>
  <cp:lastModifiedBy>Microsoft account</cp:lastModifiedBy>
  <cp:revision>8</cp:revision>
  <dcterms:modified xsi:type="dcterms:W3CDTF">2022-11-25T11:05:30Z</dcterms:modified>
</cp:coreProperties>
</file>