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2" r:id="rId1"/>
  </p:sldMasterIdLst>
  <p:sldIdLst>
    <p:sldId id="256" r:id="rId2"/>
    <p:sldId id="257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1639-B2D6-4652-B8C3-1B4C224A7BAF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743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95683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54776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871624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69153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41224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32837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527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97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402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61B7-6B89-48AB-966F-622E2788EECC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80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15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401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026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21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920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4A90-EB03-42F3-8859-2C2B2724C058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97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6994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arz.wikipedia.org/wiki/%D8%AA%D8%A7%D8%B1%D9%8A%D8%AE" TargetMode="External"/><Relationship Id="rId3" Type="http://schemas.openxmlformats.org/officeDocument/2006/relationships/hyperlink" Target="https://arz.wikipedia.org/wiki/%D8%B9%D9%85%D8%A7%D9%86_(%D9%85%D8%AF%D9%8A%D9%86%D9%87)" TargetMode="External"/><Relationship Id="rId7" Type="http://schemas.openxmlformats.org/officeDocument/2006/relationships/hyperlink" Target="https://arz.wikipedia.org/wiki/%D8%AA%D9%86%D8%B3" TargetMode="External"/><Relationship Id="rId2" Type="http://schemas.openxmlformats.org/officeDocument/2006/relationships/hyperlink" Target="https://ar.wikipedia.org/wiki/%D9%82%D8%A7%D8%A6%D9%85%D8%A9_%D9%85%D9%84%D9%88%D9%83_%D8%A7%D9%84%D8%A3%D8%B1%D8%AF%D9%8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z.wikipedia.org/w/index.php?title=%D8%A7%D9%83%D8%A7%D8%AF%D9%8A%D9%85%D9%8A%D8%A9_%D8%B3%D8%A7%D9%86%D8%AF%D9%87%D8%B1%D8%B3%D8%AA_%D8%A7%D9%84%D8%B9%D8%B3%D9%83%D8%B1%D9%8A%D9%87_%D8%A7%D9%84%D9%85%D9%84%D9%83%D9%8A%D9%87&amp;action=edit&amp;redlink=1" TargetMode="External"/><Relationship Id="rId11" Type="http://schemas.openxmlformats.org/officeDocument/2006/relationships/image" Target="../media/image7.jpeg"/><Relationship Id="rId5" Type="http://schemas.openxmlformats.org/officeDocument/2006/relationships/hyperlink" Target="https://arz.wikipedia.org/wiki/%D9%85%D8%B5%D8%B1" TargetMode="External"/><Relationship Id="rId10" Type="http://schemas.openxmlformats.org/officeDocument/2006/relationships/hyperlink" Target="https://www.marefa.org/%D9%82%D8%A7%D8%A6%D9%85%D8%A9_%D9%85%D9%84%D9%88%D9%83_%D8%A7%D9%84%D8%A3%D8%B1%D8%AF%D9%86" TargetMode="External"/><Relationship Id="rId4" Type="http://schemas.openxmlformats.org/officeDocument/2006/relationships/hyperlink" Target="https://arz.wikipedia.org/wiki/%D9%83%D9%84%D9%8A%D9%87_%D9%81%D9%8A%D9%83%D8%AA%D9%88%D8%B1%D9%8A%D8%A7" TargetMode="External"/><Relationship Id="rId9" Type="http://schemas.openxmlformats.org/officeDocument/2006/relationships/hyperlink" Target="https://www.marefa.org/%D9%85%D9%84%D9%83%D9%8A%D8%A9_%D8%AF%D8%B3%D8%AA%D9%88%D8%B1%D9%8A%D8%A9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E5AC7-C81C-443A-A4CC-7BF0BA4D7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1749287"/>
            <a:ext cx="10718993" cy="3028093"/>
          </a:xfrm>
        </p:spPr>
        <p:txBody>
          <a:bodyPr>
            <a:normAutofit fontScale="90000"/>
          </a:bodyPr>
          <a:lstStyle/>
          <a:p>
            <a:pPr algn="r"/>
            <a:r>
              <a:rPr lang="ar-JO" sz="6000" dirty="0">
                <a:solidFill>
                  <a:schemeClr val="tx1"/>
                </a:solidFill>
              </a:rPr>
              <a:t>الملك الحسين بن طلال</a:t>
            </a:r>
            <a:br>
              <a:rPr lang="ar-JO" sz="6000" dirty="0">
                <a:solidFill>
                  <a:schemeClr val="tx1"/>
                </a:solidFill>
              </a:rPr>
            </a:br>
            <a:r>
              <a:rPr lang="ar-JO" sz="6000" dirty="0">
                <a:solidFill>
                  <a:schemeClr val="tx1"/>
                </a:solidFill>
              </a:rPr>
              <a:t>    ( الملك الباني)</a:t>
            </a:r>
            <a:br>
              <a:rPr lang="ar-JO" sz="3200" dirty="0">
                <a:solidFill>
                  <a:schemeClr val="tx1"/>
                </a:solidFill>
              </a:rPr>
            </a:br>
            <a:r>
              <a:rPr lang="ar-JO" sz="3200" dirty="0">
                <a:solidFill>
                  <a:schemeClr val="tx1"/>
                </a:solidFill>
              </a:rPr>
              <a:t>مشروع التّربيّة الاجتماعية</a:t>
            </a:r>
            <a:br>
              <a:rPr lang="ar-JO" sz="3200" dirty="0">
                <a:solidFill>
                  <a:schemeClr val="tx1"/>
                </a:solidFill>
              </a:rPr>
            </a:br>
            <a:r>
              <a:rPr lang="ar-JO" sz="3200" dirty="0">
                <a:solidFill>
                  <a:schemeClr val="tx1"/>
                </a:solidFill>
              </a:rPr>
              <a:t>عمل الطّالبة:زينة قصي حداد</a:t>
            </a:r>
            <a:br>
              <a:rPr lang="ar-JO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6EF380-D76B-466B-9546-6274451AA1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ar-JO" dirty="0"/>
              <a:t>الطّالبة:زينة قصي حداد الطّالبة:زينة قصي حداد</a:t>
            </a:r>
            <a:br>
              <a:rPr lang="ar-JO" dirty="0"/>
            </a:br>
            <a:r>
              <a:rPr lang="ar-JO" dirty="0"/>
              <a:t>الصّف الخامس د</a:t>
            </a:r>
            <a:br>
              <a:rPr lang="ar-JO" dirty="0"/>
            </a:br>
            <a:r>
              <a:rPr lang="ar-JO" dirty="0"/>
              <a:t>الصّف الخامس د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A7F0CE-F2F4-49ED-BB98-9006E7A68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3" y="754506"/>
            <a:ext cx="6061982" cy="515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4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12476-3B2D-42DB-B493-B7C24272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40118" y="741051"/>
            <a:ext cx="16436640" cy="6229035"/>
          </a:xfrm>
        </p:spPr>
        <p:txBody>
          <a:bodyPr/>
          <a:lstStyle/>
          <a:p>
            <a:pPr algn="r"/>
            <a:r>
              <a:rPr lang="ar-JO" sz="4800" dirty="0">
                <a:solidFill>
                  <a:schemeClr val="tx1"/>
                </a:solidFill>
              </a:rPr>
              <a:t>نبذة عن حياته :                                    </a:t>
            </a:r>
            <a:br>
              <a:rPr lang="ar-JO" sz="1600" dirty="0">
                <a:solidFill>
                  <a:schemeClr val="tx1"/>
                </a:solidFill>
              </a:rPr>
            </a:br>
            <a:br>
              <a:rPr lang="ar-JO" sz="1600" dirty="0">
                <a:solidFill>
                  <a:schemeClr val="tx1"/>
                </a:solidFill>
              </a:rPr>
            </a:br>
            <a:r>
              <a:rPr lang="ar-JO" sz="1600" dirty="0">
                <a:solidFill>
                  <a:schemeClr val="tx1"/>
                </a:solidFill>
              </a:rPr>
              <a:t> </a:t>
            </a:r>
            <a:r>
              <a:rPr lang="ar-JO" sz="1800" dirty="0">
                <a:solidFill>
                  <a:schemeClr val="tx1"/>
                </a:solidFill>
              </a:rPr>
              <a:t>(14 نوفمبر 1935 - 7 فبراير 1999)، </a:t>
            </a:r>
            <a:r>
              <a:rPr lang="ar-JO" sz="1800" dirty="0">
                <a:solidFill>
                  <a:schemeClr val="tx1"/>
                </a:solidFill>
                <a:hlinkClick r:id="rId2" tooltip="قائمة ملوك الأردن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ثالث ملوك المملكة الأردنية الهاشمية</a:t>
            </a:r>
            <a:r>
              <a:rPr lang="ar-JO" sz="1800" dirty="0">
                <a:solidFill>
                  <a:schemeClr val="tx1"/>
                </a:solidFill>
              </a:rPr>
              <a:t>. </a:t>
            </a:r>
            <a:r>
              <a:rPr lang="en-US" sz="1800" dirty="0">
                <a:solidFill>
                  <a:schemeClr val="tx1"/>
                </a:solidFill>
              </a:rPr>
              <a:t>-</a:t>
            </a:r>
            <a:br>
              <a:rPr lang="ar-JO" sz="1800" dirty="0">
                <a:solidFill>
                  <a:schemeClr val="tx1"/>
                </a:solidFill>
              </a:rPr>
            </a:br>
            <a:r>
              <a:rPr lang="ar-JO" sz="1800" dirty="0">
                <a:solidFill>
                  <a:schemeClr val="tx1"/>
                </a:solidFill>
              </a:rPr>
              <a:t>-تولى الحكم في الحادي عشر من أغسطس عام 1952 وحتى وفاته في السابع من فبراير </a:t>
            </a:r>
            <a:br>
              <a:rPr lang="ar-JO" sz="1800" dirty="0">
                <a:solidFill>
                  <a:schemeClr val="tx1"/>
                </a:solidFill>
              </a:rPr>
            </a:br>
            <a:r>
              <a:rPr lang="ar-JO" sz="1800" dirty="0">
                <a:solidFill>
                  <a:schemeClr val="tx1"/>
                </a:solidFill>
              </a:rPr>
              <a:t>عام 1999. </a:t>
            </a:r>
            <a:br>
              <a:rPr lang="ar-JO" sz="1800" dirty="0">
                <a:solidFill>
                  <a:schemeClr val="tx1"/>
                </a:solidFill>
              </a:rPr>
            </a:br>
            <a:r>
              <a:rPr lang="ar-JO" sz="1800" dirty="0">
                <a:solidFill>
                  <a:schemeClr val="tx1"/>
                </a:solidFill>
              </a:rPr>
              <a:t>   -انهى دراسته الابتدائيه فى </a:t>
            </a:r>
            <a:r>
              <a:rPr lang="ar-JO" sz="1800" dirty="0">
                <a:solidFill>
                  <a:schemeClr val="tx1"/>
                </a:solidFill>
                <a:hlinkClick r:id="rId3" tooltip="عمان (مدينه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عمان</a:t>
            </a:r>
            <a:r>
              <a:rPr lang="ar-JO" sz="1800" dirty="0">
                <a:solidFill>
                  <a:schemeClr val="tx1"/>
                </a:solidFill>
              </a:rPr>
              <a:t> بعد ذلك درس فى </a:t>
            </a:r>
            <a:r>
              <a:rPr lang="ar-JO" sz="1800" dirty="0">
                <a:solidFill>
                  <a:schemeClr val="tx1"/>
                </a:solidFill>
                <a:hlinkClick r:id="rId4" tooltip="كليه فيكتوريا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كليه فيكتوريا</a:t>
            </a:r>
            <a:r>
              <a:rPr lang="ar-JO" sz="1800" dirty="0">
                <a:solidFill>
                  <a:schemeClr val="tx1"/>
                </a:solidFill>
              </a:rPr>
              <a:t> فى الاسكندرية 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ar-JO" sz="1800" dirty="0">
                <a:solidFill>
                  <a:schemeClr val="tx1"/>
                </a:solidFill>
              </a:rPr>
              <a:t>فى </a:t>
            </a:r>
            <a:r>
              <a:rPr lang="ar-JO" sz="1800" dirty="0">
                <a:solidFill>
                  <a:schemeClr val="tx1"/>
                </a:solidFill>
                <a:hlinkClick r:id="rId5" tooltip="مصر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مصر</a:t>
            </a:r>
            <a:r>
              <a:rPr lang="ar-JO" sz="1800" dirty="0">
                <a:solidFill>
                  <a:schemeClr val="tx1"/>
                </a:solidFill>
              </a:rPr>
              <a:t> و من  فى مدرسة هارو فى المملكه المتحدّة و هناك درس العلوم العسكرية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ar-JO" sz="1800" dirty="0">
                <a:solidFill>
                  <a:schemeClr val="tx1"/>
                </a:solidFill>
              </a:rPr>
              <a:t>فى أك</a:t>
            </a:r>
            <a:r>
              <a:rPr lang="ar-JO" sz="1800" dirty="0">
                <a:solidFill>
                  <a:schemeClr val="tx1"/>
                </a:solidFill>
                <a:hlinkClick r:id="rId6" tooltip="اكاديمية ساندهرست العسكريه الملكيه (الصفحه مالهاش وجود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اديمية ساندهرست العسكريه الملكيه</a:t>
            </a:r>
            <a:r>
              <a:rPr lang="ar-JO" sz="1800" dirty="0">
                <a:solidFill>
                  <a:schemeClr val="tx1"/>
                </a:solidFill>
              </a:rPr>
              <a:t>.</a:t>
            </a:r>
            <a:br>
              <a:rPr lang="ar-JO" sz="1800" dirty="0">
                <a:solidFill>
                  <a:schemeClr val="tx1"/>
                </a:solidFill>
              </a:rPr>
            </a:br>
            <a:r>
              <a:rPr lang="ar-JO" sz="1800" dirty="0">
                <a:solidFill>
                  <a:schemeClr val="tx1"/>
                </a:solidFill>
              </a:rPr>
              <a:t>من هواياته الطيران و قيادة سيارات السباق و رياضات التزحلق  </a:t>
            </a:r>
            <a:r>
              <a:rPr lang="ar-JO" sz="1800" dirty="0">
                <a:solidFill>
                  <a:schemeClr val="tx1"/>
                </a:solidFill>
                <a:hlinkClick r:id="rId7" tooltip="تنس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والتنس</a:t>
            </a:r>
            <a:r>
              <a:rPr lang="ar-JO" sz="1800" dirty="0">
                <a:solidFill>
                  <a:schemeClr val="tx1"/>
                </a:solidFill>
              </a:rPr>
              <a:t>،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ar-JO" sz="1800" dirty="0">
                <a:solidFill>
                  <a:schemeClr val="tx1"/>
                </a:solidFill>
              </a:rPr>
              <a:t> و القراءة قي فنون الطيران و العلاقات السّياسيّة و </a:t>
            </a:r>
            <a:r>
              <a:rPr lang="ar-JO" sz="1800" dirty="0">
                <a:solidFill>
                  <a:schemeClr val="tx1"/>
                </a:solidFill>
                <a:hlinkClick r:id="rId8" tooltip="تاريخ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التّاريخ</a:t>
            </a:r>
            <a:r>
              <a:rPr lang="ar-JO" sz="1800" dirty="0">
                <a:solidFill>
                  <a:schemeClr val="tx1"/>
                </a:solidFill>
              </a:rPr>
              <a:t> و القانون الدولي و العلوم العسكرية.</a:t>
            </a:r>
            <a:br>
              <a:rPr lang="ar-JO" sz="1800" dirty="0">
                <a:solidFill>
                  <a:schemeClr val="tx1"/>
                </a:solidFill>
              </a:rPr>
            </a:br>
            <a:br>
              <a:rPr lang="ar-JO" sz="1800" dirty="0">
                <a:solidFill>
                  <a:schemeClr val="tx1"/>
                </a:solidFill>
              </a:rPr>
            </a:br>
            <a:r>
              <a:rPr lang="ar-JO" sz="1800" dirty="0">
                <a:solidFill>
                  <a:schemeClr val="tx1"/>
                </a:solidFill>
              </a:rPr>
              <a:t>  حكم الحسين الأردن ذات النظام </a:t>
            </a:r>
            <a:r>
              <a:rPr lang="ar-JO" sz="1800" dirty="0">
                <a:solidFill>
                  <a:schemeClr val="tx1"/>
                </a:solidFill>
                <a:hlinkClick r:id="rId9" tooltip="ملكية دستورية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الملكي الدستوري</a:t>
            </a:r>
            <a:r>
              <a:rPr lang="ar-JO" sz="1800" dirty="0">
                <a:solidFill>
                  <a:schemeClr val="tx1"/>
                </a:solidFill>
              </a:rPr>
              <a:t> لأطول فترة من بين أفراد</a:t>
            </a:r>
            <a:br>
              <a:rPr lang="ar-JO" sz="1800" dirty="0">
                <a:solidFill>
                  <a:schemeClr val="tx1"/>
                </a:solidFill>
              </a:rPr>
            </a:br>
            <a:r>
              <a:rPr lang="ar-JO" sz="1800" dirty="0">
                <a:solidFill>
                  <a:schemeClr val="tx1"/>
                </a:solidFill>
              </a:rPr>
              <a:t> أسرته الذين توّجوا </a:t>
            </a:r>
            <a:r>
              <a:rPr lang="ar-JO" sz="1800" dirty="0">
                <a:solidFill>
                  <a:schemeClr val="tx1"/>
                </a:solidFill>
                <a:hlinkClick r:id="rId10" tooltip="قائمة ملوك الأردن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كملوك للأردن</a:t>
            </a:r>
            <a:r>
              <a:rPr lang="ar-JO" sz="1800" dirty="0">
                <a:solidFill>
                  <a:schemeClr val="tx1"/>
                </a:solidFill>
              </a:rPr>
              <a:t> .</a:t>
            </a:r>
            <a:br>
              <a:rPr lang="ar-JO" sz="1800" dirty="0">
                <a:solidFill>
                  <a:schemeClr val="tx1"/>
                </a:solidFill>
              </a:rPr>
            </a:br>
            <a:r>
              <a:rPr lang="ar-JO" sz="1800" dirty="0">
                <a:solidFill>
                  <a:schemeClr val="tx1"/>
                </a:solidFill>
              </a:rPr>
              <a:t>-له أ</a:t>
            </a:r>
            <a:r>
              <a:rPr lang="ar-JO" sz="1800" dirty="0"/>
              <a:t>حد عشر إبنا وابنة.                                                                         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032" name="Picture 8" descr="زوجات الملك الحسين بن طلال وأبناءه | Writing24">
            <a:extLst>
              <a:ext uri="{FF2B5EF4-FFF2-40B4-BE49-F238E27FC236}">
                <a16:creationId xmlns:a16="http://schemas.microsoft.com/office/drawing/2014/main" id="{E37E1083-ABAA-4C06-B533-530323000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2" y="741051"/>
            <a:ext cx="3768939" cy="296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E08780-B1B4-4B0A-89A7-6DA9545EF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925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60A37-AEC4-461D-AA60-FB365D2BD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JO" dirty="0"/>
              <a:t>إنجازاته:</a:t>
            </a:r>
            <a:br>
              <a:rPr lang="ar-JO" dirty="0"/>
            </a:br>
            <a:r>
              <a:rPr lang="ar-JO" dirty="0"/>
              <a:t>      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A5A61-44A1-4FB8-8EDC-1F91F6605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258958"/>
            <a:ext cx="8946541" cy="498944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ar-JO" dirty="0"/>
              <a:t>-تعريب قيادة الجيش.</a:t>
            </a:r>
          </a:p>
          <a:p>
            <a:pPr marL="0" indent="0" algn="r">
              <a:buNone/>
            </a:pPr>
            <a:r>
              <a:rPr lang="ar-JO" dirty="0"/>
              <a:t>-التّشجيع على الدّيمقراطيّة.</a:t>
            </a:r>
          </a:p>
          <a:p>
            <a:pPr marL="0" indent="0" algn="r">
              <a:buNone/>
            </a:pPr>
            <a:r>
              <a:rPr lang="ar-JO" dirty="0"/>
              <a:t>-تعديل الدّستور الأردني.</a:t>
            </a:r>
          </a:p>
          <a:p>
            <a:pPr marL="0" indent="0" algn="r">
              <a:buNone/>
            </a:pPr>
            <a:r>
              <a:rPr lang="ar-JO" dirty="0"/>
              <a:t>-دعم القضيّة الفلسطينيّة.</a:t>
            </a:r>
          </a:p>
          <a:p>
            <a:pPr marL="0" indent="0" algn="r">
              <a:buNone/>
            </a:pPr>
            <a:r>
              <a:rPr lang="ar-JO" dirty="0"/>
              <a:t>-دعم الدّولل العربيّة ومساندتهم.</a:t>
            </a:r>
          </a:p>
          <a:p>
            <a:pPr marL="0" indent="0" algn="r">
              <a:buNone/>
            </a:pPr>
            <a:r>
              <a:rPr lang="ar-JO" dirty="0"/>
              <a:t>-المشاركة في مشاربع الوحدة العربيّة.</a:t>
            </a:r>
          </a:p>
          <a:p>
            <a:pPr marL="0" indent="0" algn="r">
              <a:buNone/>
            </a:pPr>
            <a:r>
              <a:rPr lang="ar-JO" dirty="0"/>
              <a:t>-النّهضة في مختلف القطاعات الصّناعيّة والاقتصادية .</a:t>
            </a:r>
          </a:p>
          <a:p>
            <a:pPr marL="0" indent="0" algn="r">
              <a:buNone/>
            </a:pPr>
            <a:r>
              <a:rPr lang="ar-JO" dirty="0"/>
              <a:t>-زيادة جودة الخدمات المقدّمة للمواطنين.</a:t>
            </a:r>
          </a:p>
          <a:p>
            <a:pPr marL="0" indent="0" algn="r">
              <a:buNone/>
            </a:pPr>
            <a:r>
              <a:rPr lang="ar-JO" dirty="0"/>
              <a:t>-تعزيز قطاع التّعليم والقطاع الصّحي.</a:t>
            </a:r>
          </a:p>
          <a:p>
            <a:pPr marL="0" indent="0" algn="r">
              <a:buNone/>
            </a:pPr>
            <a:r>
              <a:rPr lang="ar-JO" dirty="0"/>
              <a:t>-دعم البنية التّحتيّة ودعم إنشاء الطّرق.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5736C-A464-43F1-A4CE-752F53BE5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2" y="1358348"/>
            <a:ext cx="3989927" cy="455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9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CA909-9EA8-4A6D-BE00-8FDB84F6B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JO" dirty="0"/>
              <a:t>أقوال الحسين بن طلال :</a:t>
            </a:r>
            <a:br>
              <a:rPr lang="ar-JO" dirty="0"/>
            </a:br>
            <a:r>
              <a:rPr lang="ar-JO" dirty="0"/>
              <a:t> (الإنسان أغلى ما نملك)                                  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B0E1A8-A490-4344-9895-923279CC4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11" y="722753"/>
            <a:ext cx="5146240" cy="1225317"/>
          </a:xfrm>
          <a:prstGeom prst="rect">
            <a:avLst/>
          </a:prstGeom>
        </p:spPr>
      </p:pic>
      <p:pic>
        <p:nvPicPr>
          <p:cNvPr id="5" name="ذكرى ميلاد جلالة الملك الحسين بن طلال طيب الله ثراه">
            <a:hlinkClick r:id="" action="ppaction://media"/>
            <a:extLst>
              <a:ext uri="{FF2B5EF4-FFF2-40B4-BE49-F238E27FC236}">
                <a16:creationId xmlns:a16="http://schemas.microsoft.com/office/drawing/2014/main" id="{6C8292F3-6556-4FCF-8EEA-3F5EBA65D5A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6263" y="2052638"/>
            <a:ext cx="7459662" cy="4195762"/>
          </a:xfrm>
        </p:spPr>
      </p:pic>
    </p:spTree>
    <p:extLst>
      <p:ext uri="{BB962C8B-B14F-4D97-AF65-F5344CB8AC3E}">
        <p14:creationId xmlns:p14="http://schemas.microsoft.com/office/powerpoint/2010/main" val="61801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3043</TotalTime>
  <Words>285</Words>
  <Application>Microsoft Office PowerPoint</Application>
  <PresentationFormat>Widescreen</PresentationFormat>
  <Paragraphs>15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Century Gothic</vt:lpstr>
      <vt:lpstr>Times New Roman</vt:lpstr>
      <vt:lpstr>Wingdings 3</vt:lpstr>
      <vt:lpstr>Ion</vt:lpstr>
      <vt:lpstr>الملك الحسين بن طلال     ( الملك الباني) مشروع التّربيّة الاجتماعية عمل الطّالبة:زينة قصي حداد </vt:lpstr>
      <vt:lpstr>نبذة عن حياته :                                       (14 نوفمبر 1935 - 7 فبراير 1999)، ثالث ملوك المملكة الأردنية الهاشمية. - -تولى الحكم في الحادي عشر من أغسطس عام 1952 وحتى وفاته في السابع من فبراير  عام 1999.     -انهى دراسته الابتدائيه فى عمان بعد ذلك درس فى كليه فيكتوريا فى الاسكندرية  فى مصر و من  فى مدرسة هارو فى المملكه المتحدّة و هناك درس العلوم العسكرية  فى أكاديمية ساندهرست العسكريه الملكيه. من هواياته الطيران و قيادة سيارات السباق و رياضات التزحلق  والتنس،  و القراءة قي فنون الطيران و العلاقات السّياسيّة و التّاريخ و القانون الدولي و العلوم العسكرية.    حكم الحسين الأردن ذات النظام الملكي الدستوري لأطول فترة من بين أفراد  أسرته الذين توّجوا كملوك للأردن . -له أحد عشر إبنا وابنة.                                                                         </vt:lpstr>
      <vt:lpstr>إنجازاته:        </vt:lpstr>
      <vt:lpstr>أقوال الحسين بن طلال :  (الإنسان أغلى ما نملك)             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الملك الحسين بن طلال مشروع التّربيّة الاجتماعية الطّالبة:زينة قصي حداد الصّف الخامس د</dc:title>
  <dc:creator>Admin</dc:creator>
  <cp:lastModifiedBy>Admin</cp:lastModifiedBy>
  <cp:revision>16</cp:revision>
  <dcterms:created xsi:type="dcterms:W3CDTF">2022-11-23T18:12:27Z</dcterms:created>
  <dcterms:modified xsi:type="dcterms:W3CDTF">2022-11-26T06:09:38Z</dcterms:modified>
</cp:coreProperties>
</file>