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8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1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5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6D598D-B7E5-4E91-9F3C-38AD94D9C51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A57984-2419-4417-BF8C-6E30D2C4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adjetifes</a:t>
            </a:r>
            <a:r>
              <a:rPr lang="en-US" dirty="0" smtClean="0"/>
              <a:t> </a:t>
            </a:r>
            <a:r>
              <a:rPr lang="en-US" dirty="0" err="1" smtClean="0"/>
              <a:t>vocabielire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EMMANUEL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Courageux</a:t>
            </a:r>
            <a:r>
              <a:rPr lang="ar-JO" dirty="0" smtClean="0"/>
              <a:t>/c</a:t>
            </a:r>
            <a:r>
              <a:rPr lang="en-US" dirty="0" err="1" smtClean="0"/>
              <a:t>ourgeuse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a du courage, de la fermeté, de l'ardeur, de l'énergie au </a:t>
            </a:r>
            <a:r>
              <a:rPr lang="fr-FR" dirty="0" smtClean="0"/>
              <a:t>travail.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471" y="3088600"/>
            <a:ext cx="4297677" cy="36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endarmie</a:t>
            </a:r>
            <a:r>
              <a:rPr lang="ar-JO" dirty="0" smtClean="0"/>
              <a:t>/e</a:t>
            </a:r>
            <a:r>
              <a:rPr lang="en-US" dirty="0" err="1" smtClean="0"/>
              <a:t>ndormie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Personne qui fait preuve d'indolence, d'apathie, de mollesse.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504" y="3887143"/>
            <a:ext cx="5169340" cy="25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Heureux</a:t>
            </a:r>
            <a:r>
              <a:rPr lang="ar-JO" dirty="0" smtClean="0"/>
              <a:t>/h</a:t>
            </a:r>
            <a:r>
              <a:rPr lang="en-US" dirty="0" err="1" smtClean="0"/>
              <a:t>eureuse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jouit du bonheur, qui est durablement content de son </a:t>
            </a:r>
            <a:r>
              <a:rPr lang="fr-FR" dirty="0" smtClean="0"/>
              <a:t>sort.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878" y="3110724"/>
            <a:ext cx="6147302" cy="36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Froid</a:t>
            </a:r>
            <a:r>
              <a:rPr lang="ar-JO" dirty="0" smtClean="0"/>
              <a:t>/f</a:t>
            </a:r>
            <a:r>
              <a:rPr lang="en-US" dirty="0" err="1" smtClean="0"/>
              <a:t>roide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Dont la température est basse, en particulier par rapport à celle du corps </a:t>
            </a:r>
            <a:r>
              <a:rPr lang="fr-FR" dirty="0" smtClean="0"/>
              <a:t>humain.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312"/>
          <a:stretch/>
        </p:blipFill>
        <p:spPr>
          <a:xfrm>
            <a:off x="4386215" y="3214300"/>
            <a:ext cx="4848320" cy="32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Neuf</a:t>
            </a:r>
            <a:r>
              <a:rPr lang="ar-JO" dirty="0" smtClean="0"/>
              <a:t>/n</a:t>
            </a:r>
            <a:r>
              <a:rPr lang="en-US" dirty="0" err="1" smtClean="0"/>
              <a:t>euve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Qui n'a pas encore servi, qui n'a pas encore eu de propriétaire, par opposition 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8194" name="Picture 2" descr="French Words Nouveau vs. Neu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12" y="3548268"/>
            <a:ext cx="4642692" cy="309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Triste</a:t>
            </a:r>
            <a:r>
              <a:rPr lang="ar-JO" dirty="0" smtClean="0"/>
              <a:t>/t</a:t>
            </a:r>
            <a:r>
              <a:rPr lang="en-US" dirty="0" err="1" smtClean="0"/>
              <a:t>riste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 </a:t>
            </a:r>
            <a:r>
              <a:rPr lang="en-US" dirty="0" err="1"/>
              <a:t>éprouve</a:t>
            </a:r>
            <a:r>
              <a:rPr lang="en-US" dirty="0"/>
              <a:t> du </a:t>
            </a:r>
            <a:r>
              <a:rPr lang="en-US" dirty="0" smtClean="0"/>
              <a:t>chagrin.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60" y="2525917"/>
            <a:ext cx="3293270" cy="382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Intelligent</a:t>
            </a:r>
            <a:r>
              <a:rPr lang="ar-JO" dirty="0" smtClean="0"/>
              <a:t>/i</a:t>
            </a:r>
            <a:r>
              <a:rPr lang="en-US" dirty="0" err="1" smtClean="0"/>
              <a:t>ntelligente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 dit de l'être humain en tant qu'il conçoit et saisit les rapports entre les </a:t>
            </a:r>
            <a:r>
              <a:rPr lang="fr-FR" dirty="0" smtClean="0"/>
              <a:t>choses.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918" y="3234492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Mauvais</a:t>
            </a:r>
            <a:r>
              <a:rPr lang="ar-JO" dirty="0" smtClean="0"/>
              <a:t>/m</a:t>
            </a:r>
            <a:r>
              <a:rPr lang="en-US" dirty="0" err="1" smtClean="0"/>
              <a:t>auvaise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Qui comporte des erreurs, n'est pas conforme à la norme, à la logique, à </a:t>
            </a:r>
            <a:r>
              <a:rPr lang="fr-FR" dirty="0" smtClean="0"/>
              <a:t>l'exactitude.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77" y="3214971"/>
            <a:ext cx="4646125" cy="34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Chaud</a:t>
            </a:r>
            <a:r>
              <a:rPr lang="ar-JO" dirty="0" smtClean="0"/>
              <a:t>/c</a:t>
            </a:r>
            <a:r>
              <a:rPr lang="en-US" dirty="0" err="1" smtClean="0"/>
              <a:t>haude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est à une température élevée par rapport au corps </a:t>
            </a:r>
            <a:r>
              <a:rPr lang="fr-FR" dirty="0" smtClean="0"/>
              <a:t>humain.</a:t>
            </a:r>
            <a:endParaRPr lang="en-US" dirty="0"/>
          </a:p>
        </p:txBody>
      </p:sp>
      <p:pic>
        <p:nvPicPr>
          <p:cNvPr id="9218" name="Picture 2" descr="Pourquoi certaines personnes ont-elles plus chaud que d'autres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30" y="3643591"/>
            <a:ext cx="5448312" cy="28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Petit</a:t>
            </a:r>
            <a:r>
              <a:rPr lang="ar-JO" dirty="0" smtClean="0"/>
              <a:t>/p</a:t>
            </a:r>
            <a:r>
              <a:rPr lang="en-US" dirty="0" err="1" smtClean="0"/>
              <a:t>etite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a des dimensions moindres que la </a:t>
            </a:r>
            <a:r>
              <a:rPr lang="fr-FR" dirty="0" smtClean="0"/>
              <a:t>taille.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01" y="3853994"/>
            <a:ext cx="4242821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Gros</a:t>
            </a:r>
            <a:r>
              <a:rPr lang="en-US" dirty="0" smtClean="0"/>
              <a:t> </a:t>
            </a:r>
            <a:r>
              <a:rPr lang="ar-JO" dirty="0" smtClean="0"/>
              <a:t>/</a:t>
            </a:r>
            <a:r>
              <a:rPr lang="en-US" dirty="0" err="1" smtClean="0"/>
              <a:t>grosse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Qui a un certain volume relatif, qui est de grande taille par rapport à d'autres ou au reste </a:t>
            </a:r>
          </a:p>
          <a:p>
            <a:endParaRPr lang="en-US" dirty="0"/>
          </a:p>
        </p:txBody>
      </p:sp>
      <p:pic>
        <p:nvPicPr>
          <p:cNvPr id="1026" name="Picture 2" descr="Pin on Fat Boy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77" y="3410924"/>
            <a:ext cx="3375278" cy="33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</a:t>
            </a:r>
            <a:r>
              <a:rPr lang="ar-JO" dirty="0" smtClean="0"/>
              <a:t>/v</a:t>
            </a:r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 dit d'un contenant qui ne contient </a:t>
            </a:r>
            <a:r>
              <a:rPr lang="fr-FR" dirty="0" smtClean="0"/>
              <a:t>rien.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854" y="3618368"/>
            <a:ext cx="3207568" cy="32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Propre</a:t>
            </a:r>
            <a:r>
              <a:rPr lang="ar-JO" dirty="0" smtClean="0"/>
              <a:t>/p</a:t>
            </a:r>
            <a:r>
              <a:rPr lang="en-US" dirty="0" err="1" smtClean="0"/>
              <a:t>ropre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n'est pas sale, qui est net, sans traces de souillure, </a:t>
            </a:r>
            <a:r>
              <a:rPr lang="fr-FR"/>
              <a:t>sans </a:t>
            </a:r>
            <a:r>
              <a:rPr lang="fr-FR" smtClean="0"/>
              <a:t>poussière.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42" y="3664485"/>
            <a:ext cx="5144160" cy="28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Rapide</a:t>
            </a:r>
            <a:r>
              <a:rPr lang="ar-JO" dirty="0" smtClean="0"/>
              <a:t>/</a:t>
            </a:r>
            <a:r>
              <a:rPr lang="en-US" dirty="0" err="1" smtClean="0"/>
              <a:t>rapide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se déplace à une vitesse élevée</a:t>
            </a:r>
            <a:endParaRPr lang="en-US" dirty="0"/>
          </a:p>
        </p:txBody>
      </p:sp>
      <p:pic>
        <p:nvPicPr>
          <p:cNvPr id="2050" name="Picture 2" descr="Speedy coding and discovery: how fast is fast, and making a difference for  library users? – Cloud Librarian Down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36" y="3640247"/>
            <a:ext cx="4552228" cy="28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Jeune</a:t>
            </a:r>
            <a:r>
              <a:rPr lang="ar-JO" dirty="0" smtClean="0"/>
              <a:t>/j</a:t>
            </a:r>
            <a:r>
              <a:rPr lang="en-US" dirty="0" err="1" smtClean="0"/>
              <a:t>eune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Qui </a:t>
            </a:r>
            <a:r>
              <a:rPr lang="fr-FR" dirty="0"/>
              <a:t>est peu avancé en </a:t>
            </a:r>
            <a:r>
              <a:rPr lang="fr-FR" dirty="0" smtClean="0"/>
              <a:t>âge.</a:t>
            </a:r>
            <a:endParaRPr lang="en-US" dirty="0"/>
          </a:p>
        </p:txBody>
      </p:sp>
      <p:pic>
        <p:nvPicPr>
          <p:cNvPr id="3074" name="Picture 2" descr="Yo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78" y="3186461"/>
            <a:ext cx="4569800" cy="35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Fort</a:t>
            </a:r>
            <a:r>
              <a:rPr lang="ar-JO" dirty="0" smtClean="0"/>
              <a:t>/f</a:t>
            </a:r>
            <a:r>
              <a:rPr lang="en-US" dirty="0" err="1" smtClean="0"/>
              <a:t>orte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1.</a:t>
            </a:r>
            <a:r>
              <a:rPr lang="fr-FR" dirty="0"/>
              <a:t> Qui a de la vigueur, de la force physique, qui est robuste, solide</a:t>
            </a:r>
            <a:endParaRPr lang="en-US" dirty="0"/>
          </a:p>
        </p:txBody>
      </p:sp>
      <p:pic>
        <p:nvPicPr>
          <p:cNvPr id="4102" name="Picture 6" descr="Strong arm bodybuilding flat line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3"/>
          <a:stretch/>
        </p:blipFill>
        <p:spPr bwMode="auto">
          <a:xfrm>
            <a:off x="4106045" y="3241964"/>
            <a:ext cx="3833844" cy="34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Nerveux</a:t>
            </a:r>
            <a:r>
              <a:rPr lang="ar-JO" dirty="0" smtClean="0"/>
              <a:t>/n</a:t>
            </a:r>
            <a:r>
              <a:rPr lang="en-US" dirty="0" err="1" smtClean="0"/>
              <a:t>erveuse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relève des nerfs, du système nerveux 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Icône Emoji Nerveux Isolé Sur Fond Blanc Vecteurs libres de droits et plus  d'images vectorielles de Bouche - Bouche, Cartoon, Dents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56" y="2938478"/>
            <a:ext cx="3634337" cy="36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Maigre</a:t>
            </a:r>
            <a:r>
              <a:rPr lang="ar-JO" dirty="0" smtClean="0"/>
              <a:t>/m</a:t>
            </a:r>
            <a:r>
              <a:rPr lang="en-US" dirty="0" err="1" smtClean="0"/>
              <a:t>aigre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a peu de chair et de graisse sur les </a:t>
            </a:r>
            <a:r>
              <a:rPr lang="fr-FR" dirty="0" smtClean="0"/>
              <a:t>os.</a:t>
            </a:r>
            <a:endParaRPr lang="en-US" dirty="0"/>
          </a:p>
        </p:txBody>
      </p:sp>
      <p:pic>
        <p:nvPicPr>
          <p:cNvPr id="1026" name="Picture 2" descr="Coloring Page 04b. thin - free printable coloring pages - Img 116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92" y="2538899"/>
            <a:ext cx="3520131" cy="43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Lourd</a:t>
            </a:r>
            <a:r>
              <a:rPr lang="ar-JO" dirty="0" smtClean="0"/>
              <a:t>/l</a:t>
            </a:r>
            <a:r>
              <a:rPr lang="en-US" dirty="0" err="1" smtClean="0"/>
              <a:t>ourde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Dont la densité est relativement élevée ou plus élevée qu'une </a:t>
            </a:r>
            <a:r>
              <a:rPr lang="fr-FR" dirty="0" smtClean="0"/>
              <a:t>autre.</a:t>
            </a:r>
            <a:endParaRPr lang="en-US" dirty="0"/>
          </a:p>
        </p:txBody>
      </p:sp>
      <p:pic>
        <p:nvPicPr>
          <p:cNvPr id="2050" name="Picture 2" descr="928 Drawing Of Heavy Lifting Illustration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37" y="3182672"/>
            <a:ext cx="4592621" cy="34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Vieux</a:t>
            </a:r>
            <a:r>
              <a:rPr lang="ar-JO" dirty="0" smtClean="0"/>
              <a:t>/v</a:t>
            </a:r>
            <a:r>
              <a:rPr lang="en-US" dirty="0" err="1" smtClean="0"/>
              <a:t>ielle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est très avancé en âge, dans la dernière période de sa </a:t>
            </a:r>
            <a:r>
              <a:rPr lang="fr-FR" dirty="0" smtClean="0"/>
              <a:t>vie.</a:t>
            </a:r>
            <a:endParaRPr lang="en-US" dirty="0"/>
          </a:p>
        </p:txBody>
      </p:sp>
      <p:pic>
        <p:nvPicPr>
          <p:cNvPr id="3076" name="Picture 4" descr="Old Man Drawing - How To Draw An Old Man Step By Ste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"/>
          <a:stretch/>
        </p:blipFill>
        <p:spPr bwMode="auto">
          <a:xfrm>
            <a:off x="5406587" y="3014572"/>
            <a:ext cx="2605731" cy="36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</TotalTime>
  <Words>254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Ion Boardroom</vt:lpstr>
      <vt:lpstr>Les adjetifes vocabielire</vt:lpstr>
      <vt:lpstr>Gros /grosse</vt:lpstr>
      <vt:lpstr>Rapide/rapide </vt:lpstr>
      <vt:lpstr>Jeune/jeune </vt:lpstr>
      <vt:lpstr>Fort/forte</vt:lpstr>
      <vt:lpstr>Nerveux/nerveuse</vt:lpstr>
      <vt:lpstr>Maigre/maigre</vt:lpstr>
      <vt:lpstr>Lourd/lourde</vt:lpstr>
      <vt:lpstr>Vieux/vielle</vt:lpstr>
      <vt:lpstr>Courageux/courgeuse</vt:lpstr>
      <vt:lpstr>endarmie/endormie</vt:lpstr>
      <vt:lpstr>Heureux/heureuse</vt:lpstr>
      <vt:lpstr>Froid/froide</vt:lpstr>
      <vt:lpstr>Neuf/neuve</vt:lpstr>
      <vt:lpstr>Triste/triste</vt:lpstr>
      <vt:lpstr>Intelligent/intelligente</vt:lpstr>
      <vt:lpstr>Mauvais/mauvaise</vt:lpstr>
      <vt:lpstr>Chaud/chaude</vt:lpstr>
      <vt:lpstr>Petit/petite</vt:lpstr>
      <vt:lpstr>Vide/vide</vt:lpstr>
      <vt:lpstr>Propre/propre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26</cp:revision>
  <dcterms:created xsi:type="dcterms:W3CDTF">2022-11-22T18:35:17Z</dcterms:created>
  <dcterms:modified xsi:type="dcterms:W3CDTF">2022-11-27T08:41:09Z</dcterms:modified>
</cp:coreProperties>
</file>