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7BA8E-CF77-1F77-A4CC-84C005C8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9F1270-4AF0-01F6-FF1D-C87BE9FC3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EFE80-BEAA-ECF9-9EF1-16E0DDB6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C9E0F-984D-0F57-C8D0-7C250734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C5850-DBBB-7726-78E8-12BCB1A4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630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7CB35-E354-60BE-44F1-2E291826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C33E8F-3DD2-88E9-4435-3D4CC9A65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A4A38-BE36-6153-01E1-C8A28772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CB2F94-1556-8EC2-AC8E-F21DEE05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551FEC-642A-E735-1F6E-FC40B12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985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95096D-5976-15EA-F774-E6EC4E247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EBE9BA-FB2A-5701-12D5-18444E6AD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86C54-CD0A-2BC6-65C5-E22C57E1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1A1E1-5751-F384-35A3-0F3DA668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9C003-9014-1FBF-D5F4-A29DCD67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9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1A94-6FB3-1C1E-940A-72C54696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F4BA8-6CAC-DF26-F150-9209BE7B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56B8D-7267-D392-E26B-4B229CF2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78708C-0FCD-ADC0-BC9C-06677194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6877B5-32BA-4481-6792-1851C353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74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CE4BE-F1AC-BAF8-2A44-C363FD8C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AEE142-96CF-6727-3942-7F44E289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3A565-487F-205A-EF4E-775BDB27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0D4910-F20A-1AF3-7D84-B017DB9E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5B21B2-7886-7E2B-5B02-D25B5BCD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84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C49E6-763E-4FA9-1F4F-108DE07A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C4477-ABB4-A832-F52B-762BE4A6B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0C35F7-C4D1-0FA4-51B0-FA8C3ADB2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153AD9-0801-0C1A-763F-4F789E86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2CF4AD-E933-9B49-CE43-DFC6BA96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41740-0096-AEDF-0846-45195E13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3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099D0-43FE-95B7-7ED2-F9BEF4F9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4E4BF6-5617-6FD6-80B2-443B6DFE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D11CA1-DF8B-5F0F-114E-A774126A9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2D3049-A3B5-14A1-A01F-333BF3FCE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D5087E-2F91-CC60-1BB9-3EA11B25C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0C1909-CA01-0D44-35AC-155769B7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A1C201-0594-1189-427A-11270B28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0AE2AE-D56F-50B3-FAE2-6E916E0E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378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72E90-9AF2-91F4-8D38-62B88AA9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E26FA8-8FC0-5457-DBB2-95E78436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D3B24-BC8B-7181-FA2E-027EBDEF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5F16D4-3A80-3D4D-44D8-FDFF18E7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70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B9FE86-E7FD-62CD-AD89-85BDDA72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4E8776-40D4-2759-8A15-0A4F1680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364C1D-274F-468C-FF7D-E67FAF77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131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31CE6-6F0C-7717-3D15-80637BB3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F0B18-4584-C6B1-6B24-00E8799A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8D5DCC-8C21-DFEF-DEE0-165212A8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B0AE9-BF33-EF2D-967D-0D4FCC42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0BEA7D-BCED-CEF9-C194-69C6891B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A77B07-3DD9-AA68-9036-76DD030F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63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FF456-26D4-9F45-BCD4-CEFAE391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041CA4-FBF1-4DD8-5992-7A52A3AEC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09A15E-362D-36FF-91C3-AA5009635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9AF12F-C459-A51B-AF06-7B611EC1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0761FC-3504-F3C3-7468-3963262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28A841-115D-BAFF-D144-F8AE488C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532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501442-DBDE-9DE8-18B8-A835BB95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8B06A-FA0C-E34C-05EC-136959DF8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274A46-7434-4BA9-49CB-BCA2B5C26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2B0F-9FD1-4B07-A77D-479B39E29B49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EA4FB6-61CF-3931-DE0E-3EA8D9381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86A4D-CEF7-7693-833E-01D874E4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95CA-E7D5-434B-ACF0-B17CA71ED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55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68B36-F117-29EA-75C5-676F9AB0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 </a:t>
            </a:r>
            <a:r>
              <a:rPr lang="ar-JO" dirty="0"/>
              <a:t>جلالة الملك الحسين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69E763F-FBF7-3785-5093-8FA0C863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  <a:p>
            <a:endParaRPr lang="ar-JO" dirty="0"/>
          </a:p>
          <a:p>
            <a:endParaRPr lang="ar-JO" dirty="0"/>
          </a:p>
          <a:p>
            <a:endParaRPr lang="ar-JO" dirty="0"/>
          </a:p>
          <a:p>
            <a:endParaRPr lang="ar-JO" dirty="0"/>
          </a:p>
          <a:p>
            <a:pPr marL="0" indent="0">
              <a:buNone/>
            </a:pPr>
            <a:r>
              <a:rPr lang="ar-JO" sz="4400" dirty="0"/>
              <a:t>لقبه هو الملك الباني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D9A697-C1E0-64FF-9CDE-EFC0FD8C7F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2189946"/>
            <a:ext cx="3895725" cy="39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4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1243D-0AA4-2364-544D-6F849F70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6600" dirty="0"/>
              <a:t>نبذة عن حياة الملك حسين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386A2-831B-9431-3C33-3F6AE446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JO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الملك الحسين بن طلال بن عبد الله الأول الهاشمي ولد في (14 نوفمبر 1935 ومات في 7 فبراير 1999)، ثالث ملوك المملكة الأردنية الهاشمية. تولى الحكم في الحادي عشر من أغسطس عام 1952 وحتى وفاته في السابع من فبراير عام 1999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0CE88E-74AE-D060-D735-F1A12A1C59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0099" y="3800475"/>
            <a:ext cx="2731901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5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2E4C6-3A64-81A8-67E6-58A0A0C8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/>
              <a:t>اهم إنجازات الملك حسين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73244-D3E9-9161-64F4-02D63259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/>
              <a:t>بناء مركز الحسين للسرطان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27799-B0AA-5A58-4ED2-A98CAA4B3A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45" y="697273"/>
            <a:ext cx="2978790" cy="1986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558044-F68C-3B55-002A-F71E0F2A2373}"/>
              </a:ext>
            </a:extLst>
          </p:cNvPr>
          <p:cNvSpPr txBox="1"/>
          <p:nvPr/>
        </p:nvSpPr>
        <p:spPr>
          <a:xfrm>
            <a:off x="1228436" y="2646007"/>
            <a:ext cx="101253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2800" b="1" i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ارساء </a:t>
            </a:r>
            <a:r>
              <a:rPr lang="ar-JO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السلام في الشرق الأوسط</a:t>
            </a:r>
            <a:r>
              <a:rPr lang="ar-JO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 </a:t>
            </a:r>
            <a:r>
              <a:rPr lang="ar-JO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حيث نادي بانسحاب إسرائيل من</a:t>
            </a:r>
          </a:p>
          <a:p>
            <a:pPr algn="r"/>
            <a:r>
              <a:rPr lang="ar-JO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جميع الأراضي العربية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253CFD-2730-AE87-F649-A94AF5217756}"/>
              </a:ext>
            </a:extLst>
          </p:cNvPr>
          <p:cNvSpPr txBox="1"/>
          <p:nvPr/>
        </p:nvSpPr>
        <p:spPr>
          <a:xfrm>
            <a:off x="360218" y="4260484"/>
            <a:ext cx="11129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2800" b="1" i="0" dirty="0">
                <a:solidFill>
                  <a:srgbClr val="333333"/>
                </a:solidFill>
                <a:effectLst/>
                <a:latin typeface="FrutigerLTArabic-45Light"/>
              </a:rPr>
              <a:t>طور صناعات الأردن الرئيسية، بما في ذلك الفوسفات والبوتاس والإسمنت</a:t>
            </a:r>
            <a:r>
              <a:rPr lang="ar-JO" b="1" i="0" dirty="0">
                <a:solidFill>
                  <a:srgbClr val="333333"/>
                </a:solidFill>
                <a:effectLst/>
                <a:latin typeface="FrutigerLTArabic-45Light"/>
              </a:rPr>
              <a:t>. </a:t>
            </a:r>
            <a:r>
              <a:rPr lang="ar-JO" sz="2800" b="1" i="0" dirty="0">
                <a:solidFill>
                  <a:srgbClr val="333333"/>
                </a:solidFill>
                <a:effectLst/>
                <a:latin typeface="FrutigerLTArabic-45Light"/>
              </a:rPr>
              <a:t>كما تم إنشاء شبكة من الطرق تغطي أنحاء المملكة كافة خلال عهده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D59746-9099-AABB-8BB6-47F2FDF5F3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67" y="4737537"/>
            <a:ext cx="3263106" cy="19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96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668D6-B54A-E8E5-04E0-F7289CE7E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6600" dirty="0"/>
              <a:t>من الطالب دانيال جنحو</a:t>
            </a: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95ECC9-CD5F-0C54-8F5E-71CAA5608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5400" dirty="0"/>
              <a:t>مشروع ملوك الاردن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325047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جلالة الملك الحسين</vt:lpstr>
      <vt:lpstr>نبذة عن حياة الملك حسين</vt:lpstr>
      <vt:lpstr>اهم إنجازات الملك حسين</vt:lpstr>
      <vt:lpstr>من الطالب دانيال جنحو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جلالة الملك الحسين</dc:title>
  <dc:creator>Jumana Albaramki</dc:creator>
  <cp:lastModifiedBy>Jumana Albaramki</cp:lastModifiedBy>
  <cp:revision>2</cp:revision>
  <dcterms:created xsi:type="dcterms:W3CDTF">2022-11-27T12:47:09Z</dcterms:created>
  <dcterms:modified xsi:type="dcterms:W3CDTF">2022-11-27T13:47:16Z</dcterms:modified>
</cp:coreProperties>
</file>