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af.mil.j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19550" cy="520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550" y="1263535"/>
            <a:ext cx="6391946" cy="2459476"/>
          </a:xfrm>
        </p:spPr>
        <p:txBody>
          <a:bodyPr>
            <a:normAutofit fontScale="90000"/>
          </a:bodyPr>
          <a:lstStyle/>
          <a:p>
            <a:r>
              <a:rPr lang="ar-JO" sz="5300" b="1" dirty="0"/>
              <a:t>إنني أحب هذا الشعب حبّاً عظيماً فلولاه لما كنت شيئاً مذكوراً. - الحسين بن طلال</a:t>
            </a:r>
            <a:r>
              <a:rPr lang="ar-JO" b="1" dirty="0"/>
              <a:t/>
            </a:r>
            <a:br>
              <a:rPr lang="ar-JO" b="1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9550" y="3823855"/>
            <a:ext cx="6391946" cy="877840"/>
          </a:xfrm>
        </p:spPr>
        <p:txBody>
          <a:bodyPr/>
          <a:lstStyle/>
          <a:p>
            <a:r>
              <a:rPr lang="ar-JO" b="1" dirty="0"/>
              <a:t>الحسين بن طلال بن عبد الله الأول الهاشمي (14 </a:t>
            </a:r>
            <a:r>
              <a:rPr lang="ar-JO" b="1" dirty="0" smtClean="0"/>
              <a:t>تشرين الثاني </a:t>
            </a:r>
            <a:r>
              <a:rPr lang="ar-JO" b="1" dirty="0"/>
              <a:t>1935 - 7 </a:t>
            </a:r>
            <a:r>
              <a:rPr lang="ar-JO" b="1" dirty="0" smtClean="0"/>
              <a:t>شباط </a:t>
            </a:r>
            <a:r>
              <a:rPr lang="ar-JO" b="1" dirty="0"/>
              <a:t>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/>
            </a:r>
            <a:br>
              <a:rPr lang="ar-JO" dirty="0" smtClean="0"/>
            </a:br>
            <a:r>
              <a:rPr lang="ar-JO" dirty="0"/>
              <a:t/>
            </a:r>
            <a:br>
              <a:rPr lang="ar-JO" dirty="0"/>
            </a:br>
            <a:r>
              <a:rPr lang="ar-JO" dirty="0" smtClean="0"/>
              <a:t/>
            </a:r>
            <a:br>
              <a:rPr lang="ar-J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213658"/>
            <a:ext cx="9291215" cy="4252687"/>
          </a:xfrm>
        </p:spPr>
        <p:txBody>
          <a:bodyPr>
            <a:normAutofit/>
          </a:bodyPr>
          <a:lstStyle/>
          <a:p>
            <a:endParaRPr lang="ar-JO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JO" sz="3200" dirty="0" smtClean="0">
                <a:solidFill>
                  <a:srgbClr val="FFFF00"/>
                </a:solidFill>
              </a:rPr>
              <a:t>ولد </a:t>
            </a:r>
            <a:r>
              <a:rPr lang="ar-JO" sz="3200" dirty="0">
                <a:solidFill>
                  <a:srgbClr val="FFFF00"/>
                </a:solidFill>
              </a:rPr>
              <a:t>جلالة الملك الحسين بن طلال في عمّان في 14 تشرين الثاني 1935، وحظي برعاية جدّه </a:t>
            </a:r>
            <a:r>
              <a:rPr lang="ar-JO" sz="3200" dirty="0" smtClean="0">
                <a:solidFill>
                  <a:srgbClr val="FFFF00"/>
                </a:solidFill>
              </a:rPr>
              <a:t>الملك المؤسس، </a:t>
            </a:r>
            <a:r>
              <a:rPr lang="ar-JO" sz="3200" dirty="0">
                <a:solidFill>
                  <a:srgbClr val="FFFF00"/>
                </a:solidFill>
              </a:rPr>
              <a:t>حيث تلقّى علومه التربوية والعسكرية في مدارس الأردن وفي الخارج، واعتلى عرش المملكة الأردنية الهاشمية في 11 آب 1952، وتولّى سلطاته الدستورية في 2 أيار 1953، في ظروف عربية ودولية حرجة ودقيقة</a:t>
            </a:r>
            <a:r>
              <a:rPr lang="ar-JO" sz="3200" dirty="0"/>
              <a:t>.</a:t>
            </a:r>
            <a:endParaRPr lang="en-US" sz="3200" dirty="0"/>
          </a:p>
        </p:txBody>
      </p:sp>
      <p:sp>
        <p:nvSpPr>
          <p:cNvPr id="4" name="AutoShape 3" descr="data:image/png;base64,iVBORw0KGgoAAAANSUhEUgAAAiEAAAMACAYAAADykLegAAAAAXNSR0IArs4c6QAAIABJREFUeF6s3enzZVdV//Hb3UkgExkZkjCGGQdAZRCCikIsiaKCFlioVYJSpWXpA+XP8LHlA7VKy4BGrIgIgoqCA8g8ypyEhgyddEJCJsjUv3rt7veXlUMnQf3dqlv33nP22XvttdZe67PW2ufcfVddddWRE088ced199137x7+8Ifv7rrrrvX7pJNO2h05cmR3xx137O69997dCSecsDvttNN23/rWt9b5hz3sYbv77rtvfe914MCB9fX222/ffeMb31jXaXPPPfesz/379+9OP/30NY7vjhlfXz6NZ3y0eJ988sl7fWvrrY33vn377vfW8LbbblvXRLt+ja2tY12PthtuuGG115drHPPdMbScc845u0c84hHrev34juZvfvObiyZzMD/X6Vcf+NO8TznllDUXPME71+r/zjvvXN/159zXv/71vT6MrS/t0YuGM844Y9FvPNfefPPNa3xtvY155plnrvPJJqaZh77QZCzjorlxr7/++sUHr7PPPnuN53XqqaeuPtEwX2h1Pdngi3Zo05+5OYdXaPGJV7XXD1rQZI7OuVZffrtGP/RNX2jWv3Fcl45okwy01R8++6RbzvvePPWV7mnvpU1j61f/+kinXGvc6Ig+tKYHZIE/6Ha9a7wdq2/j6Qc9U8fQqW/9kUn64bt+jYdGOkSmzcU51ziGXjIylnZ4deutt+7RYF7kRT/isXFau2hDq3b6t2aN63s8ct7xdEJbY5sTWr2iz+90oe/pHnmRJx7gxVlnnXU/XYh3V1xxxdJvv82n9ac/fKaj0z7Vn/mh88Mf/vDuv//7v3fXXXfd6t81F1xwwe6rX/3q4ustt9yye8ITnrC78cYbF+2PfOQj15xdf/XXrt6ddvppe+sV/433Iz/yI7unPOUp97Nb+nZen/j47//+77t3vvOdaz2ed955q29t9N0aSleNlc2z3qxB9ODp4cOH99Yj2l75yleud2vbfOmNPvGTPCY/HMc7evC5z31u98///M+7L33pS7sLL7xwzeOpT33qntzQb8x0Cu++9rWv7R772Mfu2Wvn/+M//mP3Az/wA7unPe1pq99zzz136dRVV1212j360Y/enX/++Xv8QR9548Xll1++e+9737vmaDw0m5d544/PRz3qUcvGHTx4cPe4xz1uycvr6quvXrTmF+jZlVdeudp50TXXPulJT1oyRRP5fvnLX94dOnRoXUsP8MjLPI1p7aXz9PDxj3/8ot84dA79xiIvv9GOLzfddNP67lp0m/eTn/zkNabvzrsGXfkXvPLSN9noL73MB6Lx7LPO3p162qk7+o9P2n30ox9dssRn68C6QC85+MQnc80GpRPGdN6Y5EDf2AHySNbk6G3NpI9sCFrMnV1xLTr09f3f//1LbnhMR12rLdrwwzoxrjlZa/o4+JWDu7vu/rZNxZfsP9qf+MQnrrH3PRQIoWQZQERi0AQhJjVfWxBCGVqwznljqMl5UZQUrUWb06IMHcvBpXwTgMzxKUGGqcUaCCGU6VgwM/oxD2O9tNGHhdF4fqc000gHQvAETQQR8AiETFpzdjkY9KLB27hehI8nhItPOfOcJcXRj3bejge86iOemLO3cVyTc3Se4aPY11577Rqb4lE07YxL4QKo9ZcDmk4th6MNHhkjwBVg9Jm8k4M5T0fsGv1mVAO4LcpAinYWubZoRC+6LMKArWsfSEeir/H8Nn99oKc5O4ZveOw4PsdrNKFTH41LFxzL0fvOQGlDF+h9up2zCBxFq3HSUcdy+oGSQDpamz++amcMuuF69OFXYCGwvQUhXaf/wHFrGK3on6AbTQUO+jcP82ytJuP0JYeIVusLD/RB1wKL+o/P6WQA1xr0PQOeE25tBFB9mvv73//+3cc//vHlrLwYR7psrTOm2jlGf6zV5owmRtWcZtD0vd/7vbuXvvSly2DSi3Qnm5azCoRwUuZW4MJZoZXjI59rrrlmrTk0fN/3fd8y2Mb15ij0bx7Zk9e+9rW7V73qVcsWOVZQhh9kE//N1feCPbz+7Gc/u3v3u9+91veznvWs3Ute8pI9Z4v3yTHb88EPfnD36U9/eo2R88UPsnvxi1+81tpXvvKVxUf0o5m8ADRAwBy99MshG/dtb3vb7kMf+tCac2uzwMpvdHmZHzqccy2dMB96Ydz4oh9jOk+mnP+LXvSiBV4KsFyPzmuuvmb3jVu/sWePzYk+0lV9plv6QD/HiMf6JQP9kSVZC9Q4fCDhlJNP2T36MY/ePeYxj1nXGc/c0Y/vPl3vDTCYR3at9YbH+s8/+q2NawtYjEdfzFVfDzvpYbtzzj1nzdU60m8+q/WmXSDkhAMn7PbtPxogRhu916f50BXyNUf047HjdLjApuAGUNMP/1DgBAzqK9uIJu1d39wK7PMDJ5140u7hJz98gUYAbiUT/n+BEETrcAtCCGhGetpF7Iwai6omoMgwt7C2Bvt+6OfYjxZq6Bk9mOaV8/MdcyhbjiQQQhiEnmGlqM7lXDM++giMaF/0anF6lf2IL2VgJl364hz0kxEuynU9xfTWjnKVaWmBGjOAmEHP2U8nkCNzfRkIPLUAjEvxHEc72ViglCn0PvmcLAIhjY/GEP7WEWWYAgbazQgs0BcPAzpoyMGiJR1p8eWAnHNNgCtQhPdeffoewCsTkm5OEFLkGtgu69Y1k5aZbdE+HW1+AeBkZzzH0sWMYvoxMwk5idlvwKmIhgEpczazFOl72T8OK52MpwFTfDbHDC9dj1fWb2Aw2rs+YG4O6C4DNPXFtWX3yto5T8/Sk4xs0XOZEHQVxRorR65Px+kpI4yX9NF8OL5PfOITy1l4tb7peBE2npmXT8fN11jsQVnfe++5d3fvffcug/7zP//zKxI0ZvqSHWjcQEgBiLmg96Ybb9qdcuopezYkB4xm/OBo4r254KPjgZCLLrpo94Y3vGE5PH2jM71gw8oCJpMyj/oAQv7xH/9xzen5z3/+7kd/9EfvF1QY19zJnT6ZA74VGHIy+udI0UF/RL6O4T050StATaYlgEsfgEAZqX/4h3/YfeELX9ibT5F1OvfMZz5zrckCPvzO8QbafaLPcXLDG7SgG49//Md/fNFUZtK8yFImpSyAtgF8dBoPmELr93zP9+wufNKFuxNPOnHpTxlqdJEJmfmUUTLnQDEeyCyRAz5WJUBngZQxyM44rkWHYwWo+MfuFoyVZTVH9vkzn/nM0gkA1XVlQNBU1n+uNwBggpCzzzl7yQVv9FHGjd4HiPUZCLGGncNnNNIF6wZYLDDev2//0mlj4QkeWxtlzvHdfH0G6MucF9jqE4DDm4cEITpLsU1mW47JERf5Ug4MpfilC0u1El4RDqJbBDnOlKSMSY7VRGaa+Hjgo2OVcChlhr3sQFkVbSkVRc3AMnKlsp13DboJKNRZNFo0QrAUofbOZ+hy1hmN+guotWBd61igyGfO1TjShEUEpXDJo0xI0VlZjq3TpeT6MRefRfcpeWUz6P68889btFAmci6TlBMvCt/KE30zE1OKvwhgRpal5HLS5uI7o2CRVHLCB3zH/7I3aPW9qKkoNkNcOpXeBERC4PElEOK8duZCF/ueQ0dT5Rn9Ji+L0ysnVHZG+8Bhzi/6nNN/gMD5+BuQjKdFStq7Dp2BkNYWukqzikxcW0bGNYFu7fVXhFXZaIIQ1xb9BxbKUlaGmfKv9GL+lcf00e+CkNZjzsLvyhFkUtrbtelHmZdKftbOStfu27eMZI5jlh9WhHisROQ7x8n5MbD43VvGoTFFvtrhofkYh85zEkV5ATZj/sIv/MKOs8w+0YdsVHrMgb/jHe/YcyZ4ybmYcwACTeQlAixtzelxZGhhtOkDu+TFmRj/9a9//QJB5l0ggYbjgRD0o5Mtw4fLLrts9QWA/NiP/dheaagAz7hshLeyiTHwGq0cFt6IvNGMfwUx+uw8EMJOlZXFE2N/4AMf2L3nPe9Z8+qFF3S/cshznvOc+63p0vXamwtni1c55G/e+c3dzbccBQL0BU360C4HZ40qn3CSAWtyjl+PPPeRO84ZD9kYMlFCw2vXzPUj26MNvjhHN/GXHOgM2aENL9DpuLHxwm9tgTjH8Vjf9A9f6UgAjNwdyz7TC30CBMnUXPUpKwH0oaeSakGj37Mc07XGQrv+KsUYy/dZjqn8CWyas9KcsYAQwPz2O45us0C3vgrUzM+acD39te7KKN191927O795tIxsTdAhdp3O4M2+a6+99kjonRAZs4xcdfbSsUUlRQMzJZ1Rx4TpSPSB0GqaORcKUF0445rxLuWZsWzB5Egy2EWd6MpRYeo05FvAktEnFG0DSpRli7CLvEvptkDmHpn2ZzQOxYxPlQgmiMKH0v1TubRtj0oL0HmCKnVXpF/d0RwmYCvrkjydix/6b+G7PhBC0SkM5bEI8YERMmeLmU40fgsfXUXwOaJKYNvyXCBgZhwqSehvAs+coLZ0Dg2BVWOGuAOY5oHWUv7k47fPmVnLqDhuvM67LpnndNAfIGlxBpK1x5P0q/LYBFnJlgxKc5cmxssyc641/0ooRb6BmmgsKzSBTzqcPsxMhXZzD0dRmzaBUdeX2QtA5FzKMpg7o4mfBQA+XRc4K/tF7/TTWHPNlYkwX+MGisy7CC3AlwGms/EDv8pUFG1WdggIGtucAQ3v//zP/9zbf8LBBOzxK91Dl/FcR/c5sWyVeaIBvzjg17zmNSvaN89Kc627bOV//dd/raxDwDPwb8xKGmwDvqKHM+aMZB586ufzn//8ng0oG8Q5/s7v/M4qObSfIPvXOqRfBSPmgzZjyAh97GMfW+J47nOfu97bjDPHxFn4/Nd//dclH47HdUXBAit9lsXAf47XXKXVtbc3o0wOHrn+3/7t33ZKPNY1WvXBxpBJzosTx/9nPOMZa23loMpmoF1bYAD/rXnOt7FcyynLZrCV+GYvjDHJwHzw2HXa+o3XHDXZ+ox/M/tbwBXgQJtSFXBAjkBZJSBtjGve5igLFLh3rr2FjWP8bG46SW7sXUGH/oxJhuSDdrxhQ5QGrUs85zP0VT+tN76V3rWfMD8HHOJH5XZyARLL5rQPr0RCIBAIMR7+tYfJWjNn/AgE6pesXF/mKtnPzLb5uI5uLRBSes9kcgozokphEDBrptrO9DEBlBYndIrtd4a9TYEEnxBymEVb+uh7xi9jN8FKWY6i3ujO2aI15z+NYgazLIbaYeUhCuB4zq3xKskUzU4QUnbHPFI8Y5eaLvot4jP+BCH9RncRScqakystVgq/tGxGM4M4nYE5z0g/vuSkAiEUSj/GapFScMpEwQIhpbwDiDkO/Tlnno03+V2UngxnlqBxtQnQBnjxAB3VknO4EwDri4zNRbvSrM09Rx4IKWOSbDIGAaXAhjFyyujyPYCnTenqmX2qjwCovulJ2Rv8KgIMTOW0/Z5jxON0Y9JPP3OqZJRuxIuMdgDeta1raxd/i9IyePiScwqkoZsRrLyoP+fiYSCBjMqCBoZm+SueokGfXR8ImTqNZ22gq/9KPtoXWfqM3gIUfGFMGVl7QgI8DJ1+C1jQcMvNt6xaOUNd9ioQnf61P8P19mWItsvy0NcyevTOHI35vve9b29TNedAFzjL+CKiZEvIz9jkx1maj2Oiz7IxrsuJ/tZv/dbu4osv3gvaHgyEmDe95Ljsj8EPevdDP/RDK5szZUOm+uI0jQWEtOal2fEE+LLno6CjvQFACBk5x/l7mTO50Hv7QGRW9FOZtcCz/S35Ew7MOHhAzvr1xleOT5/sdFF7e1GsH04MEAJigDl0ocOnjERZQP213vGdD2Lv0J/9DKCgAc8qy5Ifh/qpT31q0eCcOQOIvuvPmMbzsm7wSz/45TX3oOBx2bz24NHLNpAXhJHJJz/5yd31h67f3X3P0SCMPgIh+FK53nF04Tv9KcODz5XYs7XsffulXIdugWilWWO21gKN+ASEtAmenhrPPPAFHfTZeK5RfiO7wGf2vZInmxEIX/4eCCkd7cIMYka1NDNGWiw598oNLcYJBhwzGcJok1UpU31g/AQwRaGEPQVfJFoGZC6gwErAx0S9CLCaduBpmw3JEVYyytFUU6zWGOgous6wTxDS/ga04snMWpR5mJFkRl5fpelzpKVG66eNdP8bEKKPHGK8L2uRTCxUilIK0iJoB3TpfZ85DH2SAf6WfcgJTMe85XcAJIcUwPVZBJfR8Rm6dq7UdHfrlD0hG+cDn6VazcGCMyZZ6G868XQKz7UrvZ3e079ACDkHDgI0zaH1gTeTB5VtyoSgS3/oNofAXJmQso051enQi8Im/e1wR5ex2rg8wUdroazLFoSUmSxDY5zJT9/NvXR7Oh3IRU/ZkIBSdLfXIx0wVgCgrJzrtyCk0gib0Z4IfepvZkJaG2VD4oM+6TNHoY6O7/jA2VQ+8dtaLorX79x/kRE13zatc47uThH5mjP9CqiUcZggRJkH3UAM2RivFHdZJNeJoo3DYOOheaGlTeLmU6n3da973e7nfu7nVrRZxFvmyXUFLRNUAmQ2peKFsV74whfujTnXJ/6JaIEVbc2FfeCcOLrnPe95y9lWApa5YC+8ObjKNAVQ8QQAUooBGMwFbebbRl16gd/k6FNavg27ZIeu1gs6ODtz4uiTrbHo0dOf/vT1bqOpMT/ykY/s3VWiXVm2HGK+RN+VYyoVZPfR6xh+GBugItdsK/oAAuDHHOluGZSy1GgypvW+bNgZZ+7uuffohnfroeyeMaxn82kzOJ6ZrzfeoAv/gC77KfCwwJkM0YWWfDHa6Ys50t2yG2TL1+GTtXDXt+5ad7Hk//Oh6PXW57Oe+ay1odT809HAmU963t0xMnqBEHozQUh7sWTPAMhl/4GQ0nylFqfTzykEQooEAw5tmER4EVxo0GQx1ItDzYm3O50ymWBAps+5wEwso4fJRbmhV4Ij8NJQlBpDSnu2f6OFV40wcNV1PlMEAip13p08ORL9TRBSdFT/GYLmak5lZIqgZibE95C/dnhiPo7jk/mUoi/tNssxMzOQMcvw40MLxrH2alSOoYSOXXXlVWsXuTkzWPTBdZBv8p1gS7tKE20wKzPl3HzNKFuf6KisVfbDtRZZoA3/Ld6ihRyPBZjccj7pRNkhfZufvsmOHkwnXuYuWopS6bXvgYr0vnIF2qaO9731UGmg/gIhGeBAiPNlJ/TN2ZUhaTH71L4sUnNMBj7L1Pgez3NaM2J3bQCqAIJhCNi230h/ObgAkrVLFvhYJiqjMrNM6eXxwH6GzblKsXhDx3IOZSXxnL5VjrEB7owzj24MLzorSCkbUuCAfrzkKACR9jQUFbpO/+xJ67FAiENV73Z7Lp6L0trEJwJ89atfvWr/zrWvqrVcAKEcw+lzBtX2rV/t0Ui/6XQBX3t58AWf6Sy+iDLRSW7e+rjkkksWCAmQlQmpzQQhRbxS7u5MscbNQTmnOxsK1rI3eP43f/M3e2UivHOMg3VrLn0ld85MxsFeD85LdoX9RgeZAa34ba5KMcpT2XLH6ak+AszokSkgG06pjZLa4iHe0Rn002280YZsKotpI0u10vr79q1rylqQbxsx82mVIc3ddzZS/2gJJNaWjuND+ynM2diOs41kYz6Bdnzg5wItzbn9EvjovPn6Tu76ciyfggalLDwE/spu+I0ndAAAeeYznrm78aYbVz94jzbjBATyc+aFRnz0dhyd9ISOFKgvm3P3PWtzbtnb1hzZ4FH2uiBPfwBH+1mSLZCC9xNQBxjpPz0oE7LKRdddd92RUpEmlIL3WaRJMBiGgUVviEwZQpalrTEPky2C9olgkHeRcCmrDFxGaRqz0oBFoEWdpcKNPxchhpQ2Rqt2zaWIzPgJxfWEaOycYIs/B4u+nusQgKCMgSvzc01ZgjIfk+Y5p5BqkWjOFv9LNdrM88QnPXEpYnRP8FKU3x6MItnomJF7Tq1+KuOkjOZvoVFwi5biBoByTDlZ/DLPHEYlHIpbmQMtbcRyfpvB6ha8FHIuDnyipHi/BXjO5YRmGr5sA5BiQefU0Fq5AK/LDCSfgEz6EZ3akV2OJtlNkN2xWfYLsDiX4cbrdAvPZm3aPK2Rmblo7Oj1e+oveZQ1YHjoB17HlwBX9BkvwJQMy/Q0f8fROTOPXa9f/ExHywA53vooC+L6MkFT38nHPPFvK48ZzLQ3QbscN8NmHLLVP561T6UocK5JG0QZRq/0vgwGvaZ79D1wXnbEmMY3Pzx1XAng2c9+9u7lL3/5cr6BvQkC0hGRtxKET/Tow9wYelF+USv+0Bl20HgBCXLyuwi6DAUj7Vbe3//9318On+znei5AmTLW1xe/+MUFFkTwng+CBsBvyqHAC3ACGtJVNojMgAxzoV/KD8o51rnsjU/lJUGLV2VCx2VUADJyKCjo+R/oBfpa46XmCwLyLek5B2hNA5b4g368rAzAmelbP3heFocDxEvyYdPIwnV0qTI322TcNl+6njzyeWUi7TGhN2jvOTb0sr0e+szmlGUuy6rcUym8/WT4SZcLkqKJDCs7tYl57W25+ZbdDYePPsuJDqAXQCTP9ocF3Av29cWGl+2jbzIqrue7lGRci6dlntw++627jmZXWu/Ad89gwWO8c13lQrqDx91AYE7m2Zv8A4JlbfGN3NC0AoFDhw4dydBVu8swBApmJKbT0rchumlwLJLqvPpjKAnGCxEWVZFwxqN0PUNQqnP2mcMJoWJS72rHaJ3XZ3Az6hnPop8iVUIvs1Aq33wxirKgWb+VNOZ3Am6R/W9BSJG66zO8oVVRAjoydJVXXBMIyfln/Iu8AyH6LFvSZyBEW/NvlzN0LyIUfbYplOJl0FvIWxCCDy202qIPbd1pkTwdtwiaQynCjGupwJzqFog0zzIvXe86uqX/NolV6pn6UhQcECmynRmNCQ4ngDKH4wGjCSrbnBYQSffRwqCYF54Yw2dGS/vkGy0+qxNXVkoG2uuvNpVMAr7xO+NOhwKh6Ya5lcXIGZbJ6fr2LQTu0e1lPq4NyCT3zve7LGXzC1wlk3iKb+TWQ63QW8SFB4wcnTH/CULKnuqHXokiOcEcdbal8g97NGvy7dsw1syy5Fht5nQLqOizTOIEIc1XJsTb3hA0Ajxos7YY/so+nChnx5E4z2ibc6Vr7dDqBUiQHxDypje9afVTNiwaKidm3wJwgRBAwJ01Nm5yJgVl5l2gyCF5MFYBRvX+H/zBH1zrSVtOD93ow19zBGzM0xzpcSDGPgagBnCIp2wZGWoDINQvvuo3x5//CIS0MV+fy27cdffuwAkHlmNDC/tIRnOfEJsGSJVNbG+NsemFsdu0WaagjZx0rBJJQSlHWxnGLdXKF4857zF7+3vYTfTnU+IDoOKdDdYmPSQn2RuyL5uW7fYZQLXugQdgEj0AF56xdXSGM8dj4KibC/J5jUWXOHzryzx64Bq5FSDk+7UN0C4b/fCTVzBsjt7sQdkt1wBoZQj97iFnZawLMM0dXwGdcx957tLlgOi+m2666UiKWRp7Oi3KNdPZOivDkCN4KBAyQYxJuD4lzIgRSgtr9jdT4BnIjH4OYjqWjIJz6A7A5DyK1krHty/CdYQYsuSEZ70/EFJa3WfG4v+SCSkbgc8Wi9/N0wJM6IGfnNsEIYxyi/ahQIh5aJNTo+AWNPBxwolHnzBp3BxiQMu45BPom5kQfCirFSjo2HRK+ihDkvPsvn9zJiPjmYvzGYSpDwHmDExRhXGMqR+8nAtjgoSc4xaEzAybNpVj2l8UDQ8FQlxn7OZdJk8/ra/2M+TEGX2vnGsGGY0dw4v0vH4cSw/JK4A9+eV7WR3Xl80JDARCZgZ0y+/Kd4639vUTPeRViWhmQtDX7bYFHsk5EFK5lOHOQZWRxWvtGSvr0XFzmSCkLKrjjCwQwmFV4rSm7BfQFwdSWcRaDxByiuZY+YRx1s4cOc9XvOIVKx1t3PZDBerKqniqqLtyXOucvshGPxxcjkFUe+GTL9yLovGlB5XRWw403ek5HfalyIRwOOxBACsa0t3A88yE6B/g8TYX9BfooQ29Mht4w2H00pdSjL44Fg8rw2slETYDcCjSBnQAgh7UaEMqXuizzZHmYH0ak0MtSCSbQIj54Ocs/XUTA1DlhT/ZbrTLxti34hr80xcnW0mJfW8zac6+vTpl19CAP3hDXwPYJ55w4u6+I0ftCTtlPLpFlniZk8cfL/pbtgb/KjVV3iYn8wnc4E3+yGebnH3vGU6N3QPA6AAw2SMNypQDIc7p25oKcHVHi2Nl/fXlOL2nY+RuTNeUYDiw/8Deg85kc8qOVyokK7qBz/hR8GdNVWUI/BX84CcAyb9YE3i0tmN86UtfWuWYEDYBzHSfASYIyQmXwt1GihknzrxyDOGWAqsmmuGqrJLjPV46l4ADKUVOZT5yKqGzoqfGKR1d9Od8kXw0csLOM0wWU5mQUp3VlVPiAIlP5/4vIATdZUCK0KK9emPRbaCHIkwQ0iOQ2z0+QeSMhI1VticQ0n3j5p+jg7a1s/AoX/3hNf7MTAjDrO10Du2wThemU3Os2+ss3mqhxsgp+46Wdupvr88IFb2XOahEkKMtKixa7ngApMXRwiuC8dvYDEAPEkrPAyE5/G05ZuqjebTPqM2JOf8yJvqbpb0ASA4mY53+mnPPKikNGmhDf6WdwEd0BsRa3809epNxAUM8DxjHQzz21m97j1rbMysx10rlV5+Bj9Y9egIXxmQYGeOiR/o1yzFlQqLPmNkCfHFLqGwEvWo/U3f45Eisl8qrGWBjBOYdcz26OLmXvexlawOmNafNLI8FdtwZI/ovy0fe5IE3+k4P2BQZhDIv2TXn2SGOG8/xL9slk1E5JrCZveP00NVdbPjmzWnbHErPONkeDIX+7lrogVUeasbpdVtwe5RkGLzwrz0xa9PhfUd2T3/G01c/3jIFeIVHHNy73vWuJQP9madrf/iHf3j0Tq0uAAAgAElEQVQBKMd67DpHd/4FR+8yCSh3d0dBVXfqoY/jsoEWiME3/GGruuuHfnXTA+dYRqQSaIFUt4dqi38AEhBSBaDSkusqwVXCAMJOP+30lR1oL8t08PQBfT5lj9CklBcAIFfjkrG5rnLUox+zO+vss5ZddK1xjUMnzEMbx/AaD8xZ3/SKQw9otSkczdp7B0IKqrI31h8wGWi2Lsmq7RXZG3Okr5VP0NDa6rkjxkWX34GRMizGDVS29vG6TcTmtu+KK65YmRDEeVPyygEZrpnJ0FHRC2G5tn0JjpcWrGbUDuBq/BmNxnQ8Y1bWY5vpyKCW3YhWfbQnpPQPBuWMzKUa6zR+6M35WRiUlQDaCW2c0LDrfE+5U+g29KCl/trwF4hgKMooZDTjz5xTO8uLcM1LuzZLtQ+nzYQEXDRt7Gqb1Z1zKDNTFHjzmcGj8BYhw08xIF70ut5nKcvm6ljoFq0iONeVXZkbnKfjn0Y7J5gRLYpjxMylEt12/wSaZhQ9nWDA0/gBovjbdWWYZiZFH4FedMyMQfTE23l9+uea7pYoQxSYy/HiEz5WTigboX/0lmUgz25ddK0xWjPaRGcRSMaAcShbE4gty2g+1l/Ax+c2s9MmNP2jQR/prDmVEUiXAiFFfnQxoBAgK4tFLuYY4C2L2nxy6PEdT+hX/02BV/RBv+bpe6C39ZRtqpwpCvcfKNW0cyx+S3/jX/tC0tE5X/16IJaHK2kLANgYam3g0eQfuttnYUwbMbtLoShXf6I9xj7njtayBt09QU4cuIh2mxHmcIAQzjxe6cN3vNKHvgO9zsluyEZ4cSKi56LwdJ3zspG3x4OzA8a2poGW8887fz0ZkyNrsz+ghSfmRDe6EwkPXWPcSy+9dDk48qMvjsskWQPoNc8yqQIRYIczdS2bUrmKbhU06c96AIKM6zhe4U3P7DBXcyqYYt96Dsp8kjVa0WVttycFHWWA6Rk5BvB84ksBW/rYE0z1haayANrr16cyWJm9At1pP/DCdQVk7S0hC7LJgbeJFW+AEOtBPz7xwbzLGvbICfzoSauANxrpb7cTdwdr/tb1s+xKT+i3jA55G9ccrB+A2XNT2s8SJtB/DwFtj5NrWvPaA8X5MnLcd/jw4bUnZDKmHfCYk7EzodJPOQrMdayNchkNbQ1qYc3UcpMlxBakhfNgIGQ67Rn9BFgsOMwKhKAFIyqlhH5LHUdv6Sq/oc02LeXIKZ35lTaad+lQsJyO/n0nPH2W9cnZxasJQnwv5Youiw2vimRLbVMc9OnT/AIIlCcQ0kLPSU6wlQP2mWNAJyVUA6bk9aX+y/iUkqbI3QWTQa++qz/ypYyOtW/Bd7wp25TRniAkOQRC4iP69RkwKJLG93ipbca288as7IZXAeFASLXOskmud216pc/OBYg6j8ayM2VPAtHxORBdGazMYaWrgCV+OlYqHI9aT+ZOTzK4ZXYCHkUTZRLKBJXK1Y/r9d86DiS4tnU3M1pbJ951s5RkzmUJCxroaXqQnKux66PMi0+8b09MYL4sl7ZF8AFOvMIfelVg07qkm9pvMyHZF5/o6QFZ0ZbTrkSiDzK05jiAyjLxK3m1dhjhHtvu2uaeflmbeGI9+bM4GQi86k4BTkAw4bNNua4te2k+5ozP7BCayLI1y/5y4oEQ7ctUm1v2Lr6am2OctY2yT77wybvHP+Hxi55KScanO8bjSGQmejqnsYGWsqGcT8+yIBf7PGQO2AnXKH+ZS7e3AmKeN9IGWLSyLe5gwTuARzaDDgcojYU+czdffQFWrvXbOXIxXvtn8Jgda08HAEGWHHJyMi9y7/kdZf+yE2w72vXvWhkJj+rPfwEG5Nnt2mTIkTsOlAIE9LPNttlgNLd/JrrIBL09rA0vrA39eZVBQJu5AiH96SKZBEKMW+CnXVkS6yV/pa+CPcfK/JAfPUFHMo/mwHzrrvWONzJN3dmlL0BRX4L3gHz2Rz89Q4as8GbuGdRvf8CH9pUV/+pXv3ok49SCKC2d85vp4mrwGFeUksEtlaM/xGCy76U8yxB8tyCkFFEG02fpyOkoGq/xCbLsQU4EjRatOVbX0h/F7jbinIJ56x+DCMF1RamOE0TZgcAKnhG48WYmxHjzlaNIyK4zTsY6h+p4IIQhLNrXH3oTep/JbAtCjB0vyKFbGHu0sPbm5r8l9KV/EePcuT3LcdoYq5Sc9tW/8abNZ0Xf2xr6FoREb5kHfGkB5UhyCMcDIcYPJOF7+pGTmMDV99LwM6IsqgwcFvUHFCuNoN2rso7z8VZ/AU79eVdqK+vhupnBKnOQg472ItVZp63s53OO35wDAGX+AuXGa33X7/0U8then8CDfmbms0xJY5L7DELWZrNj/xocgCRDfZT2b37aBfg6pq8tCKHfZJrcjcEZBgDaLN08kj/5KMfMTEhrWRvG0Voqq2Ic85uZEHs2Tn/E6WssdAHBP/MzP7NS6q2PyT98YbjtFZCF4aTRjd6cWcbWOisb5Lu3c9Zl5QMOD83atZm1TAjjHThJJ322Xtg/dLPXsgoAhv9EAUI4azJJNtqyATbTtv8APzhYe0FkQe64846VwcADtAAQNobqz8uGVk66zaWAj38StlmRTTM3c5TpkBHAK87PU0B97y4kfXV3RVkKtLY/TBbHS9aluwfJhkzJkt1GI56bU+ts3Xp97F9oK4c5hy72rQeWdRNCd2vgMf6gnVyyz1/8whfX8zS0pw/AgGxLWQZrgy641rmy9IBIoI980EkPnc9Rn3vOuevOFH2Ye47e+BOEKA/K/OS7epYHfrTXo3UYMK3USM5eeEKeaAV20FEwXxm0DKJPIKS7IM0FP+gsfSg4Nkbjljnqse0zE0K+9Jm84//9QAiiDZBi6xjzTM6LQ+62oNBb2ZAWXBuLGIQm14abHgY0J2iMMgAZ/YxmyjAXvWhxoreuyeimZMYoqpmRYLW1UHEbnlJMtBjDNaHy0GQocYKQaM/pYPgEITmtjG8lBW0qJ3WHhGNF5i0CC7GUPwUOhOR09B8/MtKh03hTTRrgcgsh42Ss/sXQebciOlZGxvd1t8yxx3GjO/oCIPhiATImvqO9TEggBC0PVo7JqQZCojnHtAV1eJYh1YY+BpK0zSDXzxaEaDNBhfYBkrJF6WdOsCxIAGqCgGgJ7NVHa6gaPTlqi9c5aLSQc6WQAFmZn67NYbeBNZ741O8EcmVVygwErFoD9DXA4VxRdaA+5+sceZtrYEjf1vAEITODYs5lGpJfIDxe6jcAnmzQY3y0caBt9jROT2m05sq0ThCCttLvznOAE4RYWyLKMnvm43vgx5rYlp8as71N/juGI52lvmgvu2VfhduDZQYcq3yhL2OxgdZKAQ06cpztN5hGne3pX30ZbXfHiIK9pr7SETrQOnNepAsQeLsWSGC7yzriM774q/X3vu+9exvT/S8IB+nfdrXntGz6RDeHYm76Myc+wb6PnLnr3BJ8+eWXL37jnWP0hX0AJOgGes0z2VoPh284vIAfx6RvumL+9AQv9eEl22S9FziSm1JBYE5fnOr647R771uAwZiAD/4kZ+2NhT4600O9fOofbfrBo/RbO+PjievZTgCI7gEGBaHdYmvOOWvjNPfufsI3x1q73YXWg9jwz/XA5AQhwKSynGv1Rc/wjA7R/TZBmy9+9Dci2qM9IG1u9KQ/+asyQD7ZP/x3nOzMFbCie/rVDoB1vbn0ELowRL6kTLSxXIvH5mC+9N/vfVdfffX9yjEuCt1k3Ivei9QCCUWhM7qN2SbZZhzXT8PjuhxGQjem8TJwOe1qTS2+abgyosbPGOmnTVroLErqumhuBy803+ajSkQ532pilKEUVw7I9b47bgwGw3dIMcM7oxXHWgQzss/4U6h2pzMq+OKzNH8ZAmMaz3urMPXbwvFZe3yh2KFv/bY5SN+MiwUtVapvcwlsBQaLeik8uhmmHtdbuSF6AyH4PjMpIfHAG57kGNt/MEs85lDZIX6kbzPjUOmnWnyZr0pbAaEWZ46engZIc7ozE5AOtUjLkqQHRdoBlQk2j6d/LWz8tQAtzsmfbTkJvxq7NTDbB5gzHLXVpnlk6Erfz0wPvUvXOh/YqXSl7wwy+jPo7YFqHRon0OJYALOsaOuoEkhApXKSdt1d0O2DeGQ9Mlit04AMeZXq1Zf1I1rmfPVTqpzTCihP0GgM9Fb+4Cy0DaSRKYPpj9+A9O3t5ugoc8QY+8dYG1Rdnx7053TGMZ7Mgn7bC8SwF4Xaw4HPDLqygmvwWPnDP+m+4AUv2AMh+i/4SBf1W0TcHUJu78XvMpJkZC1Ip+MV4OR3mQvOJl7ZTGre2uIth4jnjglkBDRshswJBweAKMW0r0Bb9gH9+IA+NojNxYvKMPNW0+TIBgBC9BN9lb3a52EMetETT8taOy6wLGNkHeAp+vI5rsNj18QfcgTWyL8noAJTBZXAxXqcw+13LHBjX0wOPeesfZua6XR3N+qjJ57mA/JHbdZtjwS54gfgpG3PzsE3fCAbNNPLQLkx6QLaA3EFO2vvyP4Dq8zENrRBXjZKVrzAEp8KfNl3PJPtKamgnEZeAR/0ACHZkvYlFYShnyz1b+5lVNFdBiS9/A4QEqJzMcIIR2cBiQx1hi2HkBF2POPiE0PbKJdzzFgVMWR4q1/PzMcUWgu7z4xyEw+MNJ7z1eDrM/owGm2uqT5HqXxv049+0BTj0dKCcFxb5/TZBqPuJpmGWdscXRmFGWWXeq1sNUFIkWyGMuNTdFq/ZQgCezP7Y/xkWF26Ry/PjFGIumgNAi4iaYMlHnSHTFEkBXwgEFImZUbAjgVCprM0/za3ttfCfCYPKH1G3ty9LED8LDOQXgRsA3quw0d9xn/fk0+AZ4KQonR0JvsM3HYN5Lyi0ae+y3SUvXLMtQGYNpTOaK05BMoDUZNfZVZc17vr4k1Goui5sl2Oy/F4HGhmyANrgY/mkSPG67lhtvVVTTvHas5oacNd4LaMi/Hju7EYvfaGmCuD5ZqCgG0pBp2tAWOIzpVEOCt6Sqf7bM5t0DMuvfWbUc0xzcyKNQCEMMLdLj/tU5vZgYa//du/XWUZa6S9XNkMfbrjobsbzIfc0ZAdQnNAkJzwQhtlGCBEhmLavAmsZ6aJ41r7Lu6+Z/eUpz5lD4ToO2Dc7aaeqlpJl+0yFp7r2/f+F8ZaF2lrIyPz8Y99fPeJT35iPQhNVgBA8dRVe3LSbzzguAAv2QI8UF648oor18O3nOsWXnzpjoqy6+gIELdBHI9kKdCPt6edetrucY9/3OIj+eEXkFMpUL++Z58DDvSPzIEJIMLvdNs1eHfo+qPABd/0qdSDHm//Sgy0ACbt70E/IELPeiBXD2YrOEbLfPWEVbwqe2oudAXP8dJce24IfURz5TVrpX0l9D/7D5yZK5CILvq0AtkTTlyPjQdAZba0a09nQUXZZJ/47m1cawnP2C1j9dj3gvXuvGqPE9qym8YWROBxe3L0t8pw20xIZQUE9H060WrqGfYIDoQEBFxTiYTiZ9gJQB8zgqweGBOnkDKQLb75uT1WJNAGtjI4sz8KRSAEU+SNPsxtIUObRdYh6R7UUnQVCGmnNoVx/dx8hp7p5OKDxdNYAaoyIcZ7MBAyDeQEfoGQCfTQSIHKmvjssb6MFGONXgubIczxMD5tSCM3fU8QwllYnOaOhgcDIWWoiowzeIGQ5mCMNj3OSLsMEH5NIDmdbpkUc9d/6WnzN/500skgg1wkgI4A98w0lIXRPmQ/U7RlVFoPjRUg2YIQc5jOg65WB+7aeKJtpZfpnCZ9PSgpYJajjVet4UBJDjuQ2jqvz1LgaNSX69vHEoBzzPV0thJg45UJje8dx4dKBzMT0nmGy5o0jyI7fdfWd7Lze8q+IMg5/dPpQAi+Jt+yeH5zYgyht3HR6lp6bP4BfLRYL4GQMjbTngTilRg4dCDo1FNOXQ/80x5IERW2zq0ZDsQ82hfCUQmKSsX3dwr4yy5xJECIJ7fOAOx4mRBrSF/2L3jGRfu72mdifuYKDPRMFfMpsyD6BSrQ1rMz8BtNnGGlC5kQ13gcPBsiKv7Lv/zLxfsCu0oFbXTFa7ajTEi3atovUtTf7edluZIFvUI7Ojh69PvNVsvi9nBF/OWwewBj+1nmXSh42D47cweq2oTfnOl/5biyQPqgU8ay2ZZ83OkRwDY/dNHFgKj2s6Q45Wds88IvnwF+vJfN8eZXHGfjrD9gzpjobz8Tfc7Olr3EF/9TY19P+zm0CaCV3QairM3WAfoqFeGjeQCLlbHprvngSbQV9KdbzpX1KsDOZtAJ7Xz278vfAUIykAZFdOmwGJsy5wxj4jSc+ug8pcrgUWbfi3bbLFSdeZZOptO5H3Q8VhPtWMbeb/1TiAzW1hBqk7HF+EpGZUJ8up7xKNWVoaLM7YehDJVjQoExntAqxxTlZfgziKWEi0rR9VAgJITbxqHmn0MsU1JWoAyOrI5jxiojgi6Rm5ScYxauxe3TAvvJn/zJlXIlgzbrbkGIucS/CUKKgF17PKfuuujBF9/LUOivyH9mpwKVGaTmnMNo75HjATjn2hgW7wIg5hJALdPh2pxteli0jgde7THyvWxKkX76vzUy23KgPl1ThsLnBBVlbxwLKFWGaC3O9hmd1m3XzDG26yfZlMmhA64L8KChbKbjyQxvA1E+u4Vy65QnfWVVCkj0NUFI2YBKNtX8zbX9JT4r27YBrvU+bwGmv4ys/RkMKN5zJMmkSMw5cy9L5zjdQzfjWJnPp0gxEKJd+xOac0FX5RibU80RXQUbgEEyNIbsgvHpk2gajRwOB1aJLr4oI1jDr3/963c//dM//ZAghNzIpXJOjxbPTltfaz/IwYOrnAI0Bdo5LlE2fqEDna1D7ctsmKv+AZbKAu6K+Yu/+ItV9nC9tkXR/dNue99mOaZ/wMUXdJM7nlZybr+Fa70DUECGOXU7Lzpc0zNL7DMBwtAyyzFtduUAAx7oJGdr2vF0gwysT+CDTnG6jnHKQAjnDxD0XzbkzY62IRd96Gxv5SwnzjWTnaUH5Ke9rNMVX75id9LDTtrbGIsWwaH9SebtxS/JQrWZO38FKPjufAEW2ZNjQaR1QI6eAOuWdHS0sT09NCY5O2594Y/5kxdZ41uVDG3wCD/wuUfdO14wpl86hX7gk8z2HTx4cP2LrgXnMwXQSc7CgEWZ1Zqm8c4AutbiMxkT7VG3ORpC7hZQfbbTvhRZUffWaPpdCrxz04hneJ2jJCla0WmliMBBziyQlTHWZ8/BCCDgCaYxPoEQ54owXZMyB1z0G0+jbTrlotKi65munuAnMFWZoc10gRrzxec22pl7vCxNnbE2PqWjSJTD5j0L1jU+vcxLVuonfuInVoSjrxYlHmYY8EH/riXDokp9NLeZfUhXnCtS15frc1Kl+LrlrDIcGnyPV+mIY/SpclH9dAtvxrMUa/QYM33NoeKN8/ozTk40Hlpkjrk20Kttc5mlL33rL+CTMwy4RJ9ry14kI7/by9I6NGb7oipjTSffY/2b08zMODb3VEVv8y17kP4HxFwXYA1kGVNf+JpxLirUJpBRZkI7cy0tnmOft+YXqMyNqD3Guihff2xG0Rxe0YnkwPkYA03eMhJuTeUgvLTj3AJQ9CYbUfkPTe1jcAzt3dHi05/HcToT4CXfAByDzBHbY8EBoFu/gRrn22TuONuoHScrGgVAcvTGoTd0l8Nne375l395/ZtvIN3csqszg8Z+TRBiLmVe9Gts48hYACCVv+iRPSDtUUFrz1XpCbLmgiZZVPOzF4RO4LX9IG5RrmzvuD4qp/UwMLIyJ3KW4eHEnENzehlw14bDIxt2q0wkfnF25gKg6Ucf2uBzmzqXQz/5lJUNMM/sD56UUci59gdt+tJWX/3fCll86pOf2t19z9F/AzYv+zLsdaEHPfeETNCWvfaZn2Ij0dUjH5zzCHObgVundLO1jafAGjrag+ccmtAaiLIu2j+VDe85JfSr24jjnfkGzACdyip40547bXugmrXSvjPjA830ooy/sg6dYAsK2ugysLTKjPfetzt849HnrFjHjuNh+3nM5ztASFmMnGhIv3pVjjGn2kLP+ThfKqZbpDIoFLNn9GdwAzdz3IzyBCMJcwtQtscnCNFnjrFMjt8YT+n7zPhSKAvA3H26JkUKjMz5FsmHnAkxg5xCBRjiV9mZaTi06Y4T4xozg1/Zp/H9nq+UKweacW68ymBlbyi1jXuiIAvWIvcbgsc7ymGBqXm6NcvvwF2ZAPPMgYXcyxbE82gsjZdzymHjA/73Ql/p8z6dc30O39wCh2V+ur4MWPIJsOWEA6QB0aJgcmgvhDZlAKcO6ivgWrmiMpH5TyeeXDOo1UUdzzgVmcerAEk6V8YwQITmgFx7tnLG85bjdD1w4zOnFV0zhR/vGi86Al/ooxMZtzbPBUIqYQQYy6AEpPBgZhbwkO4UJATkGcZSzvTQfHPy+MdB9pyCrm3dt1Yr5ygTyPD1JMjAHLtTJjL6M/76Tq/SiwCua372Z392/Znb8UBIQJpjf/vb3772hFSP5yCKKNGDdjykBwy3KNo8lEU4qJ5xUVobf9ipQIhbhbOzU47TlpRR4MAcx/8yQJXQODW3MrMBZf+0BbRyDhwN28CG28BIlhyf30CIfmVLzUn2x34YfHfcmjNPffo0fn++h7/9udljL3js+tdWfNB/0XKBBmeKBse7a5MumlsgBP+Vezhm19EX83OefuJr5c6crDn3+HPjoq+ntmqD/5Xq2xdINnQTgMIjGSPj4pNjzlUeQVPAuCCKDqOjZ65UbkKnF11pzwWZAyHO4X1ZaPzktGUmepKzUpTzrjG+T+8Ao3bLftx3ZLf/wP69eWmDbnpvrmjOttBz11cVyP4Zh24DIq1rvM5O4WMPeaOzt91623r0e+VVOt8zZaxHfSz/us2EbEEIpS7FX5Q9jW7GuoWQAeqRrrM0U61pocBj75xoyJ4C/E9ASAY9gxoI0Y8Fq/+AQBE1BUFf6W3Hc/oZppUmGhv+AgHNPSdT2YOASjOXCSmlPiPljF1GtmgwEJLjyFhVd38gEBK/9WcB5VADIzmWgBLFgoAZE0rPsEDv/vuivxGv9mgjnA158SGHm+Gi9KUSAyHb8gO+TiefDpUJMS/n8aid2BOETJDi2imTnGeApjJawI3cy+5pk2wDRm2sfDAQYn5etanEhN/tf5jrYQKGQGoAfoJU54oaA1cZ3wBk2ZkAVA51ZkKmnLV3Lt30e/LM8TISRYWVtirfdH309WwBPDVfOj5BSM49HrUe9VPkZp5lD41TDdk1+tWuTamcdSAEvd3aGgipplw2pPIfmlxLt2VDSp1nVxh/+hHgmREefehuGrTRw0qmxpUJAUICfhMk9c+j1s473vGOtTHTWNrQPWMWmDD65tR+EONaf6JJ8zSutm1ILLqcICSAObN16CoDliOqHCPiD8ybm3l6u4vlc5/93AIBZYJkNi44/4L13zbtHeMM7S951KMfteyFKJft5Py0oR9vfvOb17zRSz4cDV3P1gEgnHWbTMkpwGX/SU9kpQuBS7QaJ/tAXmWM27RZVg2IAULwhC0DPCpt0D39oAX92V105vjJwHG/u8W1PX5lDfzmYG1OVUJSqtInQIBmtDtPvvnMmbUFBtheNM8gEz8d56DpTeW0QAg7Xenf/GVqgMXuYMp2mm8PCdNH66Ry3MzMk5M1Yoxo1E9POtU2v2GdtY+PbpmHANU8gEFjGbfsBj22xgIuaA4YlWlXngMC92zXQ4GQFKe67DZy9BsB1chN0O/KMaXwQ+UZRv1hFIVso2pG9HggZEZtRbvzswiBsrbwi2wrx7SHgNDNqzqjBRMN2s4FVGaicgwFKwouVU1RQuah7YSOxumkcnzOu57ytLgIL7DxYJmQFCSeoFlfFlF8yGm2qEvrmzt6KZ/Fa9E59ta3vnX3nve8Z+9WL/+PcNFLLlrGF29CrYEZioWHlWIsIkpV5Bxt3VFQJsT8WqjaBmi016d5TxCCNtdSaopf/THZVybRLhBYzbNM1iwrFo3ij/HS2xz/thzTPHKuPisBdUfQBJllLIpU6Y9jGR795eAdL/tW+0BD9JR5iY5tJiT9ah4BxX4HGKKxsc3fu+zGnL/jlWPSnzJefm9BSHPI+JV9SS8DPgHudsijPZDtXGsy2pZhvOHw7pxzv50JcW3ZU7To23hoYlQ9y4Gj6LbAIuw2VGpHv6w7Rp+u0Am/9aX/bldNZp6YyvDn7CdIyh5aU//0T/+0+5d/+Zelh0Wv6T/7kXM0V06s2ynZDpkUjsVxt+rSzXR7lmNaL3iT7U0HCkhmOUZ/1gaarWF0cpboxCNv2QZ8eeELX7hot+cAcNAffuIRWtGznrly+iN2z37OsxeN7nS59M2XrqyKMfRlHnhKttrLGLA1+gkEmq+5KAHht3HJqmwgvul/BhHmi15Ag8PMHgAR3vgL6JlLIK2N98boTpz0x3ictLmiDaBAu3F7/IAMR3/r0ZN80QRU9Rh8/bimcksBls+ZEXK+P5mrPFjpLfmUHV53EV155R6YWnuiTjhxPSgOWOyuLrI3x2591s4ad6xXALx1jT+y33TUZ/I6dN2htY/GtdaudWXOlWOsD4ARnwKu5FgWqAd7FnDgCz4W6MjG+BuABXYvuGDpwgI8n//8548YbDruFlmRShkFnSMw596mOASXLcnQhNhLj5m4ASlzDg1TML2UVSn0bRTfb/SU+p0OuGOllCh3c2jza7+Lmou8QuvtNtaufS+l/CfIojwz+1IUm+K3aOZehj1tOEZ/RtaiSsh42m1Y2nO2Od7GL7rCM29jVisPLAYKjEExKycFToo2LLxAlE/PN5BOzlAYk/G46KKLlmHJmMYT/UgVWsQMnf7xNtScsyvjNaP0GS20MNKfMifp1Cx/BNxS6pxf6b5SkHMR5FyNkw7OTNDmguYAACAASURBVEKZt2RUBi1QMJ16Ti8goY01UJRWlGXMgCXHWBoSffgbICu9n6PXb9ka30uHOk+WfgficixAZJsO8QH/m1P7NNLFMkCVlnyS39x/0UbPykj1XSZJHwEr85zroXXheHpSJhQfW2s9CVifxiljhDeNm17MbEqRLx4E1vClqFCZoNJit7eWYcMT4zJ81czNxfX+K+a222/bK8XGY3zxXSZE9Md2mcOUM/qMoV9liZ6TUWbS3NoXoy/jWS/9sZhj2oruObv2DlTnbz285jWv2f3Kr/zK0qXWGn7jf8C/zYBADWedDQlAtInRnSwCjrIuyq42Ccpu4BGHjv/mD9CZI7rQBMQo16Ifj+2D+dM//dOl12xKczMne044XcfKHAQWOS/0OO8YMBJ4dJxd7L9ZrJuuE3Wjo71o1gb68bEInFNEe9mlstrk3V4G86nUbC49M0mpwditITxGV4BLeYHuKccApjaskgkemZNPNtkx47Y+0qX2D5ZhsM5bs2Xf6Ii++iPG/F8lPP23ARXd+WPXeRlXpqO7kqZvv/OOO3fXXHvN3h47m1oDA2tT+OEbd2eedTRjxMb0fJXKR2QChJQFdh6/0BhYIav8YVmo7KtgQCaJT0EXgLSemJrTLsp1QSi7XePtLQjZIdJ1TRoRpXRzQK6htBlezK5GWZqtcYrUtpFnEe90Ets2GfEWZ1Fg8ygrUFoccwMhgaCiF20CWhmIHJn+tk6rSL0xUooiYtdGR5FU9Jdez1DjV4bcOMZHV7XzCcZyHGSgnfmQTYa+8ScA8p3CaG+xLcB0731r45ZNZX//93+/DEv1VIpy8cUXL2W2UI1lPvrOQOEVA9Mcmm8gtMUWWDOvnHnAI7n5TC+a89STsktllvRjvmSgfdm6AFdgwZiNP4FEGa3JI9dO3hVdzjYzAm3nu+sc987ZW4j4jQeVIIr0msO2/zI1xmNo0y+frTkOvdS3cfUdIAuQp0vW1dS/OY8MY2usjE2AQd8BxkBhgUfr3fxzWD4DvdmCMkv16TzjX0RfuRQtrckyJ0Vj1kAZymrqAb2idLSKuu0J4dAZZA7BOO0nCLxk+DkpfENPtkp7NFsDolHr5Bd/8RfXHTLNNRAS34zNznHI9neQu/m3H4lx13/GGu0MMWfeEzbRXG3eecZbVM9J4+sEIfHU8RwdWsosckCuB86y123sdC3nZmM6HtFXDxJTtsFbb+u+9VuqPSCsX6UP/XLOl1122e7d7373olGpwJgcjTlw0PSl51qI7NsIy8laF3hAhrIvzpGzz8oelaXpP/45n0/RN7raI1HkXnmvR7wHdMmDHLobRjTuN/DUH0E61x0+5kR2la+VkAJG5gqwoQWv6JD2OWW6BtjhO13oqa5l5rLz5smGnn3W2bvTTj9aqsFj+kCX2jNinniBPmARUAy8xyP6X0nbOPpFb3f+kHfAzHl9d4tuJUN9tSbpFHp6Dom+zLt/B3ZcP+2/qoSWzSnYKwOIP+xbfzpoLvi+/sAuw+TiWZczAMWmAJiGsQYKMLQISg0iuFpQtV6RIGaViXB9EU1EBVp8TsfQQtg60n4HPmYEVk27NpVWio79niCklB+FQnN3m6CjueprCyYaW/sACPoJquidgs8o93jOYEZ/eNSdJ+ZEIYp8Ah3xZIIQfNdPd4KYR4Y28Bg/tiDEeYv17/7u79YTH6Fiimy+anfulBFpWLBFXekIJSRvhifHMWWRQ9aX865b6bdjafRASAsg4z2dooVU5F3mxhg57wng8D00XlSxHbOMTPzZ6lYyayH5bLyi85zQzBgGpHI+ZQ/JxZitmQBMYCxZRccsVTCe8brSBlp8p8N4UyQeOA6oBRLm3okycGUqpm461u+ymYG4xpvlFv1vnXE2YspHG/0FQuhQqffmPjMhdKqsi/PzH1zxxvXoDJAHNByjtzZHyojIdqRHrf2MavLQpoc1kXt6yDi3H8PacmcKEBKPHgyEyITQY6lzt1cystZcDo2DnvaLQUY3Z2DuZbOsQ+syWxIIKZIOpJdxCYQ4PkEIUGFs+gLUcHrujOlJva63L4NzAYzIpvJEEW02kzy0Zxf0p1Tzlje/ZfeRj35k/S5C5pD101Ok0cBGkLP1YK5AiODFWPoU6Jh7f0rHudPl5psfIhttsnfsNhBFTpVRyFdEf9PXb1qsLlNpLciyWDdlbThIv8mp21orIbiWTgBtwAVfRn49erzggtwq6aGrvTfsd+MBIZXYC2rRCTik/z7RRfbGA6jNKV2n/87jM72h12SKR/Tt4FcP7v0/Ug9QQ8MEIebWHWA9nZj+WUf5Tv0WyJmr+aGBbwPK+18c15MdOZN/AD4fZpwCpgIcfdO1/iCRnuy74YYbjjRgEe40mBQ4Qxp4aDADGEibIvcZnRqQ0hStBzBmOaY9FIEWYztWliU01cIt4szZUdSclO9zT4K+9KOPolsK0CbQHuxDOSwU7bp1Tl859cCDPrZgJONaKahUHAVF1/YV3dMQZSQDc8mD4lZ66NO56totrjI3RV7tY6muOmnIqVWOMWdG66//+q9373rXu/Z2qFuU9oMoxzA67fgvCqkOjx68Cxzpf6bjk2ORbgqaozHnHKfFVzYhnlP8ovCi65xpize9dU37QgLURYoBmEByIIQuzFe6XzYN3Wjtc573Xf/6RIu+Kn2YB7q3/KhcN4H3HB/v0rsyiNZDJadKUhZ9bSdADXTMNZzO+ZzlSW1dW+kknuHvzGTQs3b7k2f7SMq+tPa7JrmUGZkgxLXmU4ATyEMH/lWSDLSyOQy5MXLgZWjiW3Pwu2wEPdW38cwvUGmttA+F7KyZnJp20tX+SKysqb49owMIaf1P8Ok82irHyAoEps2To5VR0a4/OnPc29jWGV5wyjIFrW99FBTNTAh+BBJ9TpuXnsxyDD3UxryNwbHJgoi0zZdTEbEDIJw53dMWzTkZa6osjmDENZykfSV/8Ad/sDIqXrIZRehlptDOdrAh7JkSLhuLFnPRn7E51bJC5N0meccDQ3i4BSF46HH25ilTEUjnnFvj1koOFi35GKBj3SK6b9+ija3pLha/8bP/yGkPHFnTKXLTBm1lKG0wxgsggWM2d3th0BhwJmvjVPLHJ32bl0+8Ngf6RB/04+U61+A9ObG5yad1BiyQW/plvXii7MmnHE0cJBOyy+bSMbwqADGmeVnn7c3Lf+vXuGggi8CX69kVY+T/9BstrWl8wC8yKFu2MiGemBrimw6gBU54pYQpJ0ZsX9Og5qSno+TsMyAILfoIzc5MggkX1RUpT7oCIaWzS2+Vnm1jTyi1yHY6f8ydqW5tYzrmlRLPYTRfdEVbx7RHf0i9fQnaZSx9xqMcVrX2MhXo6amlKZ15W6Clls2thwMVCRnbmDkE/VPcHKBFHJLG+27NokjmLGWqjq5OXD29p0TKglCSUpUZxZxvm/paOEWKdKZd4BnksgiVKoqWOYJKCAGkqU/H0zfj119gxrHS7QGfAM7UV3wP9U/daMwyCOnXBIitk5xQhiX+Vnsueg2EVvMtC6KfMifbtbTVr/jjsyydOVR2c328MB98b93MzW+NWUalaF7b6M9o6zvgbq50kxy1mwGC3xwKfne8TFfrMf3WZ+C4NlPOM6NVWaJSKf6ZFxtSZjA7U21aXwy3vU2MYuBP5A8IzACr/VM528olxnUMze27YsR/442/sTbTxZ/kPu0C/rjDzOZU/eCJdWG9tgnTvNFGpzkSdKHP+P21unlwfGUPncdbIOh3f/d3V0aBPTAfMjJucu676BoN6zbJY48JF3kCILJE0vzk5jw6OE2f2mSz0ENePZxN32SEZvaA3fCEVPNlU8jmpS996ZqvdugGJPAaSABC0GT+ZSzoFSctIFIOch7fXWc84+CN7z1zyty786ls3Mte9rI9XhqPHc0pVuJJ79eeuZNPWbeOejWfArj22JFx+wTx0/iCNS9t2GURvf6afzIkZzYYwPK9DdDpxAxqClpaj80P3frr7hlzNRY+Ao3alylEH/BU0GIcsvPPvCecePSxE67vv5HIRluv7mbpbtGVxWuP6P6jpVzPR9GnedATOmHsAhPzLygK9FtD+mQ/2p9V6Z+e9awRY+27/vrrFwjJ6BaFTxBSJIqhOQznZzkkg9L5QEi7hilpEZPvOQILaBqjSjpr8ptHbkdTUXcOw/UtSrTqw9uctpkHfWAYwaSYMV7bavZFhy3w+LMFaoGBor8i1ZwDOiYIyYG20TMniqbARgYzwNXfOqPXolk1xLPPXp85qcahVB7WhO8WigWaU0SraEHk1wJntCFVimlxSzl2WyKjUuRbJin96A6D/sBuRqfo5DQCRjmkZDNBp+u2oHOed26WDZKL6/RHdkWjgZBQ/3eg5d3ufhv79KG/xpv6lU6WdQmATJDiWGATjdrWDk3TcTuvz/TpuwUhAZeceE7X3EVy2z00ZRaT01rkx/aqkENAKSfeWmruZTkDIqVTc+oAarqtj7J3yWkGBxOkzVLWBCGB0fiMZxk1NHRro3kwgnR+gqaybubLYAMCPvvTNecZPUZ3bjhsvo5pc8KBE3YHTjiwdxcJeqwHPP61X/u19WCqsiNTr9JNBtdmT+WYBUJOPGn9MyzD3zNCAq/6sT7ISltrqGyC9aevsiscDJn4j5bf/u3fXk6gGn1rHw3xDX96Iikbw1GSnZcMiL1fPckSoGEH9FmaPTsmK1HUzjZVFtCWw7MJ14ZUwMbYbI0nLXt1d46Iu2wDvUGveQMi5qVfpV57Rs4/7/zd1dccfYhZkbpr0c7pe5FrD05zfN2dctLDdi944QsWn9kx/XYHjmvaDuB7a48c8IY+KUV1lxt69JnfyaYFnIAjr56hoo82cuuDvvQ0XuNaq/jaGmvza7Y0YEF+BcL0tEf4lx0rOCNb/AdE6ES2oSyVax2n72Tgse3+uC6Zmq85svV4nN/rkRWub6zWKDtvHnS0gNQ8AAtj9Cj7snJozP6Sd3tO8M0c9YN//bPwCgQfCoSUhq72vAUhOfoHAiGIRShj0gYakyjlmxEPSFSymSAkg+lYDr2UZEY2p1QUTuEynFuj0T4MAiFIjEZTKeJZTsBUr0nDBDYTYDieU8sZFfnPdr6XCdEvoaFp7dQ/ZoQpNN55+JFzHvxCodCLJobAp/H67wTXe/yzmq9+RSCXXHLJclSVmmyy6hZEfTBY+qdQ+ADwWFg/9VM/tTagMRr4WDozeimYfroPvVS1uZlDSjyPPxAIyWHmwLYgBC9bcJUZpry1d20gRHt6W0Qw5R/fpwwzCqU1p6zKZhjXW7+VHbSnZxmZCVDNtQ2z+OmadDM9ztjlVIvsJr2VWmbJkZEiK7y3qL2iwfpxTeA4uou0WmcBpi1Ip0/1Z0yypB+Vtdo7hXZtZynH/Bu3OQWS9BkvJwiZGRO0LV2/7bb11kelRuMw9IGQ7M4WhIj0pfw5K/xvMx8bxEH0uOt43MbB+JRMynoaz56Q9kHEn3SyfgIhHgLWXik2BU/av2N+HIY+e5ZI/Odgtc0OADGeNJlTc/fIb/7mb64o2Fja4ifdym5Zw86VCcEvDqmym7X/J3/yJ8v2cALOVecHVjiZQIQ+tOMwujOrPQ5o9Yh2oKusD2eORvxrwyOe4gFd5dyNyZ584AMfWDTiAX16/vOfv9qVti+7bP3q3zxcR7YBAXx0LfpkU/gXukrO+J39LDtgXpUgyNZ45gsElW2hc8by6Vh7Idvz0JOlt9nhSmtln8mjDAzbrB/9FaBmQ8kQT9l22YbomyBE0IineIFmGaP+kbhKgjUHWKRnyRHPuvPFenc9/pBnzwQxPlrbsDrthmsCZpVQyEy/lfzwMt+RjZn2eIIQ5+lBpS7rgQyPW46ZkUYZhqLyCUISbABkRsOzHENpDYZ4AvCpX8IrM5Dhr76WI8lBTSBAKEVqmDhpdNzCsvAwd0uv/gk5QWdE+hM9gnVNSuM7mot4MHhruLdAxO8yCEXA8ShQV6mH4pZaKxWHX26dgqabgzGrbc7sC/65vx9/tSf0QJ8HjXWPuGv126Pa0UdZRSEUsAjD4mZQXvGKVywe9GdF5Im3aHU8cGUeE1SWys5YBx4CDVtQVkYqXYpfAZE2Is5+ZjmmaLxyzMxItNN7C0InWDD+lB/6AjoZkxyUT3z06VW5Z2ZDnEtWRRZtqKxc8j8BIfqjI/HenBh1elHqM930Ga1oa26tqWQyS3kTAKGrUtYENhlysuaYMrB+l3WsHFOWsSBhgr6yHa1JY7u+rKgxK8XQt9LWZe2cx8uArc9tOaY9D9Y3Z9/fwffX4jKJsxzTLfLVuPG2257RyznbFMqZtGl0ZuYCrpVj7KvSZ06jbFC3yRpbX8bokf7ka226Rj/dWt8fk+njec973u6Nb3zj3n+VBELIdpZjOGlrmezxLfCIduDMk02N7xo2A3/81tZ3/aKfHelBdG1U79km9oL82Z/92cqqcnLucPEWtLhW2UK5plIFR89xkqd5ltGwvoCH/sCuQKISQfuH8Md3ey5uv+323bmPPHeNjfdtMO12Wzw0V/TLYBQUFZCyh+yV/ughmruzpcylOdnbUnY6fnL0+FNpor1wZSTjXX4N39oPgpfoan1mZ+i0cbTDfzQHoOgse22e6DWOfXqeVEtHlM97qFzBalkd9LdWA+6VnOh6t4AH/CthtRbRiR/mhMfGNi/9osX16KQTZa/0W3a+0pP57JVjjt240Z+j4r+gYN911123V44xYE4xo19akDKXxpp16wzyNPQBEH21z6F0LSITTGn0jH6LOycfDUV5CaP0UlFddeecf9f73bhFu4GanheAsV2PXga3rE0PEwqEGL9IM8flWoIvu7Ldw9AekEAIOqaT8xtvKahPf1r0oQ9/aAnWtXPvSrQWfeN5z/AIZFgoRZcZKvQZn9GjHBTX3Lpnm3EqC9OmJOlVys5AOYdfRaU5noAhUJlzyJHhC9rRUjq4yHlbjsGDHFRAtkW60nXHnGsGvfnpV59o066NUwFU50oTomuWFfs9dbnoNr2c+0cqO6CvKL2N2tXdu2XQ+DnjIlW0F11P0JOzd75SyixPlbGo3fyc66M+A/qVPwJs1Z6bd0FFIK7r43XXt1+iW/8qn5qf73Qi+RbJFen5LJpsrc71mK6QUVHkujX26mtWKYORLzpFRyDKp3mlI67XriemKjtYP20gNCfOOWPM+ZZ5KJtVWbRMpt9olU0UqVsPZV0miC3j5hgA9Od//ueLFu2zKys1fuz/ZPCj2+7RhxZzlsEsMCsq7e4C648j//Vf//W1NySASSY535mRsc5bE+ZhnZOV/7V55zvfucZvX4NyQX8iRwaNzYa3kdD47ED8U8L9oz/6o70NvUpFQIishDQ/x2P8nvzK0TiHDk+VZSvJFsji1HwH9tBozpxrz1FBU/vsyJyz7VkyZOWca/EB/xpX9kJfZGhO+snRG8+1zhmn277L1Jm7V3sfAIG1+fK229fzZNjPbtEtyxyQIfNKf+QEfFXioXOOAXzsdrcOtzmePpBXzwlxp5c59SRUclIWBNqsp/rDN/Ppn4WtFbTrp6Ca46d7+b+yIWSAN8bRh/ZlXtBKx/AnPvWHeO0RwsP27OgnYAScdJcPuRlP/2TARsno0P11o8IWhGBiafFqO4gvxTIXIkFtjXhOx2RK5c4IDRGlpTKE08lMMON7RiEgklOf6eecDhozVBMczWhvC0Kqo+Xg0Eax/UZr5Z7pLGqb86QEob3KN83joUAIeqr3i95s9ILym0cPeyl12IN5AoxlRygqACLlSqmdp9TOU95ql5SzhU/ZGE5vBiPZQ+3aUxS3zpkf5XMdWhn7Norprx31+E/Z6IRFScmMUcReSWeCkMDHLDvkrCdYqwRSFFxmxfFAgXEslvjJSc2SXI6w0lq/t5kS1+dAih60JRPj05l0rWdYlMmpbJKebctYs/w4SyKBkKnDM0Mwo+/A3wTt8TSeaRMAq4RUliPQUNvjZYICIWXp2qfQLZMThDRXfDX/LQiZmRd6UbbI8TbZVvKju+2q706Q0vFoiT+BkGwIuXA6SgRuHRX80MvKMQVD2lijeOOln56mWvaG02p/Fgfr7ws464Ka7GMZrewkp/FXf/VXy2GVSRVpc4jWjLVknTlv3tpYU/RK5I7H6C0DQl7KpWySO09e97rXLVCkXbLdBoE9EZUczBOt5qMffJFhbSNo+wuAhPYLlL0jj5wHWvGIDdKPx7S7pb+gzBzdRcdO0AvjCWySKd6Zl/7wAeAqQJKJxQcydt7cnMcXtsXcK8+4xviBDW2BI45ZW78bE8/pkae73njTjXtlCeNom0PEo55+io4yE5Ubk0s2j/y0I0u2uEweOvkANBaQGgN92fJ01PV4idYC6nxpgMk42XK6y8YBLrLeHLxXIMF38+BvyRvtxiiTiAdnnHnGHl3aB0La01HgZdyyZ2Wp6Qad4QPYV3IOMHUHj7GdJ3/zqowvmzNBCJrwvw3JqxyzBSFFokUsGfSMf8g/5d+WJjAcIT3jIMeWEzGBgIwxAgg5gq2xzfBPx1UEmOA6lwOo/5xNRnD2XSaEshZNZJAIsDRrWZAyGSlUhihH0vMNqtE/GAiJt0Wh6NYv8GFx6wvS9kkpGAGRhlRcfwNuLgSK5pB3aVR7QoAShsMi7zG/gaY2elm0jKYabf8Rgo6edWLODAjlt9BFhBajund/umWeFM57ZqLQbBwGqtvUykZNWZbdmZmQLQgpi1AGZGZCjB/oQkNp74xIY+W48SuAkYPdAt8csMW07mM/lonRznfXp7fmmQ7omyyLlDNIE9RvQYg2rbmiquNlQh4IhOh78jUa0y3GAk1bcJMT1288KhoqexIY82m9ZLi1D4SUes4ozmAlXuNXzqG0rrEYLjLLxpCZftNFbfBk3vZeYIJH6MlZtg78h4nnOjCyjJ2+c2RFfI41bhmP6NdPGTbXWYc2XHLYAdrsT7wvm8nJCyJEg8awbrTpdkqOx1oVLATqKyf1PxzaVqPHB06Co7OGf+mXfmk5oW7XLks19VffbBoaizQ5UhtJ0eXaxnZXDLuCLnTMjYllDcvi4BdH9/73v3/3h3/4h2v9O0Y29sugr+CMXVGOsS7pg/JuQZHf9nbo15hAlSAJ33tIGPCAd/kYMtIeX/Tp8d+33nbr3uMUZGw5R+fYTDzvDpx550ZltgAQ/vXgtbJ69G9m2Lp9G09lRPTnOvoAhAQGHWN/tbee8aonz2qDLnrSnVqVTfCjefoOgBZ4tzHVvCp9sOfdZoxObdrq4NrsSSVyPF6O/tjepGRU6X/eFeMcGQRCAurG86Y3aMvOtgeJ7lrLPfvD8WRA9yYIMYbr+ZX2h3wHCCk6yHDqnEK6uHr+zIZsn7NQ9NltfTlxRmNGSH6XEZmLqKhqRnuEl+Ev0qq/bXkko4SOshhlSvSdwAMhUpcMNdoIjPDas5LxykChw3j6aPwyGRTQdwKfr+NlQgIhOYCiFqlG/xuB55C2FLJ+IXWRkDRc89s6KvQ7RiH8j0PGy222FN+8Mvzmaf6UVg3bjn7RmeurT2bAjMcIi3QsLO3VZqH0IhQLMJ5ZbBxNpQk0iyQZIqDIXAN0PkuDlwlpD06GYCvvHHaZEAsXv9BuzCJr11U2muWCnEyp763+ooPMfLaxMRlqa5z6Les3MxJkH9hLb7d6j+babEEIuUzZTqAe4J/A35zjXQAgEIQW/OwOogKBop7220x5TGCfI8poz6xQIKQxcsSNkY63hrIjZRq151ToZfs/cjYMoe/43YOvzDMQVCrdZ3Vrc2D8OEnrqMcC0M32mZg3x8DJFckVTaKDfmtbGp/TAgpe+cpXLiBtzgU22bUAnHPuSjO29YEue7LWf6084hF7Tyftr+mdt66BBjQVPXfHQeluPOAoKscIBAI/6fW0N/3PSft3yFhQ4vkpaCMXwMr7uc957u6Cx16w6CitngOqpN76xAeOy3NQ3JrLvlTS4RjbdIrH9oRUlnE92vXfpk/X9tBEAKgStvMFJfrDO3IhB3wQpOkXr9JhnwIk9oX8yFb/PQKe7s5NzvQILXRZBqjnH+HXenbFvv3rtlZjGAsd+Cw7I4tEb2c5poermQf+GBvv6GYPfTMvfHCcXdVHALIyMhk6D+yYB3r4JgFfe8CMSw9lV9pXZXwvNglQMd+yVu3j6/bd/NjMhNA370rK5EIHsqPmEQihA8YxtnGMZyxycp15lvHCYzLoTxvbT9XD6fS5wNxTnno0EzIzC9XFUuwcVuloRMwsiXYhJt8x0MIkxOpL0wgHcgIJLeqMdynXIuMMcgjueBFhyJGyEJjfMcr3HF8OzJjtoO6PkEqbY1LOhvKX4ip1HR0Zbn1VoiCAmQkp7byNtIuic0B4zNAAHUoj3ToGkBCihQiE9AjnFDrwYkzKYDz0MqQMgXG6lddY2uF7WSpK0v9dUP5KDcYHHoqS/EcC42khytToO0SMz0VJznu3aRLapZgAlWiJscqRTR2aIKHyUqDQXHL85udd2jy+ukYbujc3VuZQZ/9Fw+a6zeJpX9bMOOQZYMhRlqUxb9+L4lsfjel3jrpMRef8bg7onSAiHU3fAtkZGm3RUrv2nEx9LPtYZgUvO1bWJt5t+RWA0b6adQC37Il5tS7IM7nM1HL9d86cC2boi1c16jImZV7oDwPnzVG0jwyt6KtcGiBvLGsZEBDxM6qVU6+68qr11wScrTVERwPlQE63hCo/lqZmNI3F4APhnBy6W9PZITaOjlu/9qIAQRwD/lkzztFhRtd6M7cCF84THzlen2VA4oMoV9vu1njDG96wsiH6riRjHmWuOALHveiud5tAgRC2BT2ckrUte1GpxJhoaP2RV48kL2IFYt7ylrfsbUjFO9kUm2b1S1fNVaajLA6bIwhiU/IV3TFhHvhCjvjNTuA3m8dumTeZ951c9UuH4xGZtrkWL/CYI3m88QAAIABJREFUU6ysQIf17YWWysPoIe90pH0yrsMfPCUPtLON5q7E5OWY7EtBOfrbP4j/Of/WDR6v9bJv/+6ee48+/PDkh5+8/qOlTA3eBTYKzvAf8MJT5/CGH+gP5NDnOjzpjjI6SofLZpeRLouH52VsXJ896c4k9Bi/YBDdPWhOxqr/acLnbF46U7YT79BTear9cQEYPra7KlcgdOjQoQVCpvGZTjMk2YAZEG0cK5rPuJl0UWpM1TYgktARVLZlOoRS5YGSyh/RtAUhrp3KUHq165yrTFO63BjVuwgYIzK41TVdl9OeIGoLQqK9xwyXCZnR6AOBEMcDIq5ndHxaWECAjAan3y19RYcZLJ8Wg4hLZBMAM88MHoXMiFMi/A/5Aj1ACKPRJjKKZN4vfvGLd5e84pLd+Recv9KlrtNOpsUC8tfepa1DwGgXdVmwxjWHuQmP0ZXGnGlsfUyQgB/9rt6anjhX+YOOlTUrE2KeZbri+QQAOeNkNrNutS/jlgFJH7W14AOr9CugUEYogNS5sgPpQtFzNKW7U//JsH6jocAgQ5U+GyeHHD+KYCq/tB4ao3V6PDCPB/o0bqUR89e2DIf1kbEpOxrQyCZMfTefuckYHZW4ytAYL8eir8qL1iaQ1f4JY7cZuHU4DaDMnjVUup8hZXC14aA4U/31EC3fObj1LIl771s63d4IawTt0vVAiGxF8pi2iCy04/A5eZnCssDRjn5j61NgoS3HxJlZJ+bchlAOJZ3raZl+k/Ov/uqv7l796lev4St14FuBm7lan3hkXuaPH+bn+SlsAj6YI2cmuGgjek69Da1F9frv0fn+W8rG1p5Gy055A2gidDIxD8AHYKAnRcb6AAAdL2LXdyCFbMuKoUHbue8MfcBFGTROk5PDV2ACHV7dTutcGa02+OIH3cKfblEGfMo2GqPbXs8686zdqad9O4sm8EJ7D797+ctfvleiM99035zKKph7mRc0lM2zxtpHd+01165HL3TzQAE8WZKdt/7oMAAgqwQU6AMf9Vmmzxj4iG89gt482wJBf3tUu2vpUBnfgHNrOztgXm2uJR/9oQ2f9VcfE7igozvqjJ1ukx26ek5I+8MWCCkb0cKeEaLvmDBBSKnknH+RXUYsYIKQ6pc5kpS+vR4Zw8bcGr2tA98az9KH2hUhBnCcqybufE6kjAnBWmyUc9Uaj9XsivLaO/FgIKSaHiFqF+LPGR4v2t7OCT3ddw35BkJEVm9961v3binETwYlY+iTIRNxlflpo2igAp9FKu0IJ8c2DVvU7UHBh/iFPkblta997VJAimfRiCD710hGgqOyCCyOIiGLX11eO4bWswMsUvOidIBIm5bwboIOc0gW7XcJ1KIbL8tOfLcgxJySxXTADwREylKl00WZeIKWmQJHO50qK4H2DFAlO/rf9xz5FqBOkNLtkGWK6DI9LZNRRsY1xsOPgCw68LZMRfTpK0cfD2YGMjDss2xDIKRMUPwvjdw69Dn1cQvs8L9MZdkfelAWqQit6E9/9JPhMg88y2h3m2L0lsXRr34YRilzQLgHk+G/6+gwHrYRnTPpmSe3fuPW3f4DR28X5RQrjeiXs1aOscZcX9aqNdxeAL9lYdy6ih9k0/6OnlSJJnZGJFtmhEMxd+u64GDJ++57dtde9+0aPz74N1+3Czdvx8rakpP+ASH8Mhdr0lzsVQEgeniYgMW/AiuTBhLMFe/JS1+cLpuGTvT5zhZxxGUTOP8cOiCCLuMBKbIG+inLw15o86EPfmh3+x1H/0+pOzfQgb89lJEt0rc1GKDvTgvn7rj9jt3NtxzNDnDK+Ntc47H2rb0Z6LiGzHpqZ0AqAIT2uR7I2/U9Z+bwDYfXnVvKYq61Hvv/FhtA6VF/Rhj4DCRW+sk/Vu403gxegQg2k73Vd2sR4EL3BCHAMZuB1939iG9l7fTdRlKZmG/cenRvDd4UzFYGzRZn4/QTeM/GF8QWxFtHBRnat0E3v0d3JgjpFunu6DGf9bCyjOBM/bbILKgJQqqPm3RRaZFdDrnfJtdmJ/3pq+xCgjhe5Jrh0R6j5msLQpyfqaMMaaCkXcJ+l0rFGILu+f4ElkPE7FL2GeQiwW0k65o2JvVPgutZ+McMcwZ5S/OcT4ataFo9eZZjRB4Ma2mzrp3OIdBlUcT70sSMjYctuV5KFrDRBi/QjAcUqvRz6TZgQdRF4VNOwMITFxnJNpxKEXaHCDlQLorJiOG9J7YyHDa/WljSwIxgSry9u4QO9hwK49IXc41PZUems3uwckzZGnyrbBgAdmxbnog3jus3wNQCq4+ccu1FqqXey6oZp2is8qP2gVpztbbKJDhuzMCD34GQShk5Qdek99oFyjgV/KtuzuHPzMwD6eQEFb5XjpkRHp5Uv2+N5ryaw+zfXOmDT+vUXPXdcxXmGMkH7yoX6psOtTfHd9fSHf2gJdDoesDbHSredLu0MAOPR6LOu+6+a5UhOKtuweyOBLwuEvRJ9hyHEggHmvOdALjMIZ4b136JNkdypORgDXHeHZdZzNAD+3Qnh4PW9qVwQK0T/VjLbtPFB7Syv1NfzYn98Ik3HBSaABNZVfzoH7FlQdpfkm0uiDQ/G085Neub3N/+9revO48AGXqLN9Zx5RD8RTt6e35Im4ONCxS1fyD5Al6uz94VqSvXoNO5gibj9pyjWZ7tgX3sFr5ow/70DJa5jyc7Zp22L8YxcqIL+QPyqOSF73SpEjMwYkz2D73sPXqNbR7A4xVXXrH3IEf6s4DtbbfvPb20wGGB7P0H1vEef0Av8A1vALk2GeMZupW0jW289llUQkEjXruGfNDW/pRuEQ9gW4tk1V8K4DO6+MXKpHiQPwAWfNdfJR68YOcDsmXTwgHsjnmg3dpJZ9tIyzaYy8qE5Gzngs7ZuThDXf26c5ShumyOehqtDE+ZhdKpRXmubdNOC6AsS8a6CO54qfMQqzZFtgGIraPHkOapTbfhJdzOU0YCcrw6XxFsEU7RqDHiQdHw8cpHpcRLZc/yQ+l94zGiRWiEbjEzHurM0qxlctBDCRkI15QCRC8F1CcQIYJjaBgji1g9V/lFPxSNwnX7lT5djy/6u/jii/f+vhzdeGJTmn/aTanM9VWvetUqB+EbHnS7sv4tCgbffzV8+jOfXncOMC6iSzxov1HZLJ855fZedMtzupkypxcBZL/1l2NODytvkH16V7o7IFeWDg/QRb6+B5Ba5DngGSnpM5nnkPFB3+nEBLVoZAi82s9RW+0D59FUFkEbb7RNkFumKH03t4A9fhal1J+xfS/dWkak9VZGorJUYKOxZ1anddGajedzvaChPo1VhBagr6xQH363nwwNpZLpQRmUgiaynk6G46Hf3WlCbvSbnuufbnOEjGlAlwy6o0F/aA240mmOUDmmbOM2aCoQwU9loD/+4z9eNMlQOqcPY3EsjuvbnDgnxrg78xhzsuWwOFK0W8v6dT36rZ03velNe49ip5/t5cATBv+LX/jiyhLUN0Aig2H9d2s+w8+Z9c/YgXxzp8/G919S5gpAddceO0Ru/fkl+9NmefNpPwqalGSNWaYB8AK0jMVmGUd7Y2YTzFV2lvzICZ09/hzvOHv2seymvnrIGpnSLbwSLGlfGWMGM2V3yuAEpAI76Rs9JLOOl50zJ3MFSss64xNdpUvamR9bYA7zhgC/vbS1bukr2nqUgbGN2XNJ9JEu0A00u0EAaOqBeMpGX7/56wuw9CwQbZMRHvVPvkBD5Vp04hWe6svYXvTM70pp6Kt0RdZk5KaE+Vyp6WvDCngP4FSJaF8I/enZNI7h//oX3QlCSqM8EAjJcE8HPI14kVqLY0Y7GICRM+VrUjNCLdWYQQulZ6inA4jGDCmFqX7eOQoy6/jaoIkAqheX4q/2XCp+PvMjw19KPgdjHALrd7uW5/jGSzg5KotQW2NFD8MjcnHOwtT2sssuWwrWA2tC8dKQhJmBarc5ZbIwRVgMp77Mg5G79NJLl5H229s5C+dFL3rRkstKdd5xx7pexsLCLstgYXnQEBDCeDSuPSkeoNS/UTKq+EGO+IoO3xloWRTzkn6dmZ0JQnwPgBTxTCUv8nNM25wcHTBepYf0Z4LXdLtMBJnG/4BDoFKbduoHdMgrJ1TmYAtCcqZFy2UpAun0fYJQx2tLR8o0Tv1qzc212ThbfYv3ZTMmmC99Hy19BhqaG9nQvbJqAaNKpeYUn2e2sHWjn2wCOaC/fSw9u6Lz9K1z5lwZsfXSHjKyJY8ylmgyd79b/4y60oOHcumTbgeAsgPGD1QzxGVHjROgC1j4pL/q/9ZC2aetPuJVIEQmpDsmyhxlZ8riccxoawMhetr/ga89ct6xsjR4a73/3u/93gowGrPonmys8R4+BXyZq8zI2972tjVWxr/Njc6jG68qlfnN0XPkaEGbrIgSKzvkPMfBuQJaZY4EG8ZgwzhbmR+0OcZm9ed4lc3wvr06+lP2xS92pb+OKBNSMAAMeedj8ESbnmuUTeH80t3AXHfZ+L0yamecuXva05+29zySaScKRtBoDnSS/T103aGVtaAL7Bjw4PH69x25b++WcP1w7AFR1+OZ38bN7tO1NgKvu3KOBdJ0+sbDN+4+/JEP76684sr1OHfzojvADz5WEgGEHDOn7twpC0Fu2vnsbkV6VUIgsNTGZf1nX8jAC98dRx99shYc6+6z5jLXQzctoKM7bbYJASCKzPEEjd+RCdmCkCKwmDlBCOY2qQx7xtxxE9VfNStKTxAYPY1tkWnOp75yJBmZDFOTmk6ltts2xqrUQblC0YwfoVh8KYQ+tPHbcd/bZRz4cSzDV2ZigpBtJiTDnjHUFk0T+FUbNE/lkm59QmO7sgMhAIJNoxw55cCDUvDGstiKCtBc5Ay9iog87ZBSimK0Mwd7RigrZSajNiDpD51ot7Avv/zy9ffdPTzH8SI013jhl2MUTbTVMxIYNW+RlSxLWaGMoN+BigcDITnMDE4OMrlN57fNnpUty/lqG4gJ5ObYcnbRFygIfKSDWxCSgWwdlHXQrkgjHW0uM3MSCC+jEWidGYsMrH62IITOtL6KcGeQELhoHXeXz7ZN7QIW8bI1VyZlCzjmmgyA4XEZjzYPlwkx3zao4o812XptzaWTBSwzE/JQIKQsJPpdTw7JHLhsQ2V18YBGmUnRXxtTJwhN/q3rQAiQzlmzc17dQu175Tl7QqxZmQHgvTQ4ngD4PVJbP/EJX619j24H+r3a3xDtbQh3jbXNjsleKsPik8BFcOFZIwBJGR99Z4PMXyQO0HlZ92zGemT67bcv/rWfAggBArodGgBipziqeZu139p6A1X2THDU5NjTVLuDpKwCG1WJwjxdp89AFhm2ttgyfLRmODb9l9EsC0ke5E2G6GE78aNSJTk6zg6VEStz1YMgOWx9sGGeb4IP+Z32buijJ8b6Xjm0u0+ABsdbJ8boDsYyL3hAluYKELbO2VJgjU6Rhe/kY/20N2jap0pg2fE2pbZ/Rt/0zTj5Rva7TavxCtgyNuCF7/TDONZu2a/Wg2xLtg6NW3/sOrIms3zwvoMHD94vE5Kxq9OM/HcLQpoMxlAACtqmT5MPnZUFME7ZixwzhSjzEFO3dE2jWJucYsbe8QBGzMCYjlGunFe7fCkrOqtN94CbGFsUm7FqnjmpreOLBvRbJIEQNLbwXcMQETahWnAUjTJb/NKgFpYxKb6UHAevjUVhIWdk9WF+Xj1zwjkpTnVdEQ3AAEV3b72Fgs6ekRKYcB1DgE4IV5TnvvX2G/w/0u7+V/errPP4Pqc9hT5Be6oCLSDjCDiKMD+gE/1BY9X4VFJMRGPVRDEmTuQHf/BP8C/QxBgfYozPxoGh/kJgmGQMgjLCTGAy8jCWh2lpC4fTQktrD23P5LX2fm+uLvY+h9E72bn3fd/f71rXuta1rutzPaz1xZOKy/CpqnaLlLITJSGU7hEJ0Q7h83TedvyQg68lHZM8Jjfaqu94X0gRn5oHPA8oTEAR6AhEl6rJIyl6VTg1cFHULnpa4D77bYKaFE05fDShO2AamJjvfkNnwDxg7Ht/5WuT9R30mgN8CMzkGQUyiro0vpRwv8ejxpsXV5SmdZSjENBAZ/9PYFLkp10XMxISGMS3PHHXzXQMfnZSYxHLCUJKx+Ah5bmnY6zljH/GJeOt7XYvpBA7GwQ9lDRZ7pwQhYc80/kqEhAIYbAZkECadjuC3Nh4+Z1CzKsHLNDVQV0MkfEZq/8BlepqrG3pTwWqeJ2zYq44BvQE3VE9CBre9ra3LZ7433qUnlVbAjwAO9rOsTLmdmSkk0WVjMe11eCgty33vu/EWd8bY7s16IyOjK8Go6JVxcMV70rVFAnRHn3Us0+sS4fPdf6J9VrtQRGCdm+QBX1nVMl6R5nrq4cB0qEdFZ/uayfLuWvPHTz/+ucf18Ght0iI/803fStVVJrDvZ19Yq27Bh3V5VUUveb1+htWYWspQt9pB586EA2t9L7xBUhLx3AYgSd9WEsAgb7JQ+ke97v3/K3nD87fdvhgP/3oE00VZLMJZAyPAqL0RmCo9NJMx7i/4l+07edipeMCf/hQVmSttxtvOvg333T4qADzZR7OfPSjH71MQBFeoelcZCnEGQZFsEFlmOf1KbdCTe7jYWNSBSmuz9stFJin4P4Qbp5P7U+vICOStzRpyOPVlkWmL8zxuUgImhj5coDdn9JyfdX5bXENMBWKrp/J5HLwGSULvLSC6wtBBUr87vsFfm5+wXqcuAmseAuIswgVdlJIPa2SInOPvjNEFlS7cyaI9L923vrWty6vyCIlBEKopX0qNCNwoVsKGc/IhgjNH/7hH66dB4WACf0Kl1977uDW87ce15NYoLw1i9Ni0mfGE394nxRi4b28cu22m8H/ZKiK8qIG1TQk7OU4C8/PcePrNIiuyeAXfUheM84rPHi0SwDNFEQ1IqUDkr0JODPi2p+RPYsQ/6aBDiTmae3RhN3I4aP7M9Z4oO/Sh/N63yfvZCj5D8RMkGQc5mPS11w0Rr9XA6TtAFQy7X3ek07AQ9eT0WrD8MVYyGvrxG8z2oInZMCf/61HsjkBcoBHO+4t4kMZS2f2tFNtlBZkXDOslCw5J99917kG2gvA+Q1ovueee9Y6qd/AZTJUChHQFnkABrRh7Prw59qKJUUEjCkwhFfWp3a0Qeb8mWe1GdVB0UMAkUJZaw/vGru29WscecBkj+NBb5CVthtzYJrfQKGx4Rc+9fwp9HUMfYDH/GkLeGIQAyHmiYyaM/Og74oejZ/c4HmgX2QWzX4rteN/99Jh/m+TADCDtgqui5gmixwe3jW6e0CeYwSkTtDXMQXWQpFv/KUDfed/fWa8A7nG435/nEBziA4ghu4sqpY+7ODLwBie+d98NHb8WWnjaw4jo9ffcBh1p+fILd1rbvDHe4efuYY8OXySLGo3Xq/j6Y/AdqljNoSc3XjDjYsP2ar0m3EEcNqV5V7Xmbv0KR6YHylA8lOf1nKnjVuHZLWdc+1kygbmVJRCtKaAUq8FkO67774FQgIie7jZhSnqJmeCkN0zNDGFykOthfEKdwVAanvWhLTQU5p7OMfv05BMEDLpS0HM0H7Awj1oMsGNt3vLk+YRFworFFseufZdv4OQUhj4kCH0XW3q3/2FvDP02qpIaYakTaqFaAug+wihSQzgxIOK3aZR6jftORkVEOFVdCBZT6H0HqiY95szfQJBHt8NPQcOLV6gqAJeSsciIrC25hoXL8y9AQACj5cU2J133rkWZ15jRs5n1wdI0VPEoZBqPA4wTBCSfLov7zcQ6rfpxVtUE1T4rblqfihj7ec1FYUIhPjtNBBSEWrzUNvJQGHl7u/75qBIDjlGu/bybDp3YM6X6zPOtV3Eobbn+sGfHYQEyFp72ixSMVOmgfHZf6A6pWdcZA+ftUOe3Bfw0keG1Hv1E4ElMh1w0U8AIUclsIMnZO8j//iRg/f87WFNSF6+eWOgLn7+4sGZs2fWsd+exGqtNZfkyl+Rm2THOrEtVnoRfUUD4qVx6Fs7AJC6K/n5dkV0ambjN2d46Z2htR688EQ76CwywUnCuxwnBkQU8ed+7ucWCMDPgDsjqfC7mjDtW4/qsKpRETH4kR/5kQX+tZnO07/PrrOTJuOqrqMDE4tIdVong6OdiivbYECn4hFHx3y4D5+LNOgLHxnodkvRZT2OIqfUOOgW15UawkM8qXiZjOlXYTwDCWzQkz1fJl2NDvParhdz0+MDRFzosYAS+eNUXfe8wxO3e5I5Z0rfgQrRaCCJITZHySEaA5XGR278HujE29vO37YOKgsUtZuJXBib8Updp//w1G/665kraw2dvWaBmI5tcL37RdXIY09LNraAgr7IV/YlYIdHgXbXmCN9orHUlehXaaWcvw77zMZbl9X1oMHnCUJKRxVFWs6lE1NnKDaUvyu2qXCvBEIoiQlC9kVU+iNB9z5ByJ52mSBjByB5crvRTckWii5q00KPvsJO+sTsIgoZKp9TxHl+1X9kuJqMxpmnkHdXBKn7M66+j+8pBPeaJEoy9FqkQ/sWF4HzKncJpeaJQfazmHYaMnxvCyEBt5h6QB3lZDGmICc/LVbCKY2jSFYI2b1eL37Riw9e+7rXrvCgxdezKSwUfxQa4EQpVzMC7ZtveWleHQ8GzeTGOGbIvYVDOfsfff7X/2kgZAKQ5j3AmMce3+dizPAmC3n4pX2Mt7RKBjbZmJGMPRKSp981KeGAVYqmdNAO6lt3GV08qr4CrzLKgen443OeR9GC6A4oaNv9AaP4NEGIee3VuiB7E9gEwnpvjNoJsBaeNdfRGl1XAiFAQIV7AQvtx48iTBQdvpBBW0nbruj3tk5T5rNgj0wG7gIh5qOUKzlriy7gj94dhORM6Iehevvb375AfuDJ2qnAsbUZ0DA2+gOPGQr0ZzD1Za1XpKof9PD6bdO1boouM9TWtHoUfTA+xqWgVA2X6xhpa04tQ8fEa2+mwazTdnYwZFIxbbc1bm0DP61XKZ3lqT/5zwevfNUrV58MmDbxoDmopqD6HHrX/6UUJgghv8btvbNOuh4vSom417j02W4f8mEMgIj/O3MnnZsjARgW9aiexDyUCl2yffaaBVj9b0xSUkXT0BUIMbel5LSpT7R7N2d4jafVFpK5dFkghOwZi/vNv+uBSv+jaYIQ8zdTIPoIPFtH2sZ77XU0urkj19UbuQ6NZT7IH94ap+uK1gdC8AsAARR9597OGUFrUbtAMZ48cP8DK3XZb75b4PvGw9OSOQFA5jrS4pFHHrmckkkpTyNUOuY0ELIDgFB86ZjC8E2wxdXOjMKtE4RMBZ9ByYv2nvHPoFAw85UHlUItZJdBcp9rCA4a27uvnRlSLIJh/HmUhbIwOw8q8FHUJ9Sfhz6jIXnlxktIyvvig/78/qpXvupY+LVRbUo7PyrO0gaAUI2LcVlQGftpOEoPCMuKhFhQvqNE7rrrrhWNKIrSdkL3awsN+iyKQuhasITSOSBSL+ikANCT50qJ2WIsXAjFG7OFbJzf+u++9eD77vy+dWojZWxB5uHnTbRIOmvD4g9de8f709Ixgdd4PT3vjGze7JS5WU9RBLBoRqmLadQzxqdFQqK3dFKpDX0HeieIyVjvhlr78b2joSngDFvXo3WmIGcKKbktEtG4rwRCpiLPc659NGVYilzmEc7oUpGUgEPOxAQyAZEU3EzHVGSJ3j0SEghJ8Utn+OOhMfaAa8CwnRuliMhhBaSlY4wjkG0ujPXnf/7nl7dd3zlq5pb+cA/dwfjZQWadVXDLCKUb8i7xo7NLcsbQoV33eukbYNc/2vBZP6/4xlcc/PJ//OV14Bk6GbcVAfrIR9ZprV5+QxsAwvFAG6NprQEx1ltyol36Db8YPt/77D6F6NYiGvTTzreMW2kl65uR8pKu5SwlK6WGAA10+p6RRJ++AhrmGE+MubQdOjgzog2ACaDVui7Nph2ADBDxvzlwTL8dK2i33rwbZ2CITLRe9NvZVfrtDJfARXUXZMohabbDmlO8bP0FJpILoKl6PO/kjq51n/a+8OgXloHOYTeP5jtboh28UpgMGJCf0jE98I8skb10iDmld/EAv7RpjJUb5CBUtAt0uDenr1oaY9J38qsd84zHlVPo2xzikWv97v9qAtuea/6qW0zv6W85sC9+8YqY48uZBx988DkghKLLaBWlSHnlvRUuzxMspFpkAhPL2yGoMKbFEFpK8WkL4/Y+8gxrO6NfPj3FEjjK6GJ60YqiKhZvhsd7tLmOUXRP25Ha1pfCSyFNoFPeu/CXezoVrh1AGZOKJVO80/gU7kdTT0C0wF/+spev2hA0JJzuQ4t+3EeoVj3GUX5dCDHkvgNDR1KLrBBo4dm3/qe3rkte8+2vWTlGgoHOBDkDoD/fW8Qe3+3gtE6YNU47BxTJUWyErFMF0ex/RXpAiLm20LXjL5QuHUO5E8SqyAOIKZu87+RhB6kz9YUnPqdg4rl7Sh0ECpOnru17vAhABoZSqNpD+2yvVFLj8ru2iuxQ7vHRdxltbbmu4q9C7snsjFqkaFJEFYZpD1Ccu7uSfd8VicjA12aAPHA/QckED/7XXimedo0lw+4LoJGTipiNxSslOyMsE0z53tosUlD43DWMUYCWIusvhyDQUyEgWilEKQkGA20VXjKA7dYwv+7NASrKZl2hl+ynA/GH3P7CL/zC8XNGJrjHT/cHIERCnBOSF77G/fQzqziwqEPepXnDs3bhUPDl5I2/ra3L+B0d9kQOKG/FpW95y1uO58XYRSrVj7hGZNN4pVKsQ/c7eFCKNLCQfBqP++kfUSR8c4/6L3KWYbU+GSJ65pOf+uQyqPVj3tvhsQzn5y8enLvu8FhxY+qYeOP1Hd4DC9Us4V8nrlZXgHd0cvVE5pIMmOOeH+N+0dhvfuU3r2t7xD1eSJ0Yo7F1Doy2XIfXneGl2P/nAAAgAElEQVSBH0VyO+ZAuzk3Fdp67/wZMgT0mFPt+Wydm1vt6s9nY/CbaEBHlD/vuuctgNTLb4EW13c4I/7QnfhVKqkC0doKFFuj+jF+tJtLY0n/iXijK8CJf+gLHLs2Z4Ps6lPb5t6ciQKa7xd9w4sObrjx8EAzETJyau71Z07NXWvB+m2nVGmmdFxbjbWJ5jP333//MQgp3ztBSAosY1/aYkYlUm5FDwIhda69lFRCX0Si7UoJeyEljM9DzJPSXtGIFOg07oUsJwiJph2EmIAWd95P6DrFm+GfRn16c01q3oqJsFACQtoNsEzlNY2KcejPhFGAJgUarxbD2KdSz5s6Rrlnzi7wkXHcAUj8cZ/xUpSiIe5XoNbDqdBMMSasGWD0WyQOOgNg0J5BJ0S2DFKKxsAjIpBQsqiIRQR564uwVg9iLvSlSv97vud71pgzcDNy5P/qFU4DIcaXEc3IBxaKQgSWp7GNLwGOvJDm19wVoUs2Ax8ZwGgqgphXq7/CvRRSEZSicnP+M06tuRn9S8bn9dqq+KzIyAQhhdcDIYGd1kGyNFNSVwIhgYQAQ2MovVihYbUlRYn0W9pHn3lz85ygHI8iWmjvac7G2Hqi2IzHX7JXKD5QQgm3O4Y3jg7yGEjEN7/P1B9lnoHyOwOvz867IKPaffOb37yMJDomSDTG8uj6I/OORwdoirAywO4zNqCqsxPQZe0B4IXrtSWiYUzaY3SMpbQaWtBsvf3SL/3SkjHXoRngV8BuHXsy6f0P3L/SKfjuHmtdNMQ4SoOQ086EaJeEtauGC6CxlhlFdBYpXjVwT11ax5PjHZ71lO7WC0/c/BWxE6FVyInH2jcvnSehfTT34FCfWzv6LRrkGpEtelI72jYXHQdfpAZ/e4qvOQgo4zdelCZLXh13QI+51r1tC66GA8/RzFkF0vAMXbz45Ltt2K0x80jX6hMf8K5awwWCz16znEz0lwIxJkWkjz1+eNqxcdKdeBpAQGdP/s3ga8P11qfvXFv/pSKru6t4VJulZqwpoNO6c5+xBHzItzbrE5jPMdbPBLJlFqqfw8+eVu2eADm5wQ9tkotVZ7dHQnS8p0dmlGKCkDwcg81bTHEWbWiXB2EwoJRCuW2DTiHWd+DDtYW68pCLLNTnbnRjBmHRZ55PICTvhXBUnT6jLCZlgpAdRKBpGoXqMfIIG0+h3AzYaSDEwmjcFf1A2QQHXYGUANECf08/s+4hyBOEnQRA+q5oSFtt0S1sa3wWcmmIHlYVD/RHqYiE8KwIXmkSC/9nfuZnVrEcWi1UiomyEM6lyAoZlvPOC6UE5KidGcLD0mbGteiO+SkycRoIMQ7XF23IKDXuUgYTQPhtgthkK+WvrSJ0geZSMzOC55qif0ULivyRAzyxsAOjRV1mJK0waca79FEgPE99rg188SrVkMz6rqhiYdbG1Joq+jajIYGqaGitNLbSATN90hx1TWNKEcc3/J8gZNZh+D75DoR2TgjDShnaiZDOaY7TF/psN5XxUqQe1FZxJeUa+O38A/1oD50AN48OjwPg+sUPa9HYOAQKQYGF9NFcy9MZI/d2o6DDOKK3gmZrivww+EVejI9B6LRiRrdoHkM0oyDGSIe+/vWvXzt2rFsvfAI4ABgK3nritXc6Mn0CfAACxqE/htQ8dyZEJ0hbw1JKDCA68Zon7X4RBGPDr3VQ19EOoJ4tVfoDT/Eio1cRPHlldIGbQAh5FI1wgBpeoqOTn/OqmwtzXfQZHa4X3THeVUt3+fICChnYrjFOc46eUnCBEDqooxHQrx0yQjY6FRQv8altuIwxevVX1KTISXYt/T9BsvnDf79J7Tx16SsP73Q/WS0NVDqRIad//Q5IMtz1pX//40vOhT5KUUaDMeFzzrn7gIh275hPPOsAyglCtIsudOu/yHO6oDNxrJVSmuGFngCfLcnRAsLUhIikASNnLl68+Jx0TBEKwt1imCAkTxERKbzpGWbQ3aPzjoB1X4so4UJ0Sj0PpzRG3qx7YiCGEKYUd0p9vmOovwlCmpSiOQQHw/0VWSmKMj3IwMY07oR3GpGKijIWFlph7JMKPQnABDHGU6THwiSE8qC8C6E7QGOCQrTMyMgOck4DIhmYQq0EzWIyXu+Bu/bol4rTN4UiEiKyYbzlsylu5xaouDcHlA/lS/gAFjlq7VOML73jpSslRMlYNK6XV5UO4lXot0UQj6M5gzmVPx4HKPOKyVIhyoBGIK1oyIw09Ns0uvqach+IIZfa8HvRoIAKeot+UFxeFq6+Sp0VQcirDVR034zIFJkzBxWddb3ryEipHH1PEJLXkRyT9VlzMkGrsen/SiBkj4S0hgLjfm9NGlupqOS0tVeaJ5DeGsl7a6yUoXaMy/+MwQR+/R/NhYGLRDDG1lEF1eiocl+f/gK2ed/VR5QOwrsMllD0T/zETyzAl7fZXOaEVdNlbdmiq/+HHnxoha4ZcGMxD2QjfqOLTDHu1jN6jTdvu50zHZAVuMNr66bnOqGVkZKCsP6sTcAGDQp09Q18MLaMPX7TyUAI2dJ3hg591rhTZ+cZSuZAu6sI/qlLK9WCbnzM4w8omn9944X2eO/mk7HpzB333PdP960H2QVy0EYvuKcaA236bOxtdUezFJV1gGftFGQk3U/3MOB4iYbktYhu65thLhLVdueie50VQ0fSZxXsosWfPu3uywFa6/2mm9fD4cyva4xRe+t5MkcRXTJUpHkZ5i8/vXbJZK+sqebZnKrdI1tqYYzDPDraoLVSam/aXPNbJCk9WxTG2N3TOS5F0dxfQazvZjqmKKX54Wxmi7xbi0CI9ZBTV0RfO/rHy04nL32sTd9Lgy2A/uijj15uMWkswEE43KSBPE2DT5lPTzMQMBVl/yMEYdojiLWlnxRJizolkQFxT+H5lGd5vhgfIkvRBqL6PiXY5Da+CuCayECPCSwCoa+83b7bIyOlRzI2rsdkr5PqSfLI/R74yBssOqNfwKAn39ots9d7BAL7rfmYczENjusgb/Phyblt23NNW7kIH5qqhMY7i4Cgqfq3KCgGPPDuT1EqIMFj1DYFJG2jkJVCMF7jEELWFgVXoZZaktd++2sPvu0137aAyvTa43MpFeOaY+v/amZc38FT06MPlMxIWHLmO78nf/FQW4Ud9/mu4MzcJov4VFoiMOG3gAtDUei8iNlcP37rvtbdBJuNJ08ixeqeojb6iu6MeNfPqOE+VuvbfUUoa7u0Q96ntgKD0ZhDkpznQGjL9TOK03j9VpRG2/Xje8q77YFky/0V27nOdxW2Bb4psbxjiltKIgNI7xifiAHZcm+eIwMUoCka0Hb7UkEUJS/bLq4ik+6fc5eOIlOMuXM1rBee7k0337Sijfqi5EUX9EXWO+NHlKI0c7th0FnkjQPQ86DySjkpP/ZjP7bSmdpxn3N8RIBal+7DC2uC0VRcW7TJPeQAfzPY5lYhK91gHsylazoW3Rz7Dr/xky73whd8RG+esL4DBK7VLwDiXmPVfltf9UvX4RPeVAfEWLf2zGGpXnS4pgMdXcM4uz4wSbfhmX7onOY+vVw9DnqAEfqpovgimjOFJjrU3JRGo7uMu2J5bQIe5NdcF8XlYGmbvHbuUtFBvKgWCG3pdGeIKIAlL3RoDw3EI3OZc1ukVRuVAOCT9rOHPd8m5wW/4gma2mLcia+tQ22XwvJO5kR/9BNYNP6e7VPavFRQ70W+rS18SJ+TG7xZkZALFy5czntKsXehTjCqcLIB5IUfr8Sj0HafAymBAYJFYAgigTSgUFPKz70ZhopX/OaPUOzpnkDTVJgxvTRQ3nF9ubYcnr4SZMzCoEKn8aDQ6x4F2pX4SSAkHuzXBgpmJCVgZ8EQ3pCohUHQq94/VnxHNSCngY39+xZeRhV/KJvy49qlJL1KB1E8gAkaKBbKTKW8xWgBzOt9ftOb3rSOkjcGQEVenEdFdixGitYx8/oETtCgD5Xewqn6SinOqBqaJggJnM73wtXmz4KbUa+AZzKQnKfgvZt79xS10PaVQIiFNCMLGUV88rJI84wLR/su2fPbfGUI9T+BeWsiWvGMXDW+wHyRFfPc2pogJPCWXOxOROsib+Y5wPUokoPmFIjxtjbdU1QoUF072k13tEaMBS+q7TAm1xS1JP+Fbs2rz3SGNvVL1loPgZDmDv/xWxpQWoLidj9aRSPIJiPgfmu+6GrKP92mPX9FOIGQH//xH18gewekyUpzxAD80R/90QLi2iWPnRdiDPSgaAUQUqRKcXb8BSIy0vitXeOWommXhTGILrjv7rvvXuOpaNLY80QDYtYqPaKAPNCcwTBHFZ/q9/d+7/fW+kxGS0t0tDyeL9D15adXOL2zhchWkbGiIPoHBoxVATv+6bcH1HX0N74wrNVYtB03HU9HdMoqcKcNNNNVxs4wivyQDWO3nhlUQAhfKr4kd0XSAQf3el91CS+85eDJf35ytU1HBbLNdzVDaunQpjAXuDQPwFPbZTPY8R397m8rNd67x2uCEDSgMzkEuPzfzhO61/pAP4NNltuBqc8ASnoTvdlS8lNkzO+uTdaKCKt30Z9xozfnPAcnMNYZJWTPGMm6MeqPHOB/ttsYzE+ZBn2iyZru8EntmLuVkp2RkJDYBCEnha+nEk0Z9F1tGFi7IaqCxnCMI/ABEMyJaYWLMjIpzjyuFM6VQEhC18I4jhiMQ6r0TxFVvZ1nUv1IYXeCMwFaSn6O/yQQkncXSNr5dSUQUnWzyWLYS5NM78uYzh6BkedYtA0QTmMdCAlUWFDayaNwbYuB4FpgBN4YnDcQCEE7AfLqZEWhYVt1CaewMAACjPhsYVvodsEAMRQt5db2XhGSQI1Fo/1A7xxbsrC/75GQUiSF/7W3z0e/peRTrslygEHb3RstyUMyWLFikZAdhJCp0juFMue4Uo5FLfS9RyOSsfoupF+9VNG3wEEgxHWt3/qsnz5P+XJtUQzXFf2YIMR4Zwq10G8GeUYGkr8JQvCjqEtAK8eG4rImvfCeQSnM793nPRJSRNT11rRTQ8krWS5q556iCR2Y2BqvAFvb+sdDeqo0Mg9wgpBdHvZIiLN0yDm6GJ3ABrnVF8+RwvY9flPERVwVoVqPjK3f506DQEgKX37+Z3/2Z9daNBbtSkUJ3T/4mQdXgaPxW3eulT7IocsQoglfemCdVFIng+JZZ1skb4CE/4E7AIvxl5Yp9eB6bRmDdsyHMYpU0AF4wjAZH7CSt00X4HlRHPcFuDkpPuOp2gxtAxl+7yGeIhp0CINYeqlnzLTluHVmzJwr9Pc8lACEJ9Je+vLhQzHNK5kofSGCu9p66tJzQIhrcqCSqYp98blD2NJt88ybImDpXX0WQcDjwJbr0OQU2G/6t9+02jRmckSeAYKiQPhtPoqqVwBq/Bc+d+Hg8xcPo93pWGCQLbDu2n2kLTypVCEgD8yi0e/GaO0DNmRF+/quX22W3sSXZIFMm4P1kNTXfPvBw599+ODMk08+eZyOaaEEQkpFpJy9F96e301ji2CfMSLwETEp7IQvY9zktcBjemAFw/Y6gZTPMsgj/FSoiQDMqEvelj4pLMKcwpuREAz1+6y7aNHWz9VAyAxP7yAB3yYIKY2jzwoA0YZewiYEN195mkWHToq2xMfp3QdCtOssggqg5KDbfaAfwlM6iALGD96bdAwlSfgowvLm+n/j3W88+M7/8J1LsN/33vcdvOu/vGsdUlZI0lwBVdpBB5BDCHlnPAUKZILSPYo1wdQOQvJa87IrnJogpGjAPhcBCb/rv3mbIGSPLBXSNl/NXamW0iozOkEey/WSqT2ypd9y83kzU/aq1m882g7MVIui/fLTRS/91jqaAHbnQemO2u++7s1BaKxFMYqC7OlHPJ057nRDOqWdBEVkut/vhdDJjTYYuIy1eaDo4l/tBjJzeD74gQ8evPu/vnsBinZ0lBbyFFSPFyjCp038ovDxmREjT+7THpkSxZvpmK+KTB6ljI2HMfjjP/7j42PjS6dqH1+12zk5gRPFeeXsGTqG3U4XdJU6whfjRZN1Y8wiiWqxpEKtKUZdHRYHgP7IaP30PT99vMbQiI4AM8NQPYgtuf4vPVddBHmpZiID0q4lhlzqlrOCVyJQ+Fcdg37Md0/dbV0YDx1kjoyj3RsMq7G5rvrB0rQiEXRVcqgP/AEcXnjLC9c80WnGUHrNeI2nCEhGvzOR9Ev/eFWUWjTEd9qnszr/yPjNX9Gl9GT3ZIRbo+asdEhyqs0ZCUFLupg8pleAKPwsNagt82BNVF+DR+Ya8HMv2dFfkQjzC6TSt2jXhshKdtzaaxcLvpmrinGNqfqtIjrqUdxjfcZ/kZTS+OaqyFoZBO0Z8+OPPb5Od22M2ib769kx0jEa9ip8jdgW+e5JTa+xPNpUbJ0VEFrK6Gqv3HjAwXuh7UBNu0Vqc4aTCxFFHyHLq/J/Ia2Mgs8UV9en5DHRBLX1KbAyw8QBI5M6Iy8ZrMK2JtHv+iz3WF4xELWDiEBCXmmFhhkQEQT0mXyV8Ca30L4+3OfalVs/2inznD6Ods3gZd5yfO65Dj03gABZVNokiF4Voemf92MxOH+h7XHJBh5pRzSDogaYFKPyBi3cwnzl5ANZFpM+hWGlaQhjocoAQEYOPe0GKRWArxZBSiUDZw5cM3OP2pk1OimA5nSCj+TFHBdizyNz/ZSv0iLe9ZsMoNc4ffbuN3Nl0QVuO/TJ5ynLs40dLPQ5JdznmUYJrM2ISfLaOvJbsh2IiYbJm/iT0Qo0+NzcpAtmJCbgW4QkWtCmDXyYL+PRr9/MGyVWYdwsssNDctkabs6n40IWgV9ROO0VzWl+iqhW7EvmeNWKNhnFFK+0BuOQI/CDP/iDy+sOOEz6fVfYmaf+B3/wB8soaKsiRjzw2foyxpwQY+JoGJP/S6WQD225h8EOCMa/nq1iXakNEWXg0Yo+ADLG7z7XqdlSO2K9pY/wxfop6iJydO+99661TH/jC7oUW0pT+Lxqoa65dkUBOnlW9LPIlPboLIDL3PTATXOJR4xnoBB/O/m0J/JqJ0cJP30OhOIFfYJeayYvHLgh14BQPHNN23qNs8h4aT486ch2Y6WD9EW/Rh++05vOO1FMr2/8bOux60Sw5vkf6aTkrrWerQN49JP+9r3P+vrS419akSvyjTbyI1oE8JChZN56MOf0p9dJGx/MU/UXZJsjia/AiHa1l02bj0gwfnOFt8ZQ+nMdY3/u3BqvtBoZqRjZ9+amDEJzQxbIM1p6mGARboDVnLjWmsKXK4KQgMHuDRYyTinvi9LkI9TACAQh9IdpJnd6uoibCnKvOZkgpPum4p4RkupBmrQMiPcU5kJljz9+fBZAY8uwF+nJOKV48hR3EFKuPkVceDYFv4dv8arohT7RVRsJLGEoJEkwLRRjXvmzI6+93PoOQhyEk+dtsi2OwGWhuiqh29pFaI0v8NMcESYLzhzmhfhcYVJhO4pEflr6SLrlN37jN5ZHhma0WPjtSPKOxxYUJeKcEAibR1SY330zMhJY8x3afDau+DdBSAVaxhq4zoBmsDPE7oufGUl9+L22m69ACBrNbSCkSEfyQ14C537Do0K7hcMD6oHVCXKjWb/TEWiNZVh9npG+uU4mCCml2HetXTRVPFs/Rdd2EJPno2/zhsfuDTBeCYSgS/uBulnYOYGUOcKvHYSUWsIza8F1cwwpPPNWOkbErv60F//1/Yn7PrE8Z4YLKKCYKX46AYg2XwxoEQeGBgjhaefQTH1nfEUWrBMPa7Q1PQcr757ip8DRTjFT3NpMP+CnyEDGGf1oaY1WI8IAtcsCOLA7jTJnPKxRIERKigGyvpwNYn0BVcko+UVLR7Nbq3actHY4HkLvDFd6CM2K22+86fCYBX27zvx4Ny7j73HxjGiGDZjgTFW3wZgHWOgTPAZ66ADtMWxkBs9EKkQjcpDoQIbUWDrRucfbG1PpmmxEh3ZNWXOffs1xj6toPQXUSgPWH5o5Y/rGP84To2yMOT3msBq1QIj7yeY6ZfaGG9czaVzXujTfAXfyjS48NGZRhrVb7NLhk5sBQPRqi9ygcdWpHKVO1vvzr187KvFX2/op5ZptCvR6d03zZm2VitJftRzWDRDCDqXzjdnaKbqbA1NNShFG81HqBx+MEY+sj7ZHry26M6Sfcp0ezAQhNUgITgIhfjcYk1lxje8KpRYuT7kXpkqJFmqekZBpyEv3TE824xUaLfoylWwgxP2Fbr3XdlEV9xRxKfR+pUgIPgQOMkiub6tukaQAXQYzoxdQqh3fm+CUjsVvsgg+RYOXFHKHLjn/Y74g90BI6RDjwRuCWfV2kZCO70VXocsUKwEHMAjbDCPncRdlwMMf+qEfWsVyFMhv/uZvLm9MO8bdnnsCGShCv7ZtN3QvJVRUCy0tlABURjlZ9H0AboIQbeRdm8v42/0Z3GQ+QDLBofu7TntkJnkPhPRdW2DzcJOZIgEtZOONdr/NepMJik4CrXvkoGhhBj1eZPgmSG+99d2MNEVH/Au4Je/RNUEI+vJ88EYbVwIhk3f4ig/7K51xEggxVorZevI3x1jo3xhPAyFkHo0dgsWr5X2JHpBp9FDCgD8Fb57JfVEX7xOE7LSnL9DOqAMBaitKAbX7BY/KvzMsgIH+jIfRyflxjdRKhkONR4Yk46UtdDHaP/qjP7qMqbliJEUZAArrXPtFGhguNBbutxZvf8ntBx/7+McO3v/+9x9vDTbXDH9Haqcr2+5KF+AfkEIOzE1rwjzSJwAD3rqnSCGPXBrB/XSaeUEDuu+4/Y5V62BO6FLj74Avc6ednp/i99J16Qg1L50iqn08REPOy75+gB7Aydzov507OW2AtuJbW6w7t0b/5gJd9GRpkXb8oAWtE4SU0sSDIiH46drSesAv/hkXWQx8GoPoHJq0WRuAsjnNXgIq7qcLvBdlJcPoDGzlDEVfjlw1OtVDZafQjjZ0ahMIAWpbj+au1E7gCY3mtjNw9MEeFDn1u7aKxGrTvQuEpPhmROI0EJLBbxDTKGR08nxSzJ3/4N5dCeX954XltU5lnEEgTBmWFGR5zryj8tEEokr4FHD1IDHavW25LDzWeBLwqdCn54w+fxaThV2UobRC50TgU3xBf95w/2vTmIoelTpo/CILQljaK4zbKacOfdlfPZPA2Ahcz2Kg+CxQwkZIvKO9fHOefl4+ITRvbedrscaX0gzoxXNKyQLRXgc2NUaLXP8JurFRnK7nxclrU5IB0oxicz1DvgHfZLX5Sdl5z1suFYVWrxRwQDrAPdM1hW2TkVnHdFI6Jlqre0ouO1eCcnFfBZ0pA9+hq1RBkbZ9Pv0ekPVb8+J/CiZwFb1zDc4IUPIafa6bRal+L4IzZT6+pdArVguwFEnKg8yrC4R5x4NqtSpCbpzuuxIIMYYMnb7aht396K5P8rWnY5oXhnsZl6PddvGNjJHziiLTCckGhT/TMfv84FW5deuKQbf7rO2h1q629A2kMBqMvDRJ6ckMCMNtveIHvgBG1lORXe/WtPF29DUwg7focC8ajNnndn/kebovcOTaIhDoYPA6O4lhABjoHB65tip8zInofBPrPh0XYOiR9Mbb81p40XiAFpEqv5EL9FRgSk/gv/oP0VPj7TuRnR4gZxz1WaTYfebSvfM0UG20Bt1TBBn/gBDrUBsAG+CmPzq8CArniA4GQCqq9xA2D+50nzE3f0Up66/UKRo6qbWUBzr0E7CsNKD1abxAZQ/zkxoD1NBJpqwF/VXXmFyaM/OpvRx6kSLXmxfj1S+aqglqK3u6o/R3DjvaAQag9dEvPHpcO4LXrc0imfpu+zv6wwDpXGCsSLDrVjrmSiAEUdM7TQnnRbagCWmCkbIrtIOIIgQmKy8q0LEb+b7Xh//3yAh6Mph+23PMecfRjpHl6YoyFKlJWLRZSkK/GbgiIjMS4trSOyngwqYmD2Mz0DN0rO8Ud4CpkF0CREjwy/0hxo9/7OOrYhvvTDgEvw4yO0oJuNcY3UfxQe4+U0YWrfAwOtFWGBQdaPaXFx0Nc+y+q+Axj7fcXvNEQKt9IFDGBOy05SsjVm6WzJgz/Fax78TUGerOqBfyn8AP39AccPVefp+C8xegaDw+F/qcBqjf0VI4NVmZoKS5SgaKrLQuUuruKbUYMM5wmxfjIfvmYbYVkIieADf+lhpKOWjXX5GQCSLcPx2CCWqK5iS7jc/nomZojS7tZCAy4imRIob6DkAF7mvPusTzUmatce8BysZbOkWf6Ko+qrXh9/LTpXSLGrimNn230jHvfd/Bhz78lZoQvEIrw2QMogfeO48E7RR2dTx5lfpFE2Or3omX7rWnk1o/5hUIAkA61G9FG26/fUUy9c9zZBD0z4DhMaOSYRTFkFLx+TMPfObg2nOHW0RdX81FDkhOCRqtNXR00mWpZO0A+q61JouKtQ3WePCMUXNPgCxdjj5jwn/3tKtHkeGLX/LixXsgKNkQfWjnCn62RZcBA2o6f8R1PREcf4AQOsA95qUoTrJmnrWLJ2pUkhHyB9BJixThE+mi99r1Z3w5xclKEZwKOTlE+qoIGhAhy90rMoN/3skTHWzrcNtr3ReQ1odxlPpq7trBg4els9s9ZW7J4Doz5LHHDz534XNrjMbcA+eAkDteesfiU0fdLxv71KW148U8mTf6pOgJWsgtvQjUqf3xHT1dFgAAWbUnj35hnUXl/nRUDp17pS+9R6sx6AcvySD59t4mD7SZC3Slp1yP5z05vZTXAiEprxl9yPvK6AQqfB9ASGFeCYQUztMOgjP2Kaa95mKCkKlUp+fj3kLmebnz9+pKCFL/B0pSruXrM67oSPGFTov6pJynwe67wv8BEUye9xVRireBtIAUugJF62CiBx9aJxL2PBUT5yhqHgkF+t3f/d3Hz3/wW1ufKmYitCmknuOS9zq3LbpmGuzmMLAU73vv+8KOFVVZXP3a71gAACAASURBVHn3BNhYfG6LVruNAiH6dQ/laCEraq04Dw21MT3OlJz3PKDkpLMgArg7aJ2e9gRa/T9Tbs3FBAItxOQ1kNo7ekpHVKOhz+TC/6XFZhRh8nuONRAWoJlrLJmf9O2e+SpWfuaZ44LXomddF0j3npwHQJJvfCi1aX0E+vAij6114x59BFYbt/fmKt7lre40B0Da3jd/Z5AoboqX7kBDTlAg3/X6ArKlQ2ZNiLYpz+YhQEb2yRp+MZZV+DMw5kv43W8dVhYI2fXNArjjIEBHnvfQOUaEgZeKIP88aSBCNMR4APhvefW3rAeaUcj6ZBQy0Ax3dVruT++iuwJL/Wf0vDO+E/i7Dg2dQdTOiU49Fk19/EuHZ6zQXQEtnxkQICk9aq7bPaFd9LmHEc9oZgBFDswVPSu1Y43739jNm3H5H8hjWDuszBjNI/rMkTkvhdwcFmVqjUjpmjd0AgrtvEkXkI0AfKlsOigDbS5yvvS/ZOSaa9eTbtGMnpw4+tW8AT7tHmlDQ05O5y0BMx76thyEs4e1Q0WDXOM+Ot36oMdd7zv1NKW1ALbFhyMQgk+dE5KT2G4gdBsXWv2hp4PYOkFYP2SmaJnP1dKQY+n86kK0h+YJQvCnAuECAjnz2SygJh3EbuFttsoYrYceD7L4/sgjjxwf2z5BSIpggpCUYIogpZWhbRIyFohri1EgpGcWhE5nzjovc49G7Epr9juNZIYy4TsJhKCx6EwTgYa5La8cZ97uVOqUUJGQDEZMNjkW5hxTXuwcw0wDVGhJaKoCRz9h6xAvz4CwOwUPnclBqeQ1mXBCSnn1XIe8goSpEF8pi9JHxjc9cNfFw74vynFcyb1FTyDkIkYVtmm/vO1UiNXOkAH1I6Ig+F61et4Y/n6tIIRSrf8MxDTShY8zWLu8ZKQDthncCcaSb9cYY/zMABcJCHxmMPCBAnUf5ZeC26NNu3ynXH3fWAJ3GaIJCueYks8JcubvRTnQHsDoWu/1HQgpGhMPckKio4jNBCHWmPu0kawH2otizDFfCYSUysK/6XG6Hw2l7KxloLvdIUU/tV3kDV3kxbt2Gc/kdK5l9zJ0ZNM6FAlh5HIgon06EO7XlidNd6aEuXfUdbURhbf1TwkX8cw4GV9FmD03Bi15ncbbNkqGQS1E0Uzr1KsIQPf1AD28YQAyTGj/1Cc/dfDyb3z5+g4gYHADDwwKgOB+BlP7+qqIFy30EyM6vX78xQftuIaBAzJEgKwd/XRKqzmgV/CCTkMzI4336g/wu+LMHvSGjkAX/pmj6jP020FlQIRj4YuWBUTwKBAHYKavtWV8RSarn9GXufBbKaRSQOYLPwIh6Zp2mGgzvYnfAbhqQMylseNTO378zw4APgBV6f5AiL7dg84ehEe+3Id3pT86doE86LfojzEYE3rSLQBq8uY95zSnaYKQ7GQ2xLrHG22iLdCY/BUhCYQYu9RcY/D5q0DIrqSLIGBwxjhFnYENFKR0JgjBxJmOIYgpMPfvIGT+5vcM6jSWu3eOmX1nsBOEFIIuP5cy9BkD0Ve1ub7cH2qOvglCLOSdFsJmUjqSOcVbNGmCNm1RRilCwpECg4CFzNAEaasoF/KTZ+ZhmWgHFAmnOY9AqsUkl8sneM1TQKkUQ9eUEjCGdsH4v+snaAqU+L3ce0DRvGnbIuzhX/p/8oknVzgxBZNQE1T3ti1OTlwkhDAG4vChNNNMaeknY7enY/BxevXxPprNcUY2Az0NoHtD9BWNzRqS5mca0eTDeyHF0jFoLaeqPXNGrqrkDww1pj1yMwFIICSAVDp00renc3IUkln3GJ/5Ctw31417gqz4j68VxKXAm59AVCC2SEgy4fp0wFw77i8dk2yRy6WITknHAKzaSi+0/TD5jY/mmTK2M2Ru0TV+66kDnshodRPWUcY1wF4onvFj0BR+vuENbzg+T2J3JgIi1QN4Xss73vGOxTs0AwpSLHRMRsmaJafGXhrCPFLinQ7aiaPxsnQMr929+IBWYyGD3rWv7U7yJAvABwDVNmLjRFNFoXjgN05NuzKMEZ8CLe5pm725Sg6lU+uz84yE4L1KDaPfvQxZ0cuKeNEGBOADmukC+g5w8b9+yYnfS/WUijFmPPO7a/3RNXSwdv3W6aet3dYeHho3B4p8Lb10080rrbGeZXLmzHHhrOvo5dIxgQDRnbbIVmJgrOjDo/737ne8JA/pjHSNSBNjT0b9nlHHA2C2Q9cCIWjHT+ejSNeRM9eah9LR1oQ2/c2n9KIdH3smk+sCWGR9Rf+uv+HgiSefOK6rQ88EIevA0WvPrefkVPxLFnO09KlN4zRG8jDTMf4HXs0PmgGS54CQjP7umeUlpLz8niLKIyMMs86jiINJwSgDRqxJ7tUCm15nRq72M+Q7TX22IKZXluJO+Rno9PD1WfiIcPdbBbOheve7tzyr/42hyBCe6Nt4tEOZec8o1G65cdcWAq4NY8QbyhyfeFEQMMGTJ3UYUZPKa7nw+QurjoIQ/sVf/MU6Hr3tvNou/Jm3aZx7+DhDnPEODRfi7nOgbgelARbXoy2Addddd63iJcc+y313LkF53nbeWIzOF7AjhgAae0amOc/jTB5D7Xi1HxbVHBpXB2HNSEgKYXqx7kmRTq+21Es0kQF9T1Dr+mR7gjP3WGAVAca3qt/xCo3VGgTkJ6AlM8anX30GKGrL9/G/NaPd0kDuD6QVxctjCdzE49ZM6cro0GdrRn9V2AfQZ5QyPiXrOQOtYXyKXv34nLKsXzwPKLZmi1R670wE66q0V/LdmqXAW9eK5ZzaSxHqC3/MibYDYm3RLFqDRtdUNEq5lra1hVxhKiNZJGzqooqf0druGI5Eu87Qn7F0TdtLA1OMkCgB2vSP3x37bi55xfGF7KC5Ez/xXf956KUy2zpbakTKhByQRWvEusMvuoZRa8cEmvXf+RHa15f7AxUMqm2gL3v5y44dCDJFbvWvXVGQnh+jLQbb+Og0YwASjQ1NMywvMhEIcZ85ABSAgI4XL73PoIp2vOT2l6x+gRl8qJC3M1fS0+YMDYEM1/vfvOonQ+p6bdsW++BDDy49pn/z4LoiTVIKpUWKnBdpc50/feA3PjLw6DRfxozPotgiQK41r639Ng3o0zVAA34x3gqBAaMVkTx7zXrGDPlPBwQGjDcHPl3sOAfX43snzJIR92ijjQrTccDv5E3Uy5itqSIbRVnQTjZcb/3gCZqkxtStSEdV14gP2Q0n+n4VCDkpJRMQyKPcDVRKKAXnuhQ1Ilu8JrrwadGTFEp97G1NbzzwkxIoLD6NVl7dBEzz92oTTIT/C69joHt9T3kFRqaHW/h3plOmt7oDpfiBljylAIi2ZhjfogUqvFMGhPyHf/iHl5ASQGCj45IJhdMRnUdgwZfTzpubIGSmXFqI05PPkDbvk/87v7u2SE5V+Wj8lV/5lVXx/zu/8ztrHGhod1LRMH3wSIErByhVPzPns4hVgDbwl0e0F2MacwamOZwgJFoDNK4vYpdXlyxOcB3f/DZBSHMZ6C5CFEAN3CQj5n1GDus7Ax6tgYoURwAkoD4Bmt+SH/cHIJvXOY7GFujIG4y/c+w7wCksW52H9VIKBz0BndoqihZYms5L8xQwCIQEzALpga+AYgq0lJ22i+BUFFf0kpFVFPp3f/d3xw/NtFYKaaMzQ4k2c6aN+MkbZDgCjr6nJAFmMr6/dt3EcHqQHA82Y8hhaP61i5aAnjlhpBhfsshwZrzxBY/abmqtlZJCe2lMNBTdZKQAirxg/TFoeJhuwEfrsp04aCstBJCYB3qGkSwC19bMgJY1CBwAUKVjMpTaYDw/+YlPHjz08EOLZZwThhd9DBSjjtdoxe8ehmcsdII29GXsaGPA6cAcDTov5xN/zQ0ajRf/8Kq0TLJrrt2P5/glhcOY4405qaASf5Ir86Tv2tJnESXRpI6id136vQh34J38+Q54wSu8w3O/6xdfOuujoww4odosFQSAGT8wRx4D+8ZcpM+7drRdcWpzDjhUzGqetIvXxlXEkuy6n52ZIATtPXMJv+hvtBlPUUQ8rmjZvJmDHEvjNB/6cx0eGKc220XzHBBymtGZAGE3UtOAzOiFgRAyRBAAzPcXA2ckJQOY4p7ed/+f1m+KLiWb8i4ElxLP+O8gxILNQ5vRkxTFbhTL+4ewU8DTiE9aA27zu4BSNKNNysXWVvwiDATc4V8KN7Xtuw4ywnPbn4R5CZVFXVit0LtrCOEeySj9VSQkgPYvBSH6sDB+7dd+bQELEZrf/u3fXkq46ACee5l/XppncSiw5ZGiJ364pkhBcuX3Fu6MnE25a5wzLOp3fM2wZgjKEaMtsBloDlhk6MxPilg77kFDhr+oUjJSDVIpsOSq8WXwA0TTqO3zlLw0T9EWj/ClnRpFa6aBRmNrw72ngZDdsAayyMOMZJjDxtPaDai5doKq6QgUiXIvPrUTZAKc8u87EHEPGSlX38Ffha0ram/8DC4AIBLRWmEEphPUCZDuCZCVDqjWIM/UWmRsOQOiB8nDV6GRoy+0DQQBIhSxFwNbGsaacE2GvwfAFY4HDBhp11eo2q4bvDP+Cgzdo+3HvvjYOs/CeCn2Ikb6SFdlBBlaBsA4FFjOWgDGXHrUtfjCEPJi8a6CVesL/doAnHxuZ43r/ZF9Bgo9xqIv3rs20Ayg6Ff/+L6KN48egOZ7cgQgGEvFrvo0fvf7zr2u89m1IiyMIAOqfXJUpKcINZkMnKEfMDKGnhFUVC2gk/6sMJijh15jNAd2BTHI9RXwTo9WS2eO0FKKKDDUu/Fo13iAw7Zlo7e0lfGSAyDETivGu+J//Qaa9U1uKkatlkjbaC1tR76Tq8B+jmz6Mv2BH+3Ialdm95TOQcOqUTnaQt7zZNyLzhUFf+rSOkStM1mqOVrYYham5o0FRlJec9GdBgZOUmZV6Oa1uWYa3sLfgZw8qZOU85X6dV+54cLzgRCf/Va+ulA34QmhEZIdMeddl84ITOSZh3gzOCdFidCl/8acIUxJ54353XHn97793oNbbr3leKHLF0tdoI2CbeHqOyEi3HYDWEwm3GKdkZDpaeNrhnMCrpPA5x7tmnOS8raoCSgl8OY3v3nVsXiK6O///u8fbxXOmOnXQqeQREIAl6Ils+2M0wQZ+smY7XIWjxtbwCIQEsAIbOF9xjU+1WYyE1A2t3skJO9CP+43vzNS4nMGTj+dMzLBarKT3PktwLSDwuYpMGKO/bme4i3UnzJMXgMTyWXpGGMtFFpfO//dW2QnwzzBeGNJ9slnf/UX3RSf//d0TPNsXDMdU6FlxhCP2znQlkb8LWIZrfq1FqRj7E7p7AP3aAvN1TlkyKU9KEXggFffmQtoLk2Bv45GF5lMh0x+kU28QY92pCJFKHuIHQOrP0aeQUNLoeyKU/GRovZ7HiXdpE5jB6eBYjSev/X82r7vmuQ8r1UfDCAvuMMGO65bH9X7eDfGIiuMkQiEOVEf0FZc3ngRgo5L1y9wZozG1ZbS1nynpwJyjI55BBLQ3lN08QBd+J9MWHOld9zT+Ub47jOZLO3Ns/aAvHQkh6waRCDI3JQKNn/9GQPdxWB3EF6n6/oeLdVjGBsnEK8AJYBKDYzx7+lMY9NeqXDyrL0K1NFZOsKcPfGlJ9YptGTAPR0yVj1PhbmlY4AQYKSoFBrwhxzipX6MDQ+LZgGF5MB3/s/xNq5AENk19627Mgk+m7ue4FsUJz1nrK1F845uc4BXvsePeGf+ish0TtRyMD1Fdy6qQpMpqIzYvhimkTgJNGTsZxQl45WirI5h5qtDktMwTFAUUJpGctIW8/ICpxEO9BSSL3Se4c4DmumYvDz9uq5IQ8bJ7+WPvXeq4wRUu+cboAp1Eva//uu/XrlSfVcsK2rgeOAO++LhmdA8Xu26x+Kv6j9EXuqIkPWaUaU8+ni7z+9pICQBrrL7p37qp5Y3Ijxp/H/+539+8Lu/+7vHOwl6DggAQvBspwOsACx9oINyK20S/dEcEPC5VN6UvYyd8QYQQ/F+m8W6RROKlmmn9E4ARH9+L3y4g5AdBOWVJ5eTttJVecIBqQl2itAVXQi0xv+874xPBpvcVbsRiHFtCjh5Nb6iGEWmMljxacpn60Zb8SGghRdFpdyjvUBAIES/jW86FwzHpDMgVh1DaZgUZXwwf23TLSVTCid+VqeyzuL4H//z4MP/68PHoekiD0VgyGDbPyld6yklbUzaIOPWHCPKSNmRVt3GPv+tH2N2r1SQqCaljr6K3ttpoE/XBWCtHf9PA4QnDKiiPnwIhLdekqfOnzEHbYVfufhrz63zNPLU8bTIWWkCvNQOg8FIFsIH4nrSL+dCpAMd/vAiHecd39XMcD7y2oGwUk6ABtq0IaKLXo6UfukF/9MDnWMhQuH/QJA50E9ApHXrM154V7zvaHpzVRrGfJKv6kJaM9YaXpIFbRs3efBXgW4yi+94lWHW12cf/uwCfUAV3qCV7kU3/uuzA89a+/jO8PqMF/rMEWqdtG23069v+7rDo80dvCcaZT5cC/AVgTFfRabMob47zj2dab7w2b3Wp/Hgjc/uJQMi6ubROO3MymmYIATN5hDgm4XwgDY+duaOdv0OFJFfa97veNl6bpcOnpP9ld49DYS0sKfBbMFNhbv/3jWBkJRn3mJ7/VNW0zMrUjAXeiBiByfToM7r83JTprvSiJ4KnDJSKQLtFi2Y0RHt5FGVQgi85M0Zc0o6gFH6o7z9bqwIDCAhEmIBlwvucBsRA5PvMJmP/5+Pr4VVFIdAWRyEtOI7vxUaj+bJgww5WhO0+fsORna+axuwsfAsxF//9V8/DqcSRpEQD/GqQDND30OxhEEpDQsqPuINWkLPvi/SMCNNO2Aie1cDIeU8Uy7VACRXGfl4EQjJyO4gBG0ZzECO90BEQNZ9RU2Sa+8p0uimFGekLOXePAQUip6dBEJqP0+kNEnRiwm6Ai6t25yN1nvAY3lpR/UFRTfi/x4JmfITn8sJlyoLhBS2jT+7/rCWquEwDvMRKGfQfdeJixnlxr+Okt5AiDF0sFdR0cAqw5XDkYPkvTVLMVOUXwsIMQ7yLwriKbgUcelHY2YAtEvv+H+mTTMewEkpDP/jXWdO4IN73G9MtbV2enzDi9aZFumO9FZeufdAJf4yThUXds5OKRRGo+2ivN+VCrn05YOLj1w8TgVpqxoPxpvnjc7C8AxzaQXtAymMJ91EdxgDndWBhtpCE/rbkUOmzFuPesDPon0e+Ca0T6bcS5/4H1/Qixb/m+/6y+EsEoFmc5u+ps/IEVmf0c7ZprE8cvGRVQxLJ7sevWgoIoAH5sa12uoJwcZM9xgTeSYv7nGd79EfmGzXjXR7Z4a4Hs1Am3lxD9qNT0SvedWP9Yluv7vOmN1fTUtrkkzNg+7InrNCnn7mKwcXagsIkboSrUK/NvG2XUPApe/Jomt62B9a6JMJQtg115lvPFwRsQlCMDUlmFKaxjPFbUC78pif52QWJfA7IWP09+hKnljKbVdqE/z029VAyEkeS99hTmFtDJmRkDzqlBG6C5UHcJpUnwuTx5OiOhkZYzbe00AI/ijk7MmXhcM6CAfqlsKgGAhMURz/Vzld/htPCDMeo5HQBf52AJnR3Xm+g5CTPH+8402KfvziL/7i8amM2rQ7RlTHAiJgIXZCp87FeCgkQm2MXlcCIQGVAMc+jubEOAqXz0hI85KxNR/TKBtvvEgOZ3plByHd75pAp/6KaLTbqXYz4NOQJxu+K11T336bc2K+5/WNrUiI+wIo3vfIXetSG3iFRzPyMdfTBGyBkCJq8XlGNwI7uxNQumeCBHLpRR7QUMh+T7/haymgIqbWa1tc3cdgpFTRdSUQwuOyVjobgdxpo50AfjdGnr622sGHDnPJwPz/ghBn+jCy1kjPoNGnMVirxqNPkQpGiKHCFzx3H6VOwaMBD4AhctBZM9ZfYzCv1lVOCwOsHzxmwN2nfW0zMj03xVyIRJSqqBYrOV7r5czZg0988hNr3vCGN4wneC8lITpUv/EYv6TDeuCl74EQfDYeBozH3eMkvv7rvv7gVa9+1fFpnEUpyAXdbJ6Mg8eOxiJIRfjQKcqCn229BgSAEddU85EONg48RT+DTh/hgYfLATaua52gVSQiINMOEjLkvlmTFN96gJs59J3rAo/aMx/t/EEffuLhsrtnr1kAwJxWD2M+L3zuwjrzBD/MAecPHwK2nUuS462/gE4AqTIF/aVDGk/RJvxb2YKnn1mHlnXdBCGrluW65x08/NnDnUjm1VhzpMhe/Ndu6Z4iIWS4FCUAtxylq4GQDHCKZiqjk8BCRiJEWdEZxmBiHpDrCqfu3thp7RZFSBFOg5TxjL7TQIjrKpYpXDRBCKMw0zFFFrSX8Zqepu+LFqQMp8G8WiTEIv3Lv/zLBUJMJH6jqxwhZPld3/Vdi+bpBRNkCNiEE9SMF0HH59pJ+cePCjMDOwlavJ3v+/8BBuOrwvwtb3nLSrG075sgCyNSxM420X6pGIuXQMuvQ/WF9q6UjimMHbANwEbbBCGlBOJ/3m10x9MJQvB8eu8BcfcENicoiY8t+CIHZEZb5sm7e9FWRChgMQFswHwC/hnBQ4v5CkA09q5ZocxRD+D7FY4/OoSuSEhpE4ogAIAXaErpTsdCm0WEyiFrq/RpUR/tFlWI9ztoam0UCQnkF+HCT+NzXzJZ9f704Iug6ruQtvHMCBaDro5CjVQ7BbSZDuvaQK8x6YMidZop3lDajEKHOlGYXysIsZadU9KzY6RT0c34A07orcgSX9QV8Mar50IXeSFDagECrgw2Q2OdJMv4AETow9yh0/14B9wY88MPPXzw/OsPz2XAX4bcmrP+zKX0Ln1Hf/i98aNZm48+8ujBRz/20cVLvBKVNd/WJFp45G1Vpee9GGHrn27yQotrzINx4bXiXbUh2qKr6A9OSoduMU54VsqIDFb0ila0F8HGB/czfvjoj3E0F+QEj7zMcwd4oVUfQBSDXoQsIFZ0pPVTEShgaC7wUyTXdcbWQW/GUh2GttZOpBtuPLj1/FfSMaJKnqSbnSGreFLUCi34YJzG0fNyij651r3m15jJiH4Ah099+lPHu2OqxywKmK00l+ZZe8Zi3SZzRaKX0/PMswuIVNNSJERfxmbM5pRcp4fMvVe1QDkIRULSOSIgczfSmQsXLqyn6E5DOqMaOqyQpvAKhqWkUrYZswxxnkQoyQQVZpoAIcWaQgwAuGbWA2R09ihKbQVCDDjPdLbVdRZbVfiYnlL0u+8bax5maYsZIdkBzgRFAYlSNDE++vzegkXfe97znpWKqZDNwvFqDOi1WNrHTskQUuFJbbcFimC6l6IgKFXeE4jym96nt9ApeXlOxuoMAIf2mD/ft+0tw4Qec96xzb/6q7+66KuNDDAlI8Lzp3/6p2uBUUaF83ogEm9kB0nJlXZKneRlZCjROUFVIDZZnPJpHDOSlZylzEu9zQhDhjlwMCMRfVc7hcm1l9Jyf/dMWYn+1kgyEf0+F2lxbQbUu7aLugW8Zt+t2RnJ6rsJ8muj73ZQtUc8AmCBqNYORVbOfo5xRvx8r714Nes8/EbBdTZCBpcR4aEZm/bTPxVF5snqJz4XkeqAJ4AiEILOQtMdVOZzqQtGpBM8O/fGGPWPPnLuxFTGim4g/wtwnr1mpUDysPFa/2pCnPejDQYj7916JJfWrXWnLevVGtBPcx1YaPsmQ+GlT7zp/JFSVX7rmR7GmnGs9qI0gL6rC9AHwKat8vk9GwRvGD/z7t04jA1v6BVGx3x2HLy1bxyMPoNahMIcWNv0Pp00t43qQ7QEDYAMh4R+MGfaBTgC0z2bSlvGhFdFqSteJRttxda2cfmruLgngIsiGAvZoYtcq6g1I2oOjHemgxWOMu7mGQ3AFZ6K7jCm9J728Mf3zi5xDD6ZQp/5KBtQtMPvXngeqCrFgiYyIqWlbXzEJ//jdTYNPa2PAAz6ihi6x1jMl/GU+qIfAh146fqeapy99X3XoAu/8UtE3pg6yM8YekChe9FN71cTtByuo6Pg0Zt+MwZzZs4V2V4VhJi06ggqrtFhBKfgpyeFuIy9wehQx7viC51NJaa9qWQnIJrXB5p2EJKQ+j2vb7afoJmg6ihqq4ndFXkKotRKIGE3MBm2FGTKLAWehz69eV4TpUUQXFehWjSYWJEQwmRyLUS8JaSEzkT3kCuLWSU/wSc0AaDC9fp1rXHzNCiZUisUTJ7t9ERdbxEnlJ20mDFzhoLj1y3IvCkL0v/AkhoRdFsorsFDfXVq3j6PheJb2CelD04DIRnAFHR8TlZLofT9BJaBkORtRlj6Tb+13fx4n5GHUiLGpf35UDHXle5sLZCRgE1pktZSYGiXsxmZqe/mOLDeewB5rr34Fxia7Rct6P4JSpLfIocztboD8z43v9UxobetxaUlJn8Bleog6I0OQcr7c226JOCCp67txFSplSr2yTcAr6+iMekk49FuyrswOBqqXTGON77xjUsBM2rNER4EMIqm6Z9T4VlPZN6rAkhgQ/siNYxtY5CabGyBWBELaw59POf7H7j/OCqCf55m+un/++kFFNDEmHUGEz6gy/1ote4yANaB//0OCLVtFD/QqT/jDgh29od7AiHWsD6AA0ak+Vm1AtffcPDe97136ZROzdQn40knMV553vTa2lZ8y60Hr/v3r1sRBf2SNwCFjmjnTNFeZ48s2/LlS0tXogkNAIjrjQNvXY9281JKKsNnbtHaMfId207PeHHq5qsH8umLXCrcZbgBTEWx5ln/jK2TotsiXUH02jn05acXYDU2RrtaFf/rN+CTXSny4710EP0P+LAPyWn3pufRjq4VxXr00eP0l9+rMSqimUyg333ZKjUvipqLXhgPeTF/HkHQNmLtk68iOtolc2wKmUvG0lU5pzm3xi66AtwfP0U3QzmV2DT6iC6MutWASQAAIABJREFUnaItX++6eX8FRCmtUhLL077++jXHU4nv4OJqICRDcdJ74fQiCQlXguWevLlSRSlljOpEvelFluoIhOz9ZtRC2SmlDMzkDTq0Z8FQAsK3wqLl9Sxk23QLs1uoTkm1cMpvmgeLmPJ0HwHzXSAEuu/xzdNz16bryktaVNq0iHgzhKfIQBGdPDxjscAJrUX1wGcOn/BocbzpTW86fqgeoWyM5tE9Hbhkr7jQJMXZAUW78Sr0a+FUye4an5OZDKvvi2ZNbz95LDLS4i6iMEFIuzMyhKUaAgClDWakRF/Rg5Z/DQix2GckpAhcMrOnFycw2SMhu1wuhX3pUGEHipqbeDDBie98bj20fksHBVBcM1Mxcw71N18BncA/uUpGGCvyFoCqH8DX2jT/pXsydtruu4CwPv1urbz73e9einuCkLbfWi/JP+NVwWhRF+uRTFsL5Nr6sKYAbe9FE+aWce1NEOKcEumIimvRq58OJFMrYc61X2FhIKT0nd9Lm+IDUIVHxs0AMkQ5IL5neMxJKQp8AH5LEXI42iLqemuvyAyDT4f43n0deDaL3c2LtjvTAz/RAJD4rSPjFch+5KMfWfxPVxmn2jEgo4MVVzr8i48tcEXfqs1gYJsb8w/o4Ct6eNcVvmbAA6P4StcFvtxrvPRC9STptZwQ84EH7Ypxb7tb3Ddf5qTi0KJLaCX/5IQxtRvpqUuHB5npA41ksge65VTgFTBqXO3wqTC9e13TNmQAiO5sI4B+jbdoepHAwCXaRXu0FaCz/gA9D0msbbJRmQF9W8DAWMlbqdF0h/eOi6jGo7ST9+qotEkuXWMOyFDRbk8HBh793nk1xvLqV7366iAkhZTiweQWXouocHmLERFzcbrXRBhkec0mOgW+T3yGJ8Xa7+g5DcCkwMsVR/Nu6AqPYXjKMeVmUcxXRui0dIy2Jo1oCJyVQ9deXnqLhWALtfGcCB1aTChAUH2F+7Rl0RtL0QgLrXSM9+YI7c7gsOgJjXbK7yawGW3jNk+EnKJwLxoLgxaBKPqFbuOhDIxXWJLC9b0+Cb+xU5LykwqsSuG4j1DqCx0WbkdL5zHG82oKSsdkxCYImfOzgxDylOxZ4BNEZCDzAjLMAQzvZLpXRm566kW5vPsrNOyef0k6JjCQh629uZ7QWComek6KhMyoz+TPBDkB0pRxAGpGAicICbBkHEqtVP+hvckv15Op+XJvxjCQMyMhge3kc4+ENO9t7WsdorN50UeRkHe+851rXZWOcT9Z66mlxuB/QNhfkYFSJaVurB2ySa49P8Z7RcSMDqVeemmCkPf+7XsP/v79f79+M27ePKVvHVa3wLhoS/9oK/qHr4GXIhXSozzsgFcyqi00F6GYhaXaKMJTesXvvmvHBL5bl65tzfFkGX08sr71VboMfytCLfKAJh4yXpMlIAXQaNsn3lv3QBx+ioTgFbCTR+4+7WrHNegzP+kO8wyEGEc7SMhYRhQ4tOOuNBDe9uTZwEiA2Xgq+K/+hcNWsbQ58+p672hpp49aFjUeCmnNa2C1QlNtGyNatc8A59QsPXbm7Gqfk1kKzj1kI0cSoCt6iq8iCzMdo82KmOmKduNoF3/ofdfjg/HijzkM2KK1Z+qQP3Nh/itSdV16RvvmCR8APbU3q7j2qUtrt1QR9Y5rMN90PKCNFnLiXrJXCQJafOeeDiy7aiREwynvCkkNeDe8U5G3KA0AIzPC2qrALAPg2vKOiEvJZ1gxZXqapX+mostQea8mxO8nhZv1G2Jj9LWHTt9XKKXv/kLIrvN7gjr7z1CnIAuPmUy059W4n9Kw2O0i8Yc/rstL56FQeCbRb0KtQIV+Fa8WKu2MA5+LNEH2d9999zo+vSOC9Tlfpau8F7Ij1O1UyUB0T4Cvz8aIFhXuUknGJ1RdTrkHNeXBN3eF5wg74S9XWeQDv0Pkga+AUJGHk2hqu2NRgUKU5NNYAiUTeKBNX6UVJn9mNGtGHU6S+Qz2jCYUop9RJzzrmmRtj47tQKB79FstVtfskY3onxG5ZL/vuqaoQ9HMSftJ/M3zmeAIr0t1Bq4ncJv8LJXpu9aDeSmknOOAzsLI7WSpDgSN5DPlm4FKz8x0jDXFE8dnhkmf3oscUIIUt997Lk2yod3OsujQL9s/haEBZzSLVPJ69e3ajv3WHqXstFTPrjFn1rE1SSnrk0HIQLjfmmE0pmPnOgCAjihNlP61lsm7e63vIoU+d0x88kLPtgYDEN4zzNpCi3EySsZOlwQCM5K8VWsW7xmidJxxiW7wdt1DB3A+3vmudx7zmo5grBl6c6jNTo3VpraKlLgGvQAH3lm36RIpELw1T3RWZyKRQ4YOHW3t7Tkz+ku/66f0CL65Fn9WFOPo8DDyFWDwPTkhjxwt1+CRiJRoSMAnUGctkDHvPccHbUVZ8T1+7utFG/qu2JZMlUoiA45tIAcdiUBmksUAa/YHDaIlAAgZMi/G2kFlRVCMJUctG93W8MAhfqMp2QES/VX7kk5Cm3nJ8Ta/9/3TfQePfuHRNTfa6AWE3fyCm5cdxRtzsQ6+u3jx4uUU0Qx3T6Mz0yN5U1PpWJwt5AxHRiWG6ri/oiIzfJwn2CTV5knh7udY1fFBGxYsWlosuxLO2BdVmONEe8xMKZZTDaTkhU6FXW2JPqsZSEFmvHzWtslTwOUsAWkY7WUYihKIfJhc15qoirMseJGPQqvl6/I+ARiHh8lVUo6EcI/sJLCBkFJkFiXa9/TVDkLyrAmtJ4byejpEh0dCqdnC5aW6ekYw9J3ywdeMhDlDT+kxvEaHe4sKnGQg8a1cZt6566e8mpuQfVGqmV4w7vlK4Rfp2D37uVbyxktb1G+FsebTPKak0BhInqmNuaYC8/U/QQj6M+DJ5w5mWlMnrWVtFboN0Jy0luacpzxnyjIQ0pqdbezyYn4CZKVY8kZLVwb4i1KUIyffpd4owxVlG7oGHX6f6RgGi0ziM76jvwPCKPKenKsvvwMK1mDFeMaSksYjXvz3f//3L1n1PYXu+8bi+tLP1iVDpThV/7zWDoyyXhicttrrsye5WqPG0cmSPO627jK6jEqOjetyGNDSbgcA4Nx1X1m/5Lowur60gw/a0kbPTWlrMt6QVb932iwZk3bJm66WJgObI8EwFolg/AIzDKhr5f2N0R9A5syjijMBG3zRB76KPJD91j6bUV0EPrcF1twVRaAvtY0XDDfvPgdhyp52O48k8NKY/Ea23Cfacf0Nhw/nBKTy+ANIdKtDJKeDuvTVNdeuCFmOZWmgtqJqb3difS4d592cmfuOYKDz8dNv5uI7Xv8dy5CjyTVF/Mx3J89+5oHPrAfVGZPrJnjHj0BcqTQ04Gu8KpVVdA1/gWVrhUy0zZwuQlPlDaW/kiMyJ9rhen284OYXrJ1BaMX/dkuuY9tTrNMbm95V0Yc8mcKzTVqKteIfhGJmRqVcZotn5oBDvTPCkSJL0e4599NASAohb3aPAvi9UHSFcjP3XL8zhBatgZCU8WkgxHUBkYzUBGwWlIfP/cN//4cV0poeeoaHcmnXCA+DsCeY3vEbLykSAuM7KNM+dyEzngGhsQjKv0eD8euT0nWfl34Jhmt3pL4bFXQRPovDFlxKx2dKhNdI4VgMRZia19rBb33jjT4LU1JK7dwJDMbLDNFJQAQvioLg+25cCyk2zpTNLkPdR8YDrkV95rVXAyFkLjrwegch8T+woe0Z4QjQ+K65yOvAK7IwAfoEIXt08jRwsK/zybN9vs2V7+LjBNonAZn9fvychiBdMBVy3pf3vDsyQD7IlnH5nHy2JouizEgIYAyIULTLoNx443HhtvYo1GqFzA0lqR3Gz1hdb246m4Oi9IRo8r1ouunmtc7y8JIVtPMCARDOhXXZ+R95hO5hUDq50tgo9lIt6NC/kDZjysB0TxG0+mWArG/0uS9PHi+q73KPiAVQVtjePPo93ZRDQ67QX+F74XI0AhleUg3SQ+dvO7/4xvD7na5haPzhkToT8+h6tNkBUd2ZyII+k2lABg/VaKSvilBoAx3VReAHIOBVjQoDq230mDP6CMgpWkU/6K8UC9nB744KwJ8VMb323CoeXRHIM2cPrj13GPnGEwCyuhptudfZJGh2rSfEtg6NoR00nEe6aYKQuUaNoxoUNCTPeKONAKO5rhbIfJPjQAgeGRs++tMXRxU9HYlR2oZ+RZ9+3IPvaqjMGbnpfdJoXWi34mI8mSAE/6plMjfubc0VFaogvO3v+iZv+LcOfbsaCJk5b4T6wwADKkRWYVO7YAyuAiLvGGwg5fxSsCn0KmzziExOykx/V0vHTGVbPYjJ3/PVgRD0pfgqrOlaTMz7JpDVt+T97UKEzhkJ0ceMhvi9+gs8UwPyN//tb9bpp/iye/KlRiraK/9KGCxq72gliOV3jUU/Jh2f5XWlZWyNyzuPRxmwQEhGmZAXnr6SZ2s+0E1Z/dVf/dVa+ObR/QpoPduAYBYNOXvNYT1Qc2r/uS3AvrNIvAg/Tw4o65j3PKEM3TRu08svzB4Qif/NdfzPa58gcjeYc9z7PPttN/Jow/u81Mai3UBuxV1LuR0VtCb3vuuAIPe2Y6I5C4QUzUl5pPBmlGkCXXQG3Pb0WkovEHS19Bs5SWFVf5N8pzQn33Z5a8yu6beKn7VN3uOVd/Mz0zFda6ylH/Q/o4ezJkSEUaQxgF2qkwLUdilX3zMwjBfZpTcqXEVrJ4laSyJ8DA+jS+lTnHfcfseS15nyYywBIDUpDEkpnc6i8Ls1ypgWYdN+AIeBc/+Us+oo0GPNkxevmT7QV8dj0wnVbsTXajbcY9zkynfaC5BoF0DozBAAqiPVzWFF8Oahx7n37BtjwFdj0q66nPSaMXlYJV5krOgOu35ESl1H77S12DjVyZhjhp98MHpkD+/QmU1iNzpt1ZkrdBHeu6aIinbaBRSALx1Dt2pDH95bX9Xy+Q4YNAcVeho/PuKhSFfPaWnNmZtSvb5bu4ZGOkafu35N1yd/+gdC6EXpJTYKz40RrQG3CljREigz/4GNCm7xqzqZ9GHOa3JebVCRVnPlPtf5A96lzIy5Go9SkK61ftamhSP58n/gqTWYDtCH8eCd9zOPPfbYZQ3kZWXQlod69uz6HnM0WLhF8VECQVjnizBiBELXMbBHE0FYQmrlaTHUBGCihWOC9FmYNs8Hfa5JYaWAvPuuQRbi1n8KM4HVTyG8ClN9l/GawCRvrRxsyjaeuB89hBFPqh1YOeOjA4Wmd46neGHrnpx1z1QwVvdbFO7tcB68wytRkE6fi0/aIpTNS9fiWYBNROINb3jD8mD2yAa+uBdPq6fAZ+2GUOd8GmM56/L7hZWdjKr/jlQmoDwEns9t529bzQRCMvjLq376mXUCoPmreNT3pWTIW4pggslCl8eA5tlnj0PhAbPSKY1hAqD5XXM6lUft7vfWxkztzYjIjOyVjswA6CeAi38TgDQP3gMyZC5vt/TNnA/zWYqjWqAZDdnHXzox8LmnJ2e08CTghebyvqWZXFef+z0ntbFA5lHNT7sBfCY7paJak3n/GQRjL6yNR4xmKbeiVhkXxu1d73rXMhpeHQJG2em3I6oZuXL41oA+jREvKEXybo0aIw/Q06zNhXoPRg7I7qFsvrcerCvGTrrB/KSAAZZOC2VYMuaBVzpP+pSxcq8tvPotmkbmfd93RXL9bgz4xqM0r4XzW8s+66/UMDrwlcFHa+mJTkJ1XtHb3va2pRvwjNeNH9rGow6uMyZheHRxOsx5ET/08IjZiKItrtWHefIbwwpYZBuANLoOKPTKoNI9ojjARek1+hIt+Jv3DySiyZikgLxrw3sgNqNqPP6nq/xftEoKRjrLWOfRBeYSzfR3qWzAVZ0ew/zkE0+uqEuF++hsnRfdME9oBsQANuOi67zTnbPm0vgdMvexjx8+N0g0BN/n4WqdGSWVRu60z77mDHfmCnpFxUu36B8dnm2U84lP5BL9AY5pd8lLOto8oh/Aawu4z+a5M2XiH/kUkVKEW3RTtMlLxKmopPvXOSE6xbjyS4VxinYQGgi9HBICQjwYaTLLCVaYF+otPO26+jGwUjf+r44jZUxpARf+EpqMEeLLGQZYMvjeM8QV1aAZbT7rE10WKToxnaIyARmPBGc3SBkCbbi/MHO0V2fgd+NM2eoH/zxTghIjVL5zv0UYcDF2iypgRFFSBAl/hinEiQcUaIDEWCxmuUqeB0UzFXn0Z8C8Ew73E3DXhvCn0cvYBCKMtzQcRVOoueiW8bfDBw9WSu3ZrzwjUSjbKyCC74QTWCmFFwgpehGQai6bmyJM5iMQskc3dqO41/TskYD9d3PVawchRTcmCEh+AiFF2jL2ri214T2Zz1BUs6EvvzfvU/76TpuBqMa51/QU8Si1uYDh2cMq/QkM+9xv9XclEDLlZAdufQ50GQvZtdaKZKR80dGa7PCmZLfaoSUnR1X12szxKJVhfBQ6QyqPj4/WRHUD+FMEApDRH553v//pAi/89Tv943XnnXeu/0VY7r333ufwnK70m/vJrT7ru9MlrWN6i+HkeRZBNiZrr8fc+55+aOzadI/vyFV1Uhn3UmPG0GFU+il14x5j7rwNdLQTxVwENvCYLrC1+E/+5E/W/6US0OazeTE+wET7DJ35YORyXug9vGcr2iaNVoANSPBqfq0rtAFGjDkwgG85ce0kcR4KwNJ5H2QGPeYK74EBACbPvrocfMaveFH0rjXM+NFT+icjeIif+rdmF+g5d93Bgw89uEBtBb3mZoIQPJ5OITqMuRSP2pLAMj6bg9K8rmuLLN60doEQD2E0FvxEc9ujAdZqcYAjvNGu371sxwWKAoXmGy/wLB0EPLbe8RBvizAVuc1pMF9sMH7hs/kHOEp5ts3ZuPHBi73Db/e1vTyZpvdvuPFwSzR5WXbqoYceukzgXISQcoRQpEH6MwgL3OBNWB60jk1yR7eWn9dWnmb5oFI1iDRBGOKaFo22XFsby1A988yxYSz0/IpvfMU6ilh7eQIBmoCEe008Iatozee1vegopVS6qLBmwhmzUk67EYiOJikvLEEjYHmo+ESBqAGRK877yMCkBANHJs3/+FOUxBj0BZzgT56Ue9tW1YTLXfNMOgVwL4KKL9oOzISyAyF7Ciseux4vLArj6PjgechZyjsv028trIzk9LwJ5BNPHp5eGV+1gW9FQuIV2gOfGc/48q8BITtIKfWXEb0SCAl8lHLIu0BfICRe6Md3xlNqz/VF1aKjNosM7KDKvROE4G/AOm94goOTQEjrc15XP9XwXAmE9NtOm+93fgYg44f13tov6mrMjXcHIaVgcmaMNz6XhsnLpbukOxV2pk8YONcFnotclC4wBuuox9FbXxS6PwbCb+qstKFtnvaMglUjNeuA0Oi+QAOQop+2WqboS+WQkaKMGbHa63yg9ExptglWtS+9AeD7XXvGI0KCbobPeOiS0inGj57OrdCvqMOf/dmfrfEx7sbw4Q99+OD2O25f9IkOdUpukWtta7PoEkcLjxjH0gyiSXnh1lORLHON9k4ypVPO33p+GdFZT4jHaDUfzQnQ1UFtjGNGVdTELkK/o5X9KopEbormAUb6M0d5+trAjyLbeGIcImyBELQAVCsScsdLV33MBCGVH3CsHFOQkzajeTlT+jHOGQlBDzkWcaNnGfsJQkS5jdt16KqmkbyQFbxFqzHf8sJbDm686fBJv60Z+h6NZSx8dk/RbPKTrSl17Xfgw1x3giq+FM3ED+232aHIFZBh3lrvZEh/yY5xkNMzX/ziFy9rzMVuZjAxAVHtJ7YADKpjiFsgEGLINcXUVikdemmzIrNyY9WGuGbtpnje844HVKEqxhMCC2GGcLWB2eVbLYwiIQlZUYaOCW8HBKb4swADIWjRfxGMwE+e4/Ry/ea+IgYp0ZQgPqIB3egiJJCgiAH0SNjQ6poUUCAj4Q6VmwNCqK5DP9IyPR65bXp4o69SN7YStkNFP3i0g6gW68zhFcY1T4DQbsRm/l06iTJ2D/66Hn8B2UBO/CYnRUUyULyLoiG+M+41f0fREDUjilSL2OBZY7CQZ3opb7j0XjsCnjOAI8O4G8w+T6PZ/6e9n5SOKaWAtgDMBCHoL9I20zb1McfjviKM5rzIwRzP5AeZtaBdi0cZsnn91dIxOxAhA5MnJ0VCTgIvfXcSCPFdNRf0Q+u5NTYjITMdQy4CIRn0AGtzX+pVW9aDolAePT65RtSjmrXSjmhNr5Tr7/kmOULopFQpXQZHG2S/NUg3FuXSd1G76mesV+NuN4Y+SxGjq6hOMos/vgugTD2Bxrxm18Q/33WSpnGimb7Fk7x819PbdFMAEy8L9bvfveRQQal0DHlV30W/i+C2C48Oc69IgHnQvxA9+cM/PAAAgQBjtzZc5ze8x7siMOl2BkwEF33op0emPLsu+Unf5SzTb/o3R+7Tds8O0l+OYlHqos7GgCZ9+z8jqR+8bVcWvqOFHqeLyYM+3OekW3xwCNdMx2gjAFJUFb2MLXoz7HSnVyeZ+h8tRYFFkvRZDRHeAE6i3GyEftgWslfE2TzjFxmgl+kGesE4/K/t0mBFWUvdkeVqOtpNFvghk0AmmaqkIicx5yGaAmHZv2yr761tbZIv82Y78YrCf/rTn75McBhKDRI84RoM71x4zCnKEIrDUNdgVOjc5BXaDxgERnSOCdAvgi0OAyFARU30vybxqPAMQ13TwsvjDb16F/qZr7xL/RXh8bt2KoTUnussCsLQXuoKfurf9SZ45sjKTVqAaG1hG5tJ9B2aeAQWY+HD0kEtaP3jA+HwnT6Nx/VNHN7pW58ELsVXqK1cfZXTBNQZIYWHjaeUlTa0XS66uchT1g9ltCq+j7bIVodijAmtE16dgyCPWIqM9wAsFWrHM32V6qgqOjly3zQmpSfwTm5WagZ9hNarFFvgN7rMW4V6fksxJg8zBbGDkJmSKDLgvV0V5sfnFpk2ixIVNkZfKcZAgOsyiBm4AFURwNZQhYG1W33R5FOpO/fkoaXcigrk6RXhylM3how1uoo2FdUyPnOeDGQcA4xFoaqnamzmqZ1NJwG++Z0+5+6elH6eWWPCo7bTar/5Idv+0j9F1uqjgkxjoYvIpgLLCi8pz/ov8lhEse22+rVW6CYv95qT6iF+8id/8tgQu9bx4R/68IeOT/Is3B0fjbmUDF5ru0iGeTQG49VPThD6iyznlJEH95X+zenxHb3B4RClodDNo7bdU8RQO773XnrCb0VZRQnwth020uwKe4ERYXL36ItNKGKKbsYoR4Nh1EYREv2bA7p1AfNrz63DvdCboatoMcdLH3RIhyYW2jde91Qs2e45fMvYAUvGE5CglzjQXgy4eSgijJ6cZv0FnHxXfaI10O4+8oCWtsv6jSxph65VKFq9g370V9mBA71sRy0iV+S4QlCyZTzJc8619o3Z3PT4AfYED/TpDx2uEZUuAmJeFnh69vICRWyX596oyTDnfkcrEIJOY9SG/vDPvfhaurDj143LmPwOLJr3HBP3m3860jXV0pA5849u91XHg4Z0EpkD5NY5Ib/1W7912WA77CbjZNAYZ7I6JRPjEOUaAnK8//eoYheBiLEYKOcOVQn1WsD68ZvrMm4pIoPLCKeUZopFu/rIo9y9rpSnNvTZ1iifO4UPeg00ob/Ig34Igt8ykJ3sWb4wpEwIi+D4nzARmvaoGyMk2GIxrgxFnlLhsDwlvKjgqKIzPNaORWRh4V978PMAC6+aK2FNism4RRSkrQjV9AjyzAmf8VN+5tNYhU0DLgQJD1OSeJNBAVo9nI6yKmVGGAGYjjJeyP7cdWtBdEx0qZuMbOMskhTAS/GivXRInmFRhvKuaPcKhOzplEKdu7Hsc94pmtw7gVdAJKNtrGtxH3ln7cAwJx3C1HeBF4qi9aK9GS43Z3hu3hjLxoi2QJPxtz6KtE0QEmhPZtE/QYjfuz7wXdqsHHjGM2/Ze96jtvJo/d9umc6fmdGh1t+VQEgANBDiWvPfesdbfeeY0EPWRXog0F8fRY/IDA8O+OcNAyTGHZBofRfpMT9FScxPa5uXS3m2u4KRnyCk1BF6tcHgWpvWgvUk9B2YCyRXz1Gqt+iX69xn7nISjE8fRQNmJAuN9DG65egVzP7AD/zAAgXmgbFsO2p8Sb+l1wJ35hGtdBSPtPnGO9s2tRN4wuv09T/+7388eNnLX3YczkcLntETHjkvvcpRoQu9tMHYWzfVchRVKKVu7HbiuBYd+EHm0OAz2t2rVsJzTfxmfPjLkHVqqzkxJlEEL/ege4IQ9/ncabXVkrXBopRmUQn9kytOOl4xvOj83u/93rV28Xytn2eeXbulAiGBFWvOXGrf/9FGpsldhf852j3AFJgS0bMe2GcyJBWjJgRNvmdzyEu6i6wHclaK7mizgTn3PWcQACGv8YHtQiu72K4ick0+usb5HlJyQAh6yW2RenODl/QBXvitIlfjcx2+FYVCl/Y7J2SdKnvXXXetp+imrJqwikLbd4wgNxh0VeaIb393Xq8JKdRYkU/ItraLAlRfMpUugvPwtB9gcG9RFe8YXD3KVHoE0T2EhYCh23tMbTdNjCqUH0pOIbu+6nJtphgxz2TiBcZX1EMgAIaKeQtXFb3BE23gU395TBmSUhcmzgKyWPGDELUgTaxJLIyLlxW2GWuV5Xl/+tJ+f3lH6CKMfte294VKj86E0GYGVbSoeTZ2C0TYVu63vGaRFNf6M7fGg4/u6dC1ohUtnry++J5X4+AfO2gYA7zzl2I133l0gZTTIiHTME4+JHPanDl+fEFL79E3U3gUrHluS2CpPe+BBzJMpubphHjiPnOYwcc3SlrIv6eJWnMVRWrvSiAkPhQlQsMEIaU6AmpFd4rimYcJQrSXAfSe14527bauyF8phLn+dsdgj4Q0v971632CEG2R78ackTgtEoLG1pWy8KWpAAAgAElEQVT5oLCBiByCQEtgxviLOFYsOiMVFQqSW3PO0wZCGq/5mjKlPXNqLTG+dh7oG58o56KV9dt80T/+rD3XWmvGUuQyxyU94nttJCO8cAWzjDAZpS/oH2DYWu0AtCK26E7PtGbJpr8e5oZWIO7t//nta+0ByeY4vW+cjDF5NQ7jC4SUCjIGbQDfbS0FEvB4AYmHHz72mM0J8N17B44xps1RmyDoAYdwSdW25vVJLhXjF71m5HvycE7mBCFF8N3H8FajRGeZj85TCfwZj3GLave0WXoNAKTTWiPGhq5KDfDSvJSCB0LIqfkmk+goyuk9B4OuNHZgin4lF+YUj+gI9X5e5MI4/V7Uv/kq8oqW5Mo84zV6OpjM2NmtIn+lTNIVax0+8+zqDwgxXnKET2ju+UKtnyLJ7L2XcUplkeXkP75WF8J5PfO6173uco9/71G8hI6QQ9smgECZUI+vFirH+E6pI5CFkHSO8UVMypn63W8GWeg9IILhGSTvhDxv0TWFFrWljSIJGRTMnS8D1iahMPB22aT4bRtyuEzV3wRKWy36ClULb2nfpOGDa0x4aRpt+813RXv0jdYpnKWffKcvE1A402d9GXsPhOoJt+bDeE08pVgkCB3tuzcOE4mGnslAKAoRl+7KOOq3fjoQCf/Kx1b4RQY6LKcCNzwwv/rvKZjobzFVq0LYjbGH6FFUFcoVHq6+I2PcPLcAvM9Fm/fYosYvfadgAiF9TibQO197ZMSCCmD4rchQYAEfS5doG0/IaGc+pOwzTJRFcmcdJPuF4dtlYL6MKXDpf2vJWrTFmXHpTIEiRSelY8jWBCkTVLV+Au94VtoopbCDkCJNRX+qF6rozfd4it+F6OPvSZHJHYTMtV3EwLqY3leRGr/ra6ZjWjezz4CXuZnRSP9bC/VTTUhrlIE2/5R84WjrufWkUNOJqU4hzqMuKhqYSE6NC/gRIWybaF68tWuOivC5JyWsX/3ntZbKa+zpgByzQIi1JfXK8JgL+o7e8N7ZJ3QSPWFd6psOzHkp3Ylu11vvojLveMc7VkqGHBsz2qsJzIB1/lAFiTk+ASZ1OcAgXorykevOWGHk0dg6oFtEb80FHdR2Zm15tbvCGPAJ/2c6xlz5o1+kQD7wwQ8c15Ap7tzTMdYkefHec1j0437jnU//zdijxZo3F47tv+3rbls059Aaf4Wa+G0sOdNFnjtY0no3BnJZhLG0iP7oR2sQj4wXoCtKhzeOQDAm8mK+SxmRB/OBVoZf/3hvvquzypnrCezZCbLQs8hyLJKbdrzAAz0qwHjDBZU4kFf0oaeUIBrtKBNJsS23nTb0KbtlDui6M/fcc89laB8TFSERug6dQqTq3J6IR6hDkOW4Coen/Aq1Z1zzpvNoTjIChM/1Jqhq2vLnKT39mJTyd67zZyDoxMROinONyTQhxrUORDnyWDq7hCCYINeYnIoHjT+DXDEPGtBmbBRLhW4AzWOPHy7wKeyYr/3ybtpPGReZoGyMufB2IVttG2sFjxUb+Q49ndCnDxPZQUfaL/+vjeoofFfovMrk6lKMBZrFh+iqijsPGp2USam3wn3Glkfiu8LrpSq002OyeUIWBIE1ns6DaYHEO3TlGZdDD7jlNVuoAcZSBRPEBoSjv7SVe9AYoMiI4X/er3eGhBwB3hZNHvtMUegjGgI5hbmjc6Yd9BlYqy+yZDFbsMZY5Mp3+CLc6xHy7WjQft6hudXmNFzoS6YyGtG4g3S0BILQWYQpj8W77yt4C7iUnpqRltZEBrf0Vqmloqz604731nZRt1IRgaWAWUC1vLk2fff/aLv3WP2zqr7j58xwG5gBBCxqLyBWwaYFTFsIpYVUwAsqExAZGG5SQhR1MgYN0fEa/jH+4R+KxBgVI5GGIeMNGJCgttb+YUmNUbRKaytFhBkdBioDQwfmd5rX/v3eJ2u2z/n9hiY+yclznuf5fvdee+211/qsy95f/QdKtRVAx0MhbIarsyL85lVagtxaSwEofTM8+qYnyCjH469u/aujK6+6cnmfz3ve89Y81OfkZzwq1cATZ8gZAn1Eq/Wjj8Lt+GD8FStW+4JH/lZK9cKZFelQRqBaHCD1677u69Z15rPTTt1r3RkjIxuoJyulqPGpIlPXkuGiI+o/3vGOd5w+sh5dHZPAeHkx+nQKOSzN0ByRbyAE/9FCntG9jM3x8YqiZijJjNoAvC1yiD94Outh8BEgxEOA6aO3fXRFaipMdb//0QN4/vEf/fH63bgyos2Za7VvjdRv48PLtrSaK3xyjTkVMSBL2nOdXYjGtYpT77jj9Gwa/bgGH8yL+WqOcgTJsPGWAkqPknv30INF1ekg4zcPAQ1t6gM/8En/6Vo1dVJW7JyxdKKpz0XBc6qTB/f7HV/Qos2iOPrOiaTDjdc6AFjRxgahOd3ken36Dp7AWzKVg+r+Ul1sF1B1/GM/9mMnOgE2LGCv5z73uWtPsE4IFAHFVIvTpFSNjKkZfv8jTgeFFAtFWuiFAstDYzQBLbefQUZsCl+/5TgxrLyWCUGP7yA0k4l5GED4vQIYeTsEvxqDUHZCOsP05T7zeLSVoRAZwqvaSfllOPOktacdCyMUmred51Q6qTqQvN0WTcbIJAIx7q8WpbA4oYmHhV3xJC83A5kHXGqnYlf3aLP5KfSe154XjK/NS+jfONo9hR/LkH3ms+txzdornYF29xBgBXTCiSliPAr0BOziS7lStIfgp6Er7Tc9Yt9NEFwKr1Ctzz0VM34yFpRrx3R3JDG5M78ZvdIdyWbAlTzjeanD5L/1kCcUMMi7Cox7n+nF5MT4eZDXXnvtWqiBqRa7uXdv4A9dvaKVHO6GE38nMKiGJiCC39GkvforfVPYmOxUv+C61lCh4NIH8b65a94CNN6LFLjHWuv5IOSvGiV9BMS6N1qi172KUilIRra0cPwIpFsXRTbpsviPBwxGBXx4TL9cDISoe/Ji9Kwv6Ri7aLSBPxm7Hsve9kk0FDULuFcTQU4ZkCKs3m1dfchDH3IahRKNeNaznrV4oh+gWQTGfNEpItX0j7bIEp4ZZ2no0g4Zfb+bu0AIA6Jfc7BA/n3vt56LQg7pJHzzzlha24X+8d3GhmrXzBEeWve2jP7X3/uvC/S5jyx2L16wLYHunCgnL3/oLz+02tQWvgAy2SJrpHNQtNcD7MhUYHqCxsBekSlRWzwI2OOd+UCPIwR48Ggt0gEMAXdSYYxo/Rg3HUaGknn04L95zVHK2TRvM+pBdtjLCmf1U40PWSKXnLlOGa3WRL90TxE/8+M39FZzE0hNViqm9X16w3fmGh3t5MQT/VavYtwAqHtKSZf16JgO0SfjDsShLZ1qHlxHLt2nxoTcHL/5zW8+ITBCcEJOCoRe/OIXr86AEpNPsBFscqqMNljEhPZDeSmzPAMT6D4DigmYY3AGncevfcSbSIvB5BauQnx56o4KLgLTiYQZdzSZ+MK2kHagqLDtBCFtw4pxxoWBKTafgZzSBeVb/e5eCwqtpXuq/ZiRkNrCG//r39hWauHy+6zizbxrfNMnNKkvYBCf9EM5G2+1NoGNPFs8KGWVl1nRWsbNOCxA82ZhEHT0Z9BSyAEU/HRvaNci0oZ3Yzbe6gTc4/qqoUPUrq9AjTKC6MlUFfXe0a2f+GDMpZ9KKxSVcI0xBCK11eI2jxlS17kHnT3iOwUWCCk8nOfS/dqfCjyDG2DTX7ua8E9f3ossBELiEeWXV2RcTlpUxOe65s97tJIt88wTf+W/e+XRv3na+QdmoTuFGZApChK4IAeBD/TMV/NcOqv+M/Lei1oUJSxCkneUd1/0p7G2Bud4AjmBlJR0wEUbRbtca130lFsyULq2FFBRmOTbPRlYyk74OiOoj9ah/smjOTJv7bSwxsim331Xu9aFeynKi4GQeI2v5k7RNhDiVTqN84I2QIFTZ70Uocl45MAEUvOe0WHetdGDLdEPhKiFKAJArnns5or+EHnIEXN/Rgs/yWoghBxUF+FezqinYwM0aGJ4nEHiNNEiekXY3Dd3TTBe6PD+6Ts/fRqNsN6LnOMPm9D6RT8dXfF6qd30aEXfeGeOGG5rGV/0/7SnPW3xucgMI2gt42/HvU/5dx0bQrajHcADNsx9Dm5y5Tvy1Gm32ubNyxYsA3ph/aKtHUjaszPGWIpq+Z3sopW8p+fNszY7QwptxqYGBR8bS0a7LbJFUypH8LtrrZlSfPRCO306uwPfCw7gS+UNggnZwHaJ5bBYX6VOzKVtydXmoEfbxlrQoHRNYCf7HyiM74977OOOPvyRDx8dv/3tbz/BZBXRGAHhyYNilgVjURtMShcSI9QII6R7TUbGBGH+hLGmEStsl2BUWGOS8rwyRoXzEG+AKRWMC626Zq+A9x1hxQwCk1fmvRx+uebSM/VfVCNlb4zQesrB2AuhGosJmzUjhLhJJih5IaVkLKAMFoNWBKD+Xa8PixLt6PBuMUKfPSuh0LXfAjZFU4pctSMo3gUCtUURWEDlLvVfKNhYoy2PDL/KqRddqniXfKCr0Hhhc9+7tnoC/fE8KE/CWyiTrOmb0Pdo8GpPSqW5N/ozvkVuMoLeC3NHP/mjwMpRF1I2xtp0T4YcD9GbwtWX35PBqsOLhBQtyghpN49b+2Qhw0AhoDmDgH959dFiMZeW7Hf8eulLX7r4FpDFH/wqMjMViu8DqIdASHwMWKM9+UtReA9w6aP0UkA+sJVyDSjmXblHGxOEZLDxIGelFJL2itgxHuTBOmiHAzn0WfvNc33hhf7MreeWdOBZYIgToc92Mvg/vaOtvG/ruOhXkQzGHgjpuPh7ILoLEaCZinSGDhq0W0FnHnP1VugUcaD4S2UGyopIGK8xVZNk3XAQfYfeJz7hiUdPevKTVj/41fZIY67ui56Kr+ai1O9Mx5BJf3ngaPMQQOPAx56cmnNn/vXPGWrdWsf6wT+2BO9cX6RYJMS6YXysR0Anee0J3EVn0R5QRGfpm+rXZuSJ7Ngxso4AeMhDF5AQCTNWOta63+3NlQ+68ugLv+j8MfeAEZrw3Jogq2TFPCVTeMM5X0//vRB9N6+cKW2L1Nz20dtOt+rP5xEZRwCvFHmgwDzRgdk6oNB8GQsw2ZHsRTp8bxeTZxapaWyd0hXG4l70o5tMdDwA0LDKCT56++JPAEi/M5pcysS1dBZd7hW4IP/qYNoF47dACp2Nnk7RrebHHKRXkx/t4XWpJdHx43e+850niqlMtgtf8pKXrL3niLRdCyousuDGKqlbUIWhy2sbGKLKV2EupvRXOHAW40wlf6iQ0L0pU/0Ulk0ZTcWw5/xNdPlG7+WrCIeJs9AKlaUA0BDS1F9ei4VS+N01RRkoisAE2vCmz/qfr6In+KY9/Veoqm3fVU/B87Fg0VnkKVBQukP7FeOZJ9d97PaPre1iCdQEISnMCmoPKdX5XV7qzGtOox3QqNDX5+p/vBtPqSVjTZgt4o5y1naLKt7hD4VIeaUoKQwCblzmvoJd36c0OubeO/ktlNrhUcbTTg+LrRSi/5dSuQC2jLHqekbafFYEOvlTNKDvrJtCnOSqyJ5+vQLw04OvDX1WGxKQcA8+/ot//i+OXvbylx09+clPPuVV6Qj3BWaKYgTY8Wm+ikimeANjXRfoao6LYGQkzZPvCtF2v/ciVe4NXLTu9zVaf4Go7sE/cxzI9j2F2E4IPO2e+JzXzKhzpqTYvAq5m9siuNWKaB8PkpvWsPYbY7U5DgGs7ussEKIva+q3f/u31zOi0MSRaP7QWtGi9dquBOumMz7IbBFPOgdt5MGaYKxFZbzIIUeRN06+GchZOGtdWSPaLRqivSKwGUQAI6NYDY81J5IjMl5Iv0hRBfeMcPUp1dIp2GTkGFB8QFfhfPev01Af9rBlZzqTCo0MF5CiHfd1+Bhagcbsi75FqtTq6Ccd3YFXdIF7AA/94lnPZXFvaQP90KvkT99oKmoI4KgD0o/151rXaacHwBkXffOUpzxlZQuqzdC+/0tPlS4V5fHyvd+re+uEW3yxbvRhTPo0BjLMiPc8nY5g+IJHfsE6eiFwj98ThOT0Ftklc/haZDu77XORCvRZI9k5tPu9eint4xNAjh8dhtaazwnvwYP6qAyh6/HTHBmjcZE3cyfSf/zud7/75E1vetMatIX6Pd/zPUsQMMJikhs04PKAwnwG1n7sKnKrtm4hhcQ6YySvRFt57uX9WgAGjsD5Sjk14JTXIeWWopz3E8wMTblh/VVPgYbys+Xzy4F6nDMlkVITEg2I6KMIUWG3PhO2xoEvpZL0NVMz1UNQBCHP0GyHmFGaeY7a939efqFLPE/Q8MXvri3SkbLO89VHXlHGcTem8dn3hf+nFzojB3hRhKlrij4VNaIQ47+FCVUrrkuu/FaEy+LAQ+icccAfCqPc7Qz369t4CX0V2xY0AGLeyGcGMQMc6G0+Vv73QrRPW+Y/8Nl4zGfRkTmfFv0ub4G+ooVTdot4pPhmJKNUQ7xLxs0zmr7xG7/x6DWvec2io4hP7bgHrTNquAMQdJRWKqVSOjSPufqMCTSjwz15UOQw77nxtv7m/OzrtAhNtE2atUNfRFOg0LWBNvIygVHpLuMOhFDM+GqeyJpr8nj9T56s+fRNaZqASUaIPmTon/3sZ5/WphQxas4bXyBECpvjpn+KG73ma643IKQ8PrrQ6F2Y27NK1APQv6U91TmguXQMZe8RDRxCMvyHf/CHy3gy8NoRMav4Mv2T3kF3Oxi0Z00VBdAf3qlrMY7qIIwh58v9E4Ron44UQcAD9TjWXcelWzf6QHPpU30EWPGa09vTWdHf/Jg/vJr1HT5XJwhgmaMejmdu0EwOZrF5azdntB04PfdEG2gLzJs769qY8LRULtk3NvywRdeYgEZgKYcIf4zXOLSXc0avpJfTueRNW3ihjaLv1WXgbedsmE880ufkT7UX+veqhicQQgaLaFZ0WjmCd/Tph51hQ3Ly8XKVC1wA/eiks3POKqVwv/voanLeWVB4bm7RXX1dADpHB6hehak33njjyc/93M8tRlsMP/IjP7IQnoUAEUPZiDcpmOBGk0aQTUhbrxDS0eLVGWT8vOs45d0CxvwUzgwN+31XoD6nfDIMU/l3fRPcb7tRNDmYNcPUMxKSocoQhLC1R1BNahNucRTKDZRUQFioKkNXuoEydX+5OAupz/hk8gIdeXIMcV4BWl1TJAlNKZqiHEUV+m1GQtDl+2oidn7tkaQJQrp2AkN8N8ZZKDmNUBXXhJgMuR4PCa+iMvJE3ihEgIE85LVZGDwByhkgtPjcV1qIcFN2FoDwJfmbdUTVP0zQMOtOjK0aF/wsilWqwZxqA92BWdfXnvc93DsjITPVkvEvehePXDMjbdUGzMhEIOlrvuZrlpPAw6ZYar/3omMzsrKvpQlCZiSx/kqdBtzK/5dORCvaU+i1Ud9oaWz1PVOdvguMBloChd7NKR4EQJoLn0v5ZPgDJylK3qadKQx4bdNPpdi8B0jw1FgpypRyqaXSpa4RgXjRi160QPDk170FIdWQlZrwTq61xQgyqhy7ts0bI73KmKMLrzgZ1cbQ01IQV1999VoPdIYUBN6Rf2vjq77qq04LqgON6U7X47Fxd55PTmDgOyDVmqoOT1t4OEEIXYJ2axqYMx40utdaNFb9iOAFONVtkF+84KQAEfSAh6/Z2THnCGAppYkXPqO9SLKaqTx0PAAagLaK8B0rIXKiv2qqisCaU3MMNFQLaF61Q278rh+20HzQwWiYdTDZQmMrQlu9I17jXbagNCv5rjZEWzmW5hndZMO1HeoGWKGTnhQ50L5Xu6bMi3lH9x4JYV/SX3RlMp4+Q0syOc9VyZlBO7kwh3YEoa0UaeOpmHcC+wBRR/XrBz+MNywgvejv+Kabbjq58cYblwBbMK997WsX2jLZcoMmlBCYuCc/6clHj/mSx6zBUvwtpo617XG+7RYopGjAJigFm9cbEJhKyDXzNcPGBhFzUpKlb6YSnfdP4OIeCrqdCugq/FoeX3vzHgIyjbj/XeOvHLZJcF3CVh5tN1BNTHUOhKgoQ8Y+MIZfFhtaXZfRKS1T/Yc+8+AykD7ncebR6jtjNSMhO9jbPT3tR2Pjm/ytLbww3wGo3ZDjkbbjL7oIJG+OIqGInQZIKaHJ/cZtjhRpkUf9Vx2OH5R1D8tybSF8PEsuKrpNgaK9sDJaAy2BMu3GK2Nrb3s8nQD6EAi+GAgpCpKXrs0OvNNWxXWz3fLjrnUuxHd913ctns2i36IgtVuKwT07qNzTMYHH5CiwP0GIudAm+SnNGEgospmn7fuLgZDmNrnzPtc1xZZjUmRspmPiYWCqaKqxAiFvf/vbT7cbVjPkPaXvmnZnASvkMoejSJT+8NcfQ/SqV71q6cQcjXsoqAtpKGMgK3s6RhsUeDquom3zmi4i+z04TTs8eXJt7pyzgJ4O8sJ/uxfVqXjRuWr3KHv6u0cokGN9ltYLuLk/+e+JuAFM9HQgmYPXOKDGVFGpthjJCULwp5o8/DR3GW6f/YZ2a7z6Bu2SEe0xQuYQjwARc1PKwPgCvaVjgJscO+OzJkSr0G3MRS5KB+Cd6ypkxYeOmhfxL/qtr/5fxf33ue/R5z3s85bM6zMQgkfGhO4ATI5TqejWimtL7ZkbYwDSjF0qwott9Vk/RbTNO17pd9Vz3H77mgP6EWADONxH/wWM24GzgxB9dIiZouDqf6p90o/+fY4WvKv2q12KdDUAVE3cIx7+iJXyx3e/ob1t7/iS/n3vf3nvKtLNjrbFXJ/GstIxP/MzP3Ny0003rU4x5rrrrlvCDDW9613vWgagbWYmHCMgpnJ7GELY5PmAkooyAwsE3P95ShiMcdOLCxSU/5yeTp4ZZsbwIiy+y+ub3+1K4pCxmPfm2ReOm6CoNMkhxXOo3fL0eW3oT7kVOr8YfX6b9BhznlpFR/NzACn+TCMywVN99nuLIz4E9lJcvi9aM+kNDOU9BRp3MHNWemcfe4VbFIKwrFDyPJlPuwCyAmkeX8pGv2StQugUk98DcpMX5iXFdzH+7yAsYNM9bVEujRKPp1FtLmqraFz09PuU3TyFuUhd5/u8Fx7wD//wD6+dEhRFudsMeWNsTtF2CAjP8QdcrT19BRJdo188LuKgLX9tKS2CF8ArChKQS6lPObwYCEE/RT3PoqE3ApXNK9paX+SwXS3oeNvb3rYAK9rdh5/0kv+Ntdy3+0rt+K7Qs/muYJDypySd19KBfTuoSw7Qg24gxENAAxhkWvt0Jlooa/8XYeso7Lxj9zEM0onG4Hqvagn0xyO1ddv/xiZygeeMDVBQSB6t+saforfV5AXM0tPJL5DE+USPtoGRDFleP16QASkJNFRn1zHwQEZePF6SV/wJVFYkjh8dQV9qCF1o6mwM/MBX/Wi/XT2iE2TVmsBjvMphZujbsUF+8ubx4IoHXLEeoIkWQAKgd28pglL1ZJYsou+Td3zy6AP/+wPLzpEJNSzVuZQaJXvVdVTXB8jY1lxkupoyvAYGqiNpTgBP48YX4yQn6WP8Nu9SRHZUOp8q0KDvojn4rB/zmJPV7k581K6X9jq11ZjxTn9e0yEL9PsOPqgkAV2uxw8RbfyuXg+goU9EgbTbbsZScOZA+hCYhSeOX//615/82q/92hqssNZ3fud3LgZhCHDi+8LgJpxHMEGIQZscQtEBNS3MDF1eVUrZJFVoFiAhKOWsMsKuz+CmFHufxnf+dikDP43lDFvvNObNtXjPancarfl/3lXbRMvBX4q+HYQQpABWwG1+3o19UZx4v4MDAldYNAQeANFWi/YsEJJnVb/1t49r73f/3PXm16IpvI8+RasWHA/HQnENpew5HeSSwk2xpEDy5PMwZySmuY239waEHAJVgeP4t8tg4OLezPG8JlkLBAc266coDG/yda973YoaGWdFge4r3RfQ3UHRLif1X1FnICgg0ZrC19InzXVAuzoS1wSUZuQtBTZByL4O9FcUsrQtr9X/RUwrEkcTIJHn3vXRykg5aMv9ASCylTGp+HF6eTz9vLZC1NotmgkUOxSMHFrLu1zk4ZXKszPmd3/3dxeNdEePqdeee/GZB9vOCaCh9ID+6VZ8XU9u/fBH1gnVeFQqwXgcZKdOBT0Uv2iJOejQropo8U1/1Yv53zgYI/NFBxcVSh58D/Cjw33qAgFeBqUC1VW/cscdq0bAdRWfo9O1QFHRFmMCtNgNtANVQAqgQC7aHQOEFFXTfhE3Y2To8A491TqUclNXxjkWbenANuke81qUD63mFF9FUgPPIiLr2SVjV13RwyJ6QIG5yEgDDuxkALZiS/cx8GjPOWjN2a4sJdSLvLnOX6UA5gaIQauxA9Lt4MInbTz1Xz91GfzABZkia0ALIKgNc2qeyAN+pydca10Emkp5AUp3n7t7bYDoGHjtXHXlVevMp8ZifBxFoM0OI1t02Xt9uQa/0WkO8KydWeYsIG2OSi2X4iFDlwQhOu9kTk/wI7QThFjQE4Sk6EsXICxl5B3jCVs5TijN99qpING9hXdnemZ6ln8XICQFGoDIA7yYUdmVUgYlhY3+aeTvjYGqDQunXLj7fA60TeA1aXCv6zK8h5TmBCEZ1oz2pSIhjSsap+FtfrRxbyMhLfpQssViIVlUFhxvJaUsEtIe9lIEZGYCpwxJnnLRgXsLihrDIRDS3AWyXRv/dpC8gwCfJ+9qK14VLQtwBEQCGN4ZtB/8wR9cT9LUVtekRA/N+QTG9Rktzd2U2X1doSfFUQSkmqpAq/WszfgywX0haX0lY60v35mn0ki9F0pHFyXfLgWfi2iUCkWv/60zivvd7373KQjRduCKPFlLFGKgqbWUIQlIUdDkCp0ZfMq2ot25hvEmOUC3SAwjjEfkmOJn7BgtfeccFPV1LxlnpOlAIXNtUvDGw/MMvKTMPcsGCDF2hiODXPFqxfPVp65lhHQAACAASURBVE0QkrPnmg75muPBM333yAbjAXJsDbUro0Op3CMiUOG8vm2T/W9/8t9WxFI7HWYIZDFe6DWGUm7kBo2ARCCEjDFW1VeYC4ats01EJRhNhlp77Ic5Uk9yy623rMg92rUtYsOwu7f6repXMoK+Z8SrnTAflQ6Yf8a0x5mgW1srgvKPv3Sd72SuOrrc/OsXL9I/2ifX7gvEzuJbc0smApTGRMfNc0Kyqc5EETnAs3QegKQvusB9UmwThGQPkmk0utdYqq2zLmQ+zFd2VxvobvcoGvDTH5lEsznw3jpDO1nTVykpWKFjEfAFUHYfPpEJc3/JdIyF19N0eWIma4KQdiRAtxVQFeILgCAyY0qJBEJ8D5m6DuEYVA4/QfhcQciudC9mfPZISAbY9+Wc93D8DiIKz6aImvQZpk3ZTeV7KW98pkump+a++Xkfb57s9EgnIKimxO+NF32Nt+I0/eQl70oqkFM0Yv7uuwlM+v8sT7yiKb+3+yTDbu4BETQxCh2vncE39hkp8311K6WL9t/vbUqsMc35D0xntItcTBlD8zTyzVXtHZJnYw+UFxXQRqmRFA4FY3eMwsOiAVX+t+gZt/kKmMzvom9GKJqn0j9dbx1SVugqwkCZ5FHpv+LeFO6Uz8CJvqoXmrIw07XkqlBuOoRB0l5gzby206V6GTSjU52aVELbFqPbWKpbaOxoLQSPHnqtIlZtVY/E6y0dM+cu/giN9/r4//n40S//8i+vSAK5zvOrpoNCp/yLIJEjSptiJ+fa77wG4ILydj0jhweMMRlwjAIgmgPYQVf67DDDDLw1M9Mxxm0tWQfoa1dLuskc6JNnrD2RR2eGBMLK97tXhIPedh1e4y0AZgzmSBula9gOc1rqq8iEOewgth61kQ7KmDKQxu69wzH1h2b3Msx4ad7ZoWoR0YXnRe5WOuTuc0df8IXnn7fDILZFNpDcrg8FrVIGPUsmj14ER/REpNa1vu9odG2Yw4BIINB4GnuyaA2ldwNY7SYh67MOrgi4iA/gaBzZF/rNmjcvRdeK/llvFYIWKW0XDr6gL/tVOUVrt+MnpM6KXpJT0RAyVoTNvPRMmaJU6CFDxthO0XRN4MV6E/Fex/m/5S1vOfn5n//5pWDkfL7v+75voVKCLb/Z1kedEyThM0wjbLbv6lCo3OQTsBmmx/DpCaUoEdA2IwjWaXyY1K4PC6Wjmy20ixnd3XPbP59l/FIc++/VcExPOoNeJGI3yoGWvi9d4nMC1HtG+mIgJIDQWMrrpwQnPwo5au9Q/r/8fIa78HERgjzwjHb5S9dnEPfxxo8JgA6BvRkZqY2zrose1xmfxYFnZCUjk4FEa96F//e2Z6RnB0HN907HWfOxg7xDkYX6SAnpo8LlvgtUU1DzZXw7f11bpIM8+kMvY/Qt3/ItywvugKgibfWX7EXnlMUZ5ZkgLQCNjtKH/k8O55iT9daH66vpIi/xd6YDA63eSyEVAYm+dkvQIXikzxR65+T4jvwGjvGlXS5opfjs6JMats5mvUsPeiv9ov/C5/EigJJsaJO3D4RQ/oGWQ+vBuOnKt771rQuEtF2RweK0eWe09E/hF7ZnOERBjI1hp0+NSzSh9IzfhMedsMsLRw8wUtqIp16BNbDFgOA/XtHrpVDRjy7gRv9tJdUOfRxgByKkNPyubbWB8xySanT0pR39LUfzvvc7+oM//IPTSEi73PCe7UDj2i1x56dXOD+AKySPVmvBnGnXC+2dBGpOqyWpLss1tioX+mfw8FbqRNsVVbZ+jL0njpcSWTtkHnDFOgAsXYJ3+IFv2gF+gI91EuynP70AI0Bgzo0nfmcfzJe29L9SG1ddtdryzBv9oLdUDBksJeO9kgSyvHb6/I8/WzUsaGe0nRMCHBkTnnWqKr4BCeYBjf7MU7yyZhxYppakAmHfAXrk3HxX7G4cywm4+9yid57minbAITCBfjU5XmTbeH3nf+CkFJO+8MOc0hmwhnl3zfE73vGOkzf+3BuP/vq2v14L7vu///vXYCBx+90xAlN5BJjgN8S2H9y7cB0UWt5zLtLCauUfCXZILoSOwBBdSrtipJSS72fYPcW4G7pLRUJ2Y7ODkMLhgYauz/ud9/ddHrK2DnmeMx2ze6qHjF/RlLzHvPeEfEZwCudpJw9rtjlBTxGG6cn33fwtQ3kIMOnjcwUhZxludJY+0edej4CmamKa+7bSocMio3g+FxCSgTkLhOzfXwqEzOunkc+zrOahtMBZ/fd9aQb3G1+RmAq6PS9EJERoVoj8bz5x/mnR9beDTrzZ10oeGNr2SNH+eR9fgCUQ4vrp2ed0zPWSvHjPkw6EmL9kKkfEb+Y72aD4yuPjY0DaWKsX0XbPPeHAtGZ66GXn1eCHdbSU8u23L3pKHQeS4jm6KEu7UXps+wR12jLeeAKE2CIscuB7bdN1/mf8Oqqbwgc4GC8Km25lFBltfdJ9cv3AQhEDxhhdrn3Oc56z2sMfSt51gRBtSv+41ndoC5QHcIAiEZBOk/Y7WQv46Z9TSVcz/FJceI02RqvoVOlAgMg46Wo7dT74vz+4ttoaWykfURNzJzpSut0cG4douFcP09Ou/oq8sRNoMtbF8+PL1pHw+lQ3Jk1pvtmsoiYVrFcMSz6029NbvQNH5HuCkOooqrvQX8/9IV/GTxbYSvNqDEUbAh/Jfoa3HTodpVC9SWuVDFfMSiYDCeRFeq7orrGi2Tism6KlxkxOOsU2W6mfahr1oW1tat//rV3XAQ3owTfzXB0YmSx6Ql7I16zfsdZEo9xjnlyrDzxQ1A0bdIBk6R8H2z3q0Y9acuq+49/6rd86+emf/ulFmBzND/zAD6xO3CgSQmjcbJ93i0Vnoh8ACmF1DUYcClemxDpUhtBhJAbIZWprgpAWQvulMWV6/ruS3I36Dir2yMilQEiGsMXb/YGS3SgVOSmisIMQn1P63g/xaKdpgpDy8a5Jsc4wegomELIb0UORoGkUCEFj9e76ewNC8pJ3ADA/78bvEOAqqlEon6xNA1ZKou8slMKrFOeh9E882UGB/v8uQcgEcvE0g7nL0y5HU84oaePOgBknI2SNWj8WNyCSVzfTnft8HwJJhVfL5c55mvK7z19j0GYgJP4nN12TsU5OiobsIMT6DbxbS+WL0wPkwz2Fjsvta/cQCFFkXw2E+dY+o1lkbQKdHJwJQswXneOF77zeb/qmb1q8Pjl3co8Cw0MgxEFfTm1tV5F5ZCTdL8SOFl41/gVK6FaGmGFgDPCAXuXg+c7co6NCV4WyGTIGskdB6IuhmCAkcIpvdK2xThBiDKW7iqbpE5jAe1Ea0R0FqoXuARi04CXDx14YHwMEtLSLpaiT+eM9ax8wKerlfrYAiNGXNkozuCZgpT380r657XwKtDk7B3/dD4SwSW0XbRuquQjQeq6LdIx7GU+vAH4ROPOfHOAfANRZRPrBY7R2iJvv9BXoKKJGRtdulvvc57T2qWhaW7WN3+944/7SIkVE9GvO9PW1X/u1CwRp/9Zbbl2yqLD0g3/xwaUHq7noEEHXlXozX85buuKBVyw56BA049c+frO5eDVBCJ4W/VS/0aM23FPRq7nRvs/JGB6y+fo3ZxUqA39lQkT1XHP8m7/5myc/9VM/tQSH8N5www0r74MgaBwQsXCcbOYmTPDbf/wP//Hod/7z76zJxTgLa9YxTIPjGkwkLJgOFWM4gXEM70zHEFyDjnkp5LzmHXQY+HzN8HwMPmTkM0i70q5mopCUyUnh7tdmGC8WCSlEXTTkkCHev5vpGIsh4FJOPSBGcNE0f99B2h7+j+aMAuHRXzn4ag3i3R4NyWv9/wUh0/hOgBjIQ8c0qs13Br6IyZ6O2Y3tlMXm5+8ahKTQS2N5nwphgtAdDM00UZ5pBxlVcMgoWXvaFMrs6Htz2LNVCmUnU3P+4/0hEHLWvGSQa29Px7RO8vynXPiOPF4sEtJ6zTBRWAEVNE36S9NdLB0jEkEfkVtrudoI/K4orqLTDFNGAr30SYdAiZ4wsNdcc80ylF67E7FHQvQtfUGPoYHORAOjpV385LAZi9/1AYCIOgh791RydHROBzDac2iAEYaXIsd7/UwQ4rqZjsFX/NevtbSnY/C6iJv3DoszDnxhE+yS/NVf/dXVrmvapslgkbfAGt4Ayp34il/GjFY1FO43JoYKEPIu+uEIdHzIaAVgA8loqf7CGBRjolNx6L/9yn97+pRa84om3jfAsrzsC8/HKs1oLQEGeI5X1ugEIUVcXVdUXJvsmwiW/vFEWYK5zbhWjAmo2tEUECnaQgZySLSLVrzh+FefZNxk0ho3vra3dtz7N3zDN5w+tww4yPaVyi6Vbk6M3Wd9VKPiev2mO/VjHNUqdUrvTMd0RD661N7gmb61Sa7Miz7mGUfGTlfhmbl3bUd3WE85zB3HcPy+973v5Md//MfXfvC26EKtBi7aUaW3QigEBwog/ve85z1rUtSGdFDZ7uE1Gd5NrImDhihYg8UUg9FfVc1tJSKEeQIWi74oqfnalWShXNekwDKwGb0Zbj0UKZjt70pnN+oEaCqxQmx7RCKvKUEJlKB/Rh7wb9aAtM1OH2hBbwqssOU0rtNY+H9GTfrNd0VVDoGiGYkpHeJ6/QWKCGVFmLONff6joTlobLsRTk5cP9sw3raT5Z2gowgZ3pGd6o1amOahg6jyGgNogZxCtTO8nwF0rTY7eTGFVmF1novvo3EWX5duiNf9Vg1HMoN2awe4Z2zId+fydOaJRZ7yQFdAzfWAiJf+GIeAi2uEjClb12kTLXiSYapmovkuijHXxA5CA1XN0wQYZ0UdA5ATpAVW2nJrXBmRasuqDwh4ur8oWJFH91UXhU88dlu5vfCiexg5xsf1eIzfZCgFmtfYGssjl/6y+8I6LMc/5V177jW/5lJNir/qWeg6tGqv4ljniLiPAfIyR3SjvzxHcges9MRZ9BunQ8oYbcqfMa4f3j/ZV3sB0Jg3c1WBbamY0lzkoGfbtCaTcfoXkDAPUgBvectbVkrGq622fsNPfemHk4qfAAADpF/GjRwyxBxbMsqQ41N1Tz2PrOLGDuYq5WCugLPqwfCkFL85YRg5tXjcrh58mbvoSv+Yg06nNRY8TEbSU/jPoAZQ8B1N+NHD8TqsTL/G2ZbowEVpKm0CVulsfBYJmiBXP36P5tJy1ZAJBFSczD6j3ws/OmAMP8mG+XCf9WKe9eP75rqdMcYIBObUaot89JA+7QMLAPHKDJw7WbUh+gbGjdNv+tKn+8mD38iOfs03MF5EJyfFPLvHuvBaNPzZn/3ZyRve8Ia1cDHViYzQtkmUj1Id7UILURiY8jBIxVfu0SFA0hkhuyeegaTgLFZAppQMwjqvngC3pQuzQnIY3TkSBuu3XQnshjTFic4ARwrWtfP3Q2Bhtrcr4d2znCH/Q55ubU3FnlL2ntBE1w5CCGW5uzw33xnXjJLUz4wERZs5m/1PEFLbxpXwznSGPvJmCWTpmyIN8bf+Cf18pTwK89+bqMQEIYUKqyMKDAVCqkNq8erbtUVQUgB5Vfov/Ok77VQk2KLweyFZCgkPFui4cPjQjIwFWqpNufNTd6799frJc5+G2mLt/pT+ipZdyHNTGIyS3yi+dgS0vc9ckElzRfkxClXha9f/vrduLHb/C6OKnPjcczJSPAG0PXLUHOrHtfUb+CrKsEc69rXo80zrtH5aj8ZSyq1tjBlMtOF/+XLjaw0EQorq4D/FKuXByDM42u3wN4aDkS8MrS/zwohqF7/ootKD1V+pB3E+UhGVs1LOgWFpDA9/q3/89ioygibpa+OgiOnDAAMHjTGS0sg5q3ARH9DP2AMGHcKWrJIT49Ge69CpL+8Z4TzuUl54AiC4r3SoeSGjjEztkcOf/MmfXGMgSwyz36wb4flC7PgofQAIrrD8Zz67tvX67pF/75FHj/vyxy0AYkylL9zbtmt0d66KcZl/0fLoNneBGP1b55xjdsm15k/0ACCrjoEspXu8B0Ksz7V+/tH5k3C9bP11PZ1sXMZH9vSrTXyo4BIfACjfZ2fSRdZGKcbV7oWHegK+1YWYG+N1j7FmB5MVfeKheS3VQi8Ya1vW23nCJhpbUa2cRf1qF6DoWH3zq1106zcAz34DISttc8cdS760a524x9ziHafH2ERNAvP4VFQETdpyDecKn4sWaUf75A5/8QkQPn7/+9+/akIUoVJo3/3d330aogFCIHFMMNmqYPNYRUkAEUwSCSnXd1ZkofsIHcSEMRXEUNz2XDfgohstxBSOQVi807juSq5csu9ToP7XRjTMSMghzz2hnMrzkJH3XQKeUi2UuIOb+LKQ5YViMe8ZlLNACEEJKMxISBGpHQQQwB0ENP75ffTtIGRGQYyNwLtmeqB5sYUPZ7uHQMgEXY3BPXs0ZOe7zzPqkyGekZC58DPwefvJQjsyWqgzfYG//Z6yMFcrHXjZ5UcPf8T5gsCMcJ5khW+u6/CmvOIUX4u81FeGfoIY16BXexSzsLVwrwXO82KUWsRFz4qmZZzzKvyese3p1a611ix6BsofRd+uHOPBl3sLQsoXUyAB0uShtbDLWUbOe/LZmjbuUnEBI7REFzrbjVEqkNx0zw5CeOH0UhEjuiaZC8AEsqf8zj7R5DP+qr9QBHxWJCT5K+QMBDHCXtYC5c94pOQZAMo9MA1c8A790b8ACN3KEJIrY60uwO/oYfzcD3SVDnKN74p8GWuG0HibI3S1TgCwiiYDIcap7x7JIbqmrR/90R9dmw966m+0MaTrIZF3n1vHc7sXCDROberbnJPL1k4RJYbWb3gErAHJ2uqsiRxREXLObud0mJ+isB7qaI59Z61UM9JD+sxLjo93Rm/tyDgDhKDHvegpoqRv42EL8QJw6/ER1llRTzS0JrM1eM3OdQ6JMeQYkWu/Bwz0bZ7Ma8WjRQX1ae12KJt57LltgQT9GG82Eg3oJMutM78bn1SJlzbRA7zhn7kBQJMfvA/MA790k3XTQxjpP/PXtnm0uL9t0uYJ79Y4ji9bMuJastwW6eMPfvCD6wF2v/Ebv7GY6xyC0jEWFOJMglAQb6rQorCbPwyb6Zg9crArJMKIMT1dsJBS4fo8X4MpZJQ33YKbwKP2CwVjUN5K4fZC3wGAQ5GSe1jui3zIe+2SwrZ5u31/Fggplzbvu1g6xpgJRMKVAOdpBXrqt+KxPu/pocDQWRGgvNLo6z2lGViifPPgJrt2UFcErCiK+d5pmLTMiNUM47u//PKhdMzufaDPws/g+l3bFFCAVPspAYcgfezj55/R41XItHxrfAj0RXOGH1BIuWufDAaqfS4dUyGm+WxuLUr9MgjWGcBQwTeataP/wualACtcZQi8KEApGMrzA3/+gbVzpsfEo8ei1z6PmzLu4MAJQvQ3HYnGWzRtl5tqE+JTwLw2vGd8GkOykJEsBx2PZ5ov0OMer0LIgZDSMd4rmBeNIGf4liEJZAVIjL/j3uvX2NwHJLgefzhfUjI9A2WPhMSXIiHS2v6MrYgcXUc+KrYnA+06QEe7DsgmnUfBZ0jcqz20iYJ89Vd/9WltCwOBtx0zb+5Kj+hjjqu11JHxhehzQgLGhfkZXDwAeMjmG9/4xlVr4zs0odn3bAa5IoPGzMBVUOv/9B2A0RZc6wTIYcB9b40WoSsyE9BUDpBsFSHXrv99b7t6TxNGsz/t2w5rxyddUVTFmS6KUjuh9lA6Rpvmqm3h9Iaoiu+86xe90g3G3MPlAkxARjUmOc14BTCYq+qRWifGSU5rp/7aZQIYoAlYsC04u2h+O6/H7+bCn/H6TJeQ3yKWAVbf+18kg+wCmeRUxEmf6KR7XNOOMnPur4eNVthqzjpKQzvmFwDBKzRolyyba2PPoajAmnO0eHXbbbedvP71r1/onQBff/31aycMAenUNg1bLECIzgiqhoWngBS1Ia4pbDaNEiEsB22iEK4twocA9xAag0wZWRgthrzSwrY7PshjmqAgQJK3XYqoMFWerf72Go+9/RZRIClk3aKlTPKs9JuhqJ3dKFdjMY17iq3Q+ARJXVdEIBBSJKSo0TSsM4ITSJnGwxhCzfXVPbuSnVGMQFzh3WkYJxjM85qALDDSYp1e827YJs/QF7CqSJgQ+78aEfOLP3khLfoO1ykVQ87QDGB0vHDFWqVmvJfKyUtsEaI5ryoQQSlZN+7xf+mZKvunLKZ45nfJIPopU6lQirTj6fGrugX/dwBQuxOMsV1C+pbqNId3/d+71gO4LHz8bJzkhBK1xhk1Y3Of70tRzLWYlxX4zvg3t/EoION9ggzzpO0cgR2s+Ny9ec7pAePA2+6dvC9il3y6x5wy2JwjfVYsSD6ACPLCSLgWXzrHAu9n3UwgQf/4pBC0lF3pzkNgG08q5k9fmafqaPBX/4Xg0UfRB8Z4h8ZTaoVBdq30DT585Vd+5aoHSUbp3JS974pcWi9Fn3yf/GZgzUnFzvE/0IhX/tBAnkXmGKSbb755bT0uVcEOVKuDZukJv7EZxtnTbrXlWjKXM4kexon9UMNivYpmuKZtyvjGUDJo2rAG8LQIjT4cH/6EJz5hAW80mP/SckVE8EKb+kSv9cH2FHXwuXRmegbPelzEApd/84kjB9Hht7mwRtut1HlX5t58MtDkzLrwzrCzecaDxrlzq/nCiyKqtq86D8ZYzA2ety0WCAASyCCa1GngOVutXfLjwXKeOE6epVyMBX/RhWc5SNlYc5JOroZEyitwm84HeKWCzJP+0E4m8dXnjt4wP2jK7pCdFRm++9w678R95oNMCHasdMzv//7vn/zCL/zC6Rn0QIjwI7SZR0EpupjSMiAToxOdK1jy5EoCs6cGTEzK3fVNLiGAgkwg5mBIHnI55rmtyqAwxSTu6YYU54yE7CAkhgQcZnh4Bw1nBUGmYS2UjJ5Z8zBBzW5Y+5xHlhGuDkO/AaJDoASdkweBkK4tgjBBg//3OcnDyIimpFL8O91FRmo/XsanaJpKOf7vYGTn7a7IA407gEtB6tuCKQ8eGKEwKJPAFS/FbxQBJUC2LGp/xmNRkJtAjYVCAc0oULKLvzOUjV/oiX/a1hc+F3qtjxTdHLcxBCSLblGcFjGDh45Co/otdO93/SjEo+DRbK3wgvut54AUSqWUtF1BpPXqXmMQWhXabx2a9+k9B0SKjLR2dvkIOCfPM/LV+gg8ZGzjrfeMYLJSDUPpkealAtbW2A5CyCGeODGVwqSv0ETBV1tivlO+FC5+0mde1b20nvTjf0bS1kgyBkwUkZlzmlPjetECUWVyYdwMSClK/EUb3WreCmP7nTwWsiezaKcne4Kr/tXlicwECBme9FfesP4mCGnnS+u74kRGilwc0lN4RJ8zjAyPlyLDX/mVX1n8E8kmuwxJdQ4MijEAFnQ62vBbO+RM9I2H7Y8htVbIuXEJ8QPgnZ4drXiFDxWyuke/+NNx5UDSEx7/hKOHft5DT499cJ95J++d9BoIaVcM26MtcuT/Ur3JWeeeWMOlgnpyfGkjv9E1RWHRXa1Lkc+Ock9noF2ad8n+ufOPti8ihx5tVZSMfx1Eh0/sL/r1gSf4CBRVtC7CYyz6Nt52vPrfPYFX95IhbbZVuHQzecFbL7T0LCPrSxCirdg+57y4V1v6BkLShegXYWmrdgcsosW80E8LQN50000ngATh0Oi3fuu3rpAfxsutQlM66UFDnfSmSA9iu/kdNx+9+d+/eS0+E0pQ5iuGlB+30PxVWY1A90WohWoyCJDvZ3TAIt9BSKHeDN+htEhGbIKTlN6lQEhKKQ8wY1xbKdYM1d7e7gkHCmbkou/Kse+f86oyDHgQCAlotHCnkZxefXNSv7N/vzWuHSgUGo+He6SkdgIU6On/5mK2ndKrvb3fPM3oKLfvs9/IXzzvvIKeZ0CRWASMS1XoBD70bcHN6EaRK4oh0EJ+oyHA1RjREAANhJiHxpKn8bmAkOSG10uJ6L/Thxszw2Lc/hzZbfcFjxsvLf6KL52qedWDz586SYnyWni0HeVN+VAwlKl7ABFFlx021K6Dom9F/4pkeN+B44wORW8AYQemAZoJ4nII6rOtfBOkU4b+SsXs6xkfAiGOTScDUgaFrL2Xm6a4vcgHHvWEUdfQedaMvlKklKStkQBeu612/YbWlLg6nglCzM+MrBUJ0of5wBPzZEz67hAt/VefQZFrHw088OaBgTce95G5aJ8gpLlId7T+XB9P53gqCg6EAGHAikg5ENJOLmNmlBjhtpBqk3y5lyxpi8cuIlextd+lShxm5neGifx1HLl5IufassYAFbbB2KzTDvJynfuAmxwQMsBeXQyEiLa0G8k6dw8ZqMYr46t/UStGWf/kxTyYP/rGIXbVlmgn5yIwkzPYLtCig+22009y4zdGueL2CUKM3/dofOYzn7nGPEHI4udHP7pkItvTFm3XoRPPingXVSIPaCMfOWrp2nQgHgfctV0ECG+0jSeVChiv9dS6BV7akq79+9/v/isVhjb36JtcrXTMD/3QD52IeECuFtmLX/zidSKfgVN0GM9bgsK+5DFfskJAHdqDQOHPn/2Zn13H9RrQXhNC8RMmi1GneQX6Wkfyfvz/rPARwTEI/TIIoi8trqIFO8AxkZhTIWAKfXrrM3pi8AlLXvelQEhCVUi4SEYKOqOWR7end0oFtdDzKBPKlJffD0VCjElfRUICH733PYHB+9ovF0pY5iug0yLQTjnTPPO8Wdfk3RdeLCrlPn+BnsDWBCF5mBOU+L+xR8M0VjvITBGnHHoQGRnhPbVl++7P3r0et034tU/ujKs8qT5aMOYKr4rOedfeNBD6qz5k8m8HIWQPjfrk0ejzYiBkRlWSQbylLMg/T5LyS4lZIz3p03XXXXfdelIsx8EacoS3tWMdeu/R6BZ7uXrfWX+Fhwv/6o8HS7lQcskZXiXfyUdyta9vctdvrZFkW76YrQAAIABJREFUNv722XuRLLT4P8XXnJjPxo4/OT05AeZpgpBkFZ3m3nkWlDijVg0Gw4TO+tQv42Jt4ylDrk26pyhVShZ/6EP88YA23ushcJUsc9zsjsnzdi0D49WJldYZGQn8dvQBmTU+tJovMlFEp3RfgIxhFCVxVPqDrnzQ6cPF8HOCEGOeQG+uP9/rb74yjKVjeKt4SS4BEamujAjw1FHhZAogwT91HAuAfOITCxSQ38AT/piX0tIe2/Hl/+TL77FbIjCBVjKuDbJKvvVfgar+7NZAX3qc3egJwNVnzHQMOjp1lMy1vsgCerWjL/OjHXJCJvUtiqgt/QFnIjhozFgbeymdnCv3T/CdjCUv5lx75nudtfWZz94jHdNWaXww1qJQARa04bU2rJsHPfBBR4/4/Ecs2aK7e2yA/oACYzbGShPijTnBZ3KVDnN9+goGsBYe/rCHr1obdHtlozuXJVnSjqdA2x1VyYKaHIWp2qeTRE4e99jHHR2/5jWvOTEIxaUm5Ju/+ZuPHCKCob/zn37n6M8/cN6Tkouk9FPmFdDIWXl8Ne/MpBfiosAxrvRKeVeD8X0FgZhv0p1r73kCERwSzcjV7/Scd+87gFG6qN01AR+0mABjI+gE71IghDIpnGxC8sJThIW+84zz/vPsLPK+y2ucSrZ2mrz6yPueWzrxot/jyw5ytDND/nskJp5N5W0uKfs8xgxPgKO0QnNoAbgGX5uvwtQZ8iIzu8JunH1fuNg49NeR0Ggpl04ue84Fhd7zMPDcIs2AoSmvUz9zrPVrvuNZQG0aSdftNTmlsOL5TJft/J3h7Qm+zuof//BRCtTitI60aU34XjictydPa9E6KdXuCbvZKKTXvva1Kw//Ez/xE6sg0Fy617Xu52nKJbdFF896FkYpKX1b33kxU16b++R0AvyAc/xC/x4p05958X1gL6+/tVQ4mVxliLWN/rz13vU1QchckwwFXUShdl4KRcqYmAsy5N7AZaFv3jFlXpjYNbw8fYkWKUxtq/A02NqkWEWEA1zmydEFfgtQkLc8QEDVtfhCVn2WUtBXhYbo7eX7Cvq0IzKDFuMCQvyGvz6TE4YZDyuK1lfAL1De+sbfdHHGyTu6rDFzZu35KzLOMUWz8bgWTxl1/bnOPeqZRPNKSQAr/kov8N7bgcSzd3/bhcmr34wbvcbCoKFHhKuzZLx7jsrjn/D41TaeMKLSFx2EZhzGWq2Wee3Y9upD1LIYRxEWPDGnDtB0jbbIFdrbcWOe3Mco58ykK3PE7QTxjJfsS/JbZNn15N36qm6o5+o4IEyaxdzgI2ClT7tTzW/gvdqldhuRX/KhTXNU22TZWIoQWjN4DPSw7dop44EXbE46Hv/QZ77xDjCm48gifhhX247pR+M1xlJYt/31bUe3f+z28zUkD3/EEuuHPfz8mUidL3N83XXXnRCAjmd95StfuTpCGO/KNl2LVC4SA1LSBmhyRFGcqkp5ts/eNe7XUQrIdwhsMKHGFAahMvAUYW1keKeHXQFbSrAohMEX6o3RKbqQp/ddid3DFdg+BEL2ayZ4CKSUAw8oee98ixDlHN+MOOzKbYItvwVcAjvlhXcQkoCkaPbIwgQF2i3sWyU/gdJGW3PzIPHc/FmkAUjXFIVqfqK7eZ/plUOgIPpD3+2Bdy0vi5IrDF99RgbDPZSTazOcO9/2eWsB+x5vCm3XBnmbIGRGe5pz33nNts4CPbOGIGAZH/pMfik131uHFASlqkZE+kWdA8VNWVuLvEFyQCnZoshDU1yueLDIXTKDVsZJ2sX1/jeHUjIMSkWKT33qU5d3V6FzYDIa4+Me6dprmvZISbzq/kK2zVfpVP2QhXLq+k9x62PWhMz123omG5Qqb50zRHHifenegBnZpWuqB/I/bz9wgO/o8NmLofGQtELHuzzJ7yu4E4kDRjhldCHZEj3JeQpQ91TbdJjvzamX63m7xl4EF6gCbNBt7p7//Oev3wJXgTwGxlphhPA8J6hUXZGkjGU8xbcFpi48L6Q0SiCE09j2SwbR+AB/15OVzqBI16GTPPYQQXwHNABh9wDAHTiGzgo8Sx/iARkw90Ww4hma2u5p3krDitKjo1Qj4NAZF8ZdMSieiwy4r/6KUmV7RJY+e/f5Lfl4aM1JiVRHBqyQly/70i9baabpdLje+n3wVQ++BwAJBOLRTHXgn3ms8NTY2sLt3biNk50lf8bJaQ/IGAPHw2fjIPPG1k6cHtCYTuh8FoCmNH6RYrwuimwcjT8AQ460a3ddNTBoQ7tx4R+a0dnOpwCaecO/9LgxkFX3GsPxDTfccGIRVNXrcB5oVKM8LgpP2MnicFNKxuSaHIsEEAFW5mmmBl4odXqOBFJY07kgMcKCrQrahFFQiO5/9wcGLJ7CiwZfzck08immDH7Ga1de+p+g4BAYSYlOYav9wEcGKBpS3H4vKjN/i/68uB2AzHaLLGUkXZtHHk0TWARCtD3THvWxgxACh/9FNcxb+ViC6Ho0pLRLNZQDbG4CgoHGjEvhyYsZaW2ba4uo4jyyw9M3v5QS+ST0lED52wBDkQp9ZDzjTe8TNM5ISHMQyMuTCeDuIKS56/dDkag5nxOEJDdTDv1u3IC/xdtWTnyVannFK16xnkVCAVjg6MObFjAvkALxJOxf/MVfPC30xP9k1xxUT2AdcyiMQx1XBzuJuOTxx8eiPFP2J6gMiE3QtsvXntLaQUh9katSiug2x/ii7Qr2UmKTv60PMqIWAbCaBZuASaFffKdXAiE5LHjZ4yKMtUib3yndF7zgBadHCuyRyx2ESJNx3ozHnJXDx8s8a3QaK2NA16b/XMPQ8Dhd63fGVNSLfqWHX/ayl90DhJSKYCwAmp4oW1TQ3Kc7ms+iNgGjIhbJ/oyE4F3yQz4BDPTgq+/JU/VUaLY+O3GVUYv3sybENfgo4vCFX3TeaJIrYwES9E8PuE6bbfskS/oPSLZjE1C0JsizvgMh1QQFQvCk8z3MM+DCsfZ9us6Y/F+U0HWdDloaCHACQjyHJXBsDvHP3JYyyxFIBxb9mdmCdJ55M14gBi/wJDDne+BMxAyPinTRHQFmc1lUowPylFJ0FIY5L3Xj2lIzpQYDIaVh8S775Rp0orHdeK0l7QBA5svLfdWD6BOtvtNGOtY7ngB4a0fY937v955gaoeuqAnRmQnvjH4XhtYNmvB4ve+P3reO9HUdQNLebb9V7e2d8BfKX+cTXPXgUxBSrUEnCgY8GB2CVdokZLYKWS6AB79NI2JSCkMuIb/wmPfCcnnbFFb1E4eAx/zuYiAko5LngZby4gGAaMxIz/RDBm72V1g0vmhnejaMVCDEGA9FOuJJgGEHOXt/CWJ8Ktqy5vrC8xf8ltL2PRqK8rSIvZfrzaDMnHNKcAdN7ksh56Xgg/bb908eCtfvqZ8Zbt7rhnb+hPLxwG/6TlYK1V8sHeO3+XtjiqeHQNe8xtijCR/9daIpQ0OJ5b1effXVR0/6l086Ondybi3+tvtRunnq2rN2FWQqHEz+iwi1ngpxU7xACGVclLCzD+y8KdqZvO7plzm+QyBkX0/GXlSsdMyU39Jn6EzGCgdX/0GmiorsIMA60T5lR+mqx8CPxkZmjNl1/rf+ZjomhUjOigh0Ciaa1Gu8/OUvXwrz0Mv92jM2fTquQOTCy9zSrV70m2vpHvpSX50W2nZQ/TLqhdRz+hg/6XJ8Y4hmOgZdnYZJruYOBH1WGJlXWnRaW4GQHCW0VWNXJITcFTUxL2jBYyknABh//G4MxtQZJz0/pghUJ7mSNWkkbeEb0GG8/tf/VzzxK1YkoqirORO1K+Ja0XbpmCc9+XwUhKy4Tv8ThJiT0jH4DxThO3kAEIFv35caq0YpEI+HpYr1bR0Bg9Ys3htfqVOynsNUgbV+qjdrR5bv9ElHkuuiDMAGO2p+/a4/wMp4zKto5arnuN/9V22S+3MQ8cN9K7LgycBXnH9QHZqy5x2jjycBYTzA+9IxUyfQycajTXxrI4D2zTUZorP0hadkpfNI0IanAUafK81wP5rID3k/vv76608IqsnWiAWnM5Ng8hJkgj4Lngi8CIjtuZhX7sqCS/HkRXunKHriokGFEqsQr56k6AjUZpCPftSj1x5tzJgGJIWAgSZmekSBgfJx2jQeTMmzcr973dcr4ziN5G7E9poD1+aJm8BdSRYuTaib5MKl7p3ApRyusQdAZvi/iEqAavc8Z9hr5s8DTM1P7cyoACHGE/25t3G5du4qCTyRh+puXFMUIs8r3kz+FtHKEGmXgIsEtL1Mm7wuyjpgYP6L0mhvn6s+T689GZvGo8gZOvzlZeMn+tvhot8iLdWOZExnu813/e6RkT1ysIMQPKRgnAEhl14YW/iaQ4AXlCxjFjDTP+8M7dYl71/UUsSEEjCHAXhjmPPBuPTIb9cAHZQpg8ToSQEVCZ1rIx62puL3Hkls/QZQaiOlFOBFl/Ekaz63xn1XmLiUWdG6vxWJuPAoAXySR1cf0/ZlSr+oZMV4+jcn6EcTXtBB+NJx5BRy+sE80Il4Ymx7/0sZX3b5MpxoZjToRW0W4TNHpTkqYizSq5+2UPtOSoyx6dh0fdKX9CEeMNreGVvro6hYO3vobuPw8l3GIt3k+rnm98dg6Ms9HQhmTRapsDbwD4/tANI+uSQ7naTZkfTWLxqrDUQ3XptzhrboAkDd02zNu4fSMbAMM9nqmP12Yphbf/jrmmc84xkLCJEf/QGiHbCJT+mZbFCePD65z/orrdwhXOaLXqIDyQKekS9rE1i1HnvoHuNrTIE89wVazIE1ZV7T6/rC8+xe/aPH+tcPfYgWPDQWL99Jp5JjPJ1br81tO4g6gLBoTGeitLOo4nmyYx2Yb+3hL5qiP+fZmsRHMoUv5hsNFVkDfm1fR+eqqbnPfdbv5s9YsxHpGMBEu3SP9o6//du//QTBCFF46rHV7Z33HeIJXoUkGTFEyn06otdC0Wmh8g6C0jkhCA0KYQm/YRpCCLX7yi+6zoDdh1muI2joKJy5h3ct6hR94CfFWG41RTwBhN+qd7gYCCkagAcBinl9hjajNQ1evKqvBDEv1bsxp4z3qE4gYIIQbeZ1EYYdhKT8U7IzHZCh9Fuerv/xlAxQhgG1DHReHgFqHPoo0hO6PQRCMpqlMLzjuXvRbt7aFdJWRnPfgqHk2kaWId2N3j7+vdB4FkrO8TcH5q1i5UBGChud7s8QNo5D4CbjtEdGdnmYQDWw3PNAhPJt8aQcPahMHQevEx08Lx6j/DAF7m95vl/4RUcfvf2j6/Pb3va2vwVCWh/JL/7GB+3yBBWim0ft2QbIWASaK+reQchZYG8HIUXH+j5wnUNRpCblGm+rTYlfgcW9X3KpjUAIEJDHR4eUZtRO25x72GYGlqIka9FSUR6eKOh96Utfujy9IiVzTtccXn6fBUKsHYCQMWlu0ZdBLcKjH/zt4DJGuMPUery5ugn9MT54ZX7pZ141uhgo42QQ9WFMeEt3F+EopaC/5r90gzGY7333XAXqHfxVuicg7p0hVhsCbFUzQjaNGRDAz+QU7aWJCtnjdTUY+gdEOtCrB92h2ePqP3LLR5Y+6LyM0grejZVhji+AGqPoWvRXWzIdxQrcvYsGascYrROG2Pj8kbNSHTlbogdqMKwZESn87jk95r4oivvNk/uKmvqfDfXZ2LNFpUvco23f41cH1omAWRtAnD6rYSHPHWdvfD4bUyka96ANCDEvpUjSdxXiose8lOomo9mG5CYbXUrIWMhAKUCyhX/uNR79+c135qDzXdBHj5GPHo630jGvfvWrTxBR2FLhkzCJhjUWgkfQ3CePaFsFoUOCaPBQI8HnlXV+vM8ThKhmxmjCUtU6pqfsMVTbGXATm0dv8NOoTGVQDjRPJyWX5z3Dvb5r4mYbhyIh6HdvedP9+glCppHrOvSk0KMlj6pQcPUTfi+HW1TB5wlCmvCU3G7kojNvcobPJ33TmCf4FBD+zhqeCvYCIUWPMroh5rNASEas/vLsCh0CIXldFGsPciJPFqb+Jr/iy26MJtiaIGHKywQsecgZlkCbeycIabxkILk5JDOXisDUbqHMPuuX4ad83/nOdy7Ph1L+ju/4jgVGPEadd0cJSc1QytYXfvbkUcrYwvYMKAp+RkJKOZXSa2zVV5An3iQP0W88f954D9c6JF+HQFjj30FIADd9kmfe+tRnzoB1j056xneuqQiuNaj9fZ2Z+xkJ6ch9CjCZDuBTpBlAhsL/E3SkP8rfCxe/6EUvOj0dckaH7IDgtYuEeHePehDbUAM95q0UXsDBmijagJeiCB7wpsYgsNPTw/3GCCu4ZWyLUlHs6GfY0r3+79yQnJW2w+bg+X6viZpzTC7w0prEf/fhYcCmyHD1gBUnkhnz4nvGkREtLSLSRr60hT5jY6Q6lA2P2ZCeo9MaYU/wriJNskQ/9GA0awaAL1WmPXM/QYg2zS95uuIBV6zjIDqCn1E0P64xH3haaqt72v1XdLaTQ0VC0FnkOHlFb/OCV3s5QgWu2TTrLMDStlr3dCCh/gIh+jQX2WR6oeghXVB6yLzlJLZDtcJR8qNvIKJsg/bJpjkzR6XSHcXhbA8yZB32jCN8Azb9VZtWSi+70zPnclKrHaTbrEW8LsVz/G3f9m0nFiaBwVTV+FUsmxgEIsKNajkuu/z8gUUasSc/pVnFPcGR8+uQFW1moAwCEvKdNjGwsKvJKQpiEgyO4ukY2CIhu6eZUjXYzrRoYfouz09bIVWTpC8LK4/LQjwEQg5FNg5FQgr7hXy7pgc3Ff5HA5pnCiYDkdfgvehI6YMiHBnmoiG78cu46AdPQ84ZvcAdPqaYS1G11avP6CyUVjpGmxmGwFNtBRCKWjSGAEVAtgI07xYZWUnpz+1ehQpD5hm/aYiqWYnfe6Rs8ifvxoJpkZZaavFUD1Nkq3Bk6YPdAE5gU3RlysyejjE/uxFQo4EXvEvK3+J0NgUFSaEqDhcp8uwI5wDc/M6b19xR3OikxCmZ173udWu+zMsMuwe4ptwFAoyHcuOB5/nYlkoHGM+ekjmUjplrZwch+tGG7wtZFyZvHVbHQgfhN2UauK+/PLhdjsllcsqTFJntlErtkqeASLl1ThbFj9cdBz53h/VgMPTxel/4whfe48m0p47HARCCBvUS7tUOpV+UhSKmnIt+Mjop94AJ3rTF1PyLhplrO6QYXcae8aggsDQMw06GSnngE5l1bV54BmbK355esn7IUs6j92pqyBY+pZelZDqLhQyaZ7SXEinFTpczhubf+MwJEGLtaxuP6akiJjl+FTRWW4AP+CuVYL0C6ZwY49au6/ym/zZaBCbQTa5KX3kvMqPdnCNRKTbH3OijE72L0KLbvFgzaHbOld1R6ZQAQJ+9Gy+eB65OI/v3ue/RP/xH//A0eoFW/NMvHos00Y3kDQ/xmG4gR2QL3eQJvWy4yE6npronh8Qc40/HqxuTuUBHJ+gabwX/vjN3OWAd8U+W0aYfbeN1AYZqAX1vDfcYF21UfwYbWHc543TO2vL78pe//KQwOYPpdEDPSlhI+rN3L4S/e346FAGRjjHxQiotHnlpxGX8Q4IhcfeunNsDrlin5oWUMrwmKoFKYFNyh5S89gw6g7orfUyYaHQHFaVqMqB57H02gaVhyu1pY4KYDJb3mfJxnQnU1im6vJCLdr+FkAFHd6HRcpRFACbNvsswEKRZt5BgRRuhzgBN45kgtJVxhiCLutRnW3YpsoCiOUNDBaq+Nz59FNHK49I/uvKoFDhXrzD34Ls+cIOGOQ8BT+1HuzZLK+VxFAVaXs+F3Ow0ogE373tUqD7z9CbQnPzPo99B654W6p7diO8g2u92YFiMwviULEXjqGtKk8LoICDK2m8iIXjHIyRfohf+Z/w4AAGrmfpJAe6HU3Xsu3B64WLtSdEElC8GqrrGuJJ9vCeX6CjNg+fku62z0dY15rOISGBlyoR+AlEZznhpjecx44HCUGuIPBRKL6LmezSkNK2RigOrITEn5cgBMpEQfIqvK6V04ehtRcPJAh7zYG+88ca15ju5kmEjH+ayw6DMabUD5hVNlLTiYAbFb9rQr/GWbmkLa4ZMOww5Q+R6QCWw4b1zhjKK1ankNGnbuOK5tckIaa+13KmyRWUr7mUk0ayNHgpH/hjGouLGy2BrAyDq6a3pfbwR4dFvTsaUN+3gq/kCWrItrnFC8BO/4onLIBdB1n9rxhzS/e0YwmNy1CFrQAjDWrRdG0VU8Zt8Gat2gAHgBp/Qy5nWLx6nCwO/7jGe7NcEfRVqGpNrtNHR99r3O5CDbs4HfaBP+oEx98pB10Y1ZL5jh13Ljus7R9+Y/c3nzUybhH7jxQvzpb7T73ivXfShB12uwSdrOfuRA0c3BTDopz/9kz9dTyH3Ik/aoNPQbd2J8tF9x9dee+2Ji9ysEYchqcpf3uzd5/4WCGnx/c//9T8XUtOg+9oiB5h01oF2C8MQgDygmFQoq0hJxmGCkDyrQpq7sndvk+zalF+LikC0oDOIU8j1NT35lPUEIX2XEgrtundGNjLCs/0iCKUtUromvoOGAgpFZfKU8rh2EDhByAKLF7zNBABd5cKrwcjDT/kEzirYyyjvOeI8tMBennwLj3A3j9Po6RdvjIGhNOdt87LQKs4q3WMcM0WSQmq+i37o33xNoHJvQUhtTSCgzwCP3/dI1g5qU1J71OzegpA9nYh2Rp8hYsAAEcrkVa961Vqgvstrx7OeN0IB8ESFuRkuKQDPgAqYobP1MOVnByFV91NyHTq1Uj9PetLpg74uBkKSJ/02J7Puw3fGeBYIwfvWagA4uZlRkNrsPblPToyVApVDB9K0BRRVB9I6RAcFaV6Nt/ORrEXXa59sJ5fmQCQEnwLdCwxd2CG4gxA1PXYqGRcD07H6xsLItP4pcopfu5QxOq0LBhKtPWgvY23eAAzXdyw6A0G5d5iYtkWwJgjpeUk5gdZ3UcC53tKB6HBNdTX6nyAE38wnI+JkVGn1or3evQAFcnvLR245+uSnPrmMV7UTnYVhrMZCnqtraY1P+1C0Fa3AAIBZut6cmR8REW11oBo+oK8HuKWrAgdt0zUHRWm0Tzba4WEMfgeS9KngVv/4ZDzWy3xYHD7Nglnj1V9R4aJRZKxdpOZEfz27pu3ypZ3IJpBZqQQ5wS+y5DwTh6GJOBi38QOCRcIDR9VkZLOK7AQ80U1OyVHOZGlRfHN/TrH+/ZUdISNepdwrsC4tRoZzDrQNJ7RTqGwHZ+f4ec993okUCwEQ1nJ6ovMJgA1HtO+ecQVkGAbVWmSE2sKwAClDiLXweiAiEILohCzP6WIgpFD8NBRTKYZiM6Lo9VeOzgRjxDRa3T8jDfWzR0YCICn00jpNau8Z4N3z7f6iOOgy7rx692fY0VgKrKKmFHE0u3+CEP8X5mzcE4S0sHuf6Zxp+P3fYt2NVlGmvKoZCUF/AMv9tVGkwngozzwlglu4OcOVYQ8c7GBkGhr/Z2gnGCRvl4qE7CBkAodkYY9k7SAkOYtHZ4GPft/lYQchaGZ4AAmKQCTRmnIehEI0/eMdL5JnZMyK8fBX6qEHW9me+4Y3vGGtxebrYiAkuqNPmF94lIL0m9CvXRopmMYTP5Lr0lSBgwBFANr7xUCIecOT6KnAjQwwiIGcCUKiIdBdypI+ooPaUdA2/2oaciyKGtB3FCbjwqDRFV741y4CEaJrr7128Vl/ySYQ0iMsAiLu5bmq7dFGkb0OkmKwGRT9dYJqhrDdh+Yav/AhbxqoMmZg1Xzog6ECVtE0U83t7CgaiL94h0eua80UwSr607jQQwbajeK6HYSgwTrhhAIbfreuK7Kk/9FoHsgX49PR+OSGLFdngO/AYOcDLfvwsIev472NkZ1hzMjHPDXVde4RlYgvDDIQr4/0kDaSqR4d0g4ZY/MbENT2U33Rc2gMSJSecS168Bjw0Q664n87jdIRaKhQMxBSsfC0T/hpHskc3ViUjKzkrOGfqFxFtI0RYABWAkzkqs0ERTa1C0yY436zTn2HduPUl3Gau1K67PTS+Zddvg7iU88BNJCnnqdTlDvbkGwUpTcesoAX1Y4W0UQzPh5//dd//UnhGsLAA3IKo5t8v3uGhBkjTZLBWTQGZvE7ORVi9FtVtphF8EPiFqdJzBjmiZ6VjqliGcH63pV+dR4Zp1DyNBJ5uKVWppENAOUJGHdGLkWKB3hRVKDcWe3M0Gbb4/rNvQml9yIQ2k74IM0KoHyvvU5u3Pnv2glCGj9+FtKe6Rj04G1gTZ+BhsmPAMSskWmhu98Lb90zQUjzHIjxPsOPPaBK+x2r7J7AlLFWPIs3O+gqlzrnrPk0Z9qdkRA8bmFE57w3I9N3lOkM8+/ydanPOyjZ+7pUOkbfQIitsRSOwkYKgTNggZq//ni1FjRAj3+us155g6Igb3rTm/4WCIm+UhhFQmY0CN/tAtEWo8RYUuz0AEW7g/YAbbKK39qPLjzNOLo2EJL3O9eLewN+vid/5Mx6owQDGhlN7SUjpW/8hne2jjKM9FJG3rXaKx3DcJXCRI/1hBel+chMQEG7PGGPskiBNvazQIjwuAMcrRn3W8cMRykOBsY6mM8vYSxcwxACo8ZckSQlLrrstx6n0YmjjHvR2OS6tW8c6ZccM+9tLigyildFf9CLF/os7UE2JwjRbnVmAY1q6/CQTHSkvNSI+VyFt4985BIjtkEbjJh5xwc6wu/LqJ9bgfnTl11H5D4jDdicRkKuvOroGc98xrJB+g38dOR+zp2512dnqpTOcA/aikqTN2M3dwx7UXw8qX6i9B3HSkTENejRPv4VOQjA5Exqw9zkKJW+TEehxf/GCgyYE59rG89lKfA6kIAm/1uvZMiaFeVBo3vTi+jKXuOB59M4Gt53RSr1py1yKh0DeCiUnn1xTOgpawCPyTH57gj/dEygj2yhl7PNO2Q8AAAgAElEQVSkfX2bc3JpzvF9PRfrmmuuOWkLjYt4P7YHFoKZuyuWoN99boXYQledNqio7td//deX8DZ5RR/clzI0CSYI0xBdxKSwWwoKAyu+2hV7i8rEGUgAoomcRtBEBSb0lwHLaKac8rTcW31DtRLVEuBFxnxGZvKivZdKmSmgBND9/ickXqWKdgOr/4TXb9PzC4RkbLUXvVWwp2CKAPlsDHi9g6xASiBwpqb8P1NGBDJFU6iO5zBf6NKP+SVoPBVt81IsFmNJLjKE05AXUXKd7/fIgb6aT/9r+xAIwb8ZNdrBRzSb/8LTRRF2ebuHUrxwZHvfoQXNtTGjNMZXZC2+5nF2v88MkCdXU4BCvwxVClM+3cs6MybREPwLLJo/ikAEhRFOxlMIEwDHW98lU4FcXo7CV+0CQpSDNAQgVJo0ANP98as2SpXN9ZdcmYtSFDkeriMnFHdpQ0rKH/pKDRh39O6RqeYfTyjvvPP0gvZ9j0/6sfbIC4OXodEPI4gG40/Juo/iB8YYgambAsyMZpEQ91LgPf/HeClu9NvdUqFl2xd7Cmvyw4jgN35K3WTsbTsWpVJPpQ1rqQhV+fq2spfybv6TlYp/KySs9onRq3ame63zgA65o1fIY/qv1Jb1LPKApk7pZEt8DxDgt+gU2RK1wTN/62Tgv/nE2qliPqU2jKPUYPqsFJbPrjNuUSFtoAn/el6Odec6a4gM5LyiBy/wtPqL6hIqmsyQdmic8Yns6y9H3LXpbbR20i2e4Vc7PKuFbPcfmQmQu5ZcVr/Stc0hvln7AZ6iEugin4qU8ajD+IrytKmkZ/BMkJ6dKUVStM/aS/7RbqytbzJhXRkv3bR29HzyU0ePfdxjFygves8+u1fb87EGD7zigUe33HrLPQ7tQ5P2zJM2gVv0Lif9JS95yQlmuKhnFzgrhPE5K9SMqCqoCb/BKAhzpoHwXKF4TNpfJmFu+SoXl8F0j2swmwDt4eDaw4jqDgIBLbyAQoI5fy9iEAhJSDN6BKaw7UwLFDWgWApFl6raQYhrijbEi+4vGoK2iuN2EJLx8k4AW0TlrDPO6DRP0VtEy3tjb25T3vUZEGhBuN5fxrIIkXnICJnzFJDFhXd75CSAQNgrairkDWWXeqm/QzKWt3mpKMMhEOK7QtEpr7NARTQEkg/1t6cjpxE86/45tmqOmqPGNkGIBQyE4A8wz0PpuOsUC0XuBYTYTSM0y9i9613vWh6JNRg4CBjNcQdAkunWSlGuCULQQDF6ZorUjzGQkwB2kaNSMbXRuphptaIOpWnIxQQh83f0MlwThOC/vtGg/eSnsQXY9QkQSwcz2l5FAwJ16CyPDYRQtinCtraikwfPIOiPU3bNNdcs3UgvldrQ9orMbiCE0RURDnyZGwoXTYXnzbM/etD4rDFtASA88zxgKTL8EF0BQKwn7RR5MvYiVaV+krcJ5ovu4CujYQ5cp++KnouEFqHusCn6g46pbgM9E4QAvq4NIAFh6wjwW/9qnYodX5NnNDOipXuMVxQuXuBDkbSMXZF1wMi8JN/GLGLofvNvbq0D0ZIOrDOH2inqBTwYi++NTQ2Nz0WwS4mvh8ldiKCks42zOh98Ryva0IOn+KLfIrQ52tmaorbpWPMY8MLXDv3MsWyLc1EE47Qu0WYejR8fi0b7XDov+aefl8276zMrsjGdRv8bA95XWxJfCgoEkNEkNVmKtNNU8ZbMu94fusy1OSQLtVfETn9ASMXCxn/8whe+8IRxwSALkufqpMbCZ7uRyAA2QTrmvVFcUDEEiWCTWZRhKkPE6Fh/LcDQYve4vnTEIQOC2SE1C2wq/TzPmJjApnR3EJJhb9HqL2+2XHXG3fcpxcJl0yt3byi0SMkMSycYaPf77LNxpmjdpw/o1Hd5NEU53D9DebWnHe3Gy7ybDIk2javUTUYp5R5vWyjl29GQF5lhroBpzpHrLUZznOdE2Ct4jV8Z/Ph0aJ4Dd/2WLE6wsEdCLgVCZlQs8BGY8dshIzdp2z3x5OUQIAkUBOj2sScv5hgIMS+ABU/RYsdDv1G01gMefuDPP3D0rK961jrbAyBRByIFSo53WZx82kFIgCGeBkK0w4j6XRTGTrkMSAWPAWrvRTCMJQXeWisC6PucjNIByW/RhXhExlqTHZxFsflrbc/50H/RFApZWpgjZJ7IhnsmCOG9WTeMCCCAr+7LG6azKE8GQf944OykIiGlLhbA3YpTKXwRDPxLB6LhMV/8mBU91m+p3J5VgzZRAoqZV0/vVpPgM0CEFoXLQIi57mRXPLXG0J6slRopMpdTZdz6KvXjvmoC0jm944HfiiJdLBIiwtOuB2MuPcBQGkeR9Bn9rubEu7SGSEhRtMZC1vCLLAEW6Kl48s5P3blqFMiu9ADjjM/0jGs7Y8P9zl+R0kGLtaR9wMdYAYju9Rmt0hnGrY22x6IFT0Qm8LDj3s1HcttWV7KpnUBhOoX+LT1XAaixlZ7BQ9kF8pODjb62uuKTSFnnrBS1aL3o13fkuiiX8bdV2e9t2//0nZ9e9Ux4UkSPfHSIn+9ynpMZ4ySnIqRFKd3P3htPgKtNCOjCL3wBpozTeK3/Im/e14mpV1999T0iIVChY4p1mMczF33KK0NGMFSki4SYOAvaKyO3GxcT2gS5pu1yMyJi4qqiLdQ728n7D8lh9kStcxJ2z7MoReg0xZ0yTFkbX5XkhYPLX4cGMT+vbxrKlL/3PIfp8aWkA0jxNFrRr22TVAgvngZq3Fvez3sKhMLwv+/yfFLGeTDG1kIgUKHdPXVgbMZaOoqCCdH6rirvOTeFIUu7dDpi/MbDgFRA7hAA6bsJCqoBmNcfAiHGXng00NA87yCksH2e6w5C9vndIyP40b17BKA5nxGmQF9jMCdoBELMmxM3LV7fG4MUCU88w9gx0XihLQ8T440mAwHnXe6Tj/o/C4RYR86koBQZPg9vo3hm/cGM6s05KeWSTKFpbqnGO59nJMQ9RTn8T6YmCMHbwFiOS/cHfNpWSoG/973vXYaIHJZ6nOmYDCWHy1jbhugzpUppl+5FF/7bLp08pRPJ8Q5C0G3uZjqGDNBXaDSHnUCNPmOrri4vtjA/3carpVvRL0pCJkQC3OtVCqSzQfSFzsLe6S1zDfQYK17S8cZWzn4C6HQpXojQkYOMTqB5T8dUZwao6ds4gSd96ofR7yjydt1Ix3zs4x9bKYbSTt6LmOmrE5Pbnoy/aGaY8VHb5qYj43n7t/7VrfdIx6C/SLIHpz7yCx65jDmemCs8RBu+pLO8kyF94QN+kxUG13fWA9DemiDT6GmLbpEtY6HDizIZE5o7u8R8VfCMTn+dz6GtWSTaE7CLdKG/A0HRhAYACq3T/tHZ5qc0o//1YZ7ZJr+XqisC1zkixtfZMPjgsyCFNWRcHalvHJ3Mmm0s/e7zX37oL4/ue7/zaSj0lb7Cx5Uae8ELXnDSQTcEmOCJhGDyxTwrZ4hAmATlzW9+88ojY5q2qpCt8tqkItQfoiqAKiecd9E15cpa+KFNjPddebpSAXnt6CUseUGUmoWOHoKgvzzvGa0pTFaoFbNShi0879ouNOxzUZipRAl8grYU1YXz+V2fZ2AM6KrQc+XFLuTpXR/Aw6sWfMbPGAN4vjOp8cd7KBxtxkDICZUF7nf91F/eB2H0vcWjb+2W0iqHmNEsXOuekHZGCe3VMvidJ6HdnT5tzSjHBG15P4HCgBp+VWugnxb3oXRQ84IX7Q4wx7OfDOUejaqPCYL6rsXttyIIhyKFEyTNlGTXTmBTesy2ePwHABidDO2zn/3so+uvv34ZVwvbjhkeErDiOgrfte6tsMz8JYcTxJdybDzJMt7yCJ19QNEL+TPoxvvqV7/6tK7B5w4sysPeC2+rsTF/+F10pDUaqG0dNn8B7+a7KBu51U5rONBXe9pn5Mm4egEyV70aD8x9lLOxUtRXPujKo/f/9/efTwnccuvRox79qLWGGB1KVrv4xFiSYVGQdgklQz0rJvBeSqZUDhCiL2Od52jgDf4yZsbnT7RjPRr+Qu2NdzRUv2J+1zbchz386PaP3b7anU9T7kh4fKmmgZEzBp+Nu3qGALvv6KL0pXEV3iePFY0WPXVduoF+SIdXKK0OEBBAi3vZABGpnh1jfMBGkQrX+I0sobFD1tzfDhP/m5ee7lqkgVy2m8nvIiFf/OgvXudRGDdATg4CMAFV42oba/KQrmMM8dXcBMKACvQG5IqgoZuO4zTgW/WU2sdzKSP3GLPPAWp04L/PnZJa6qYdpvqz9rSlXWNdNVKfuvPoyx77ZWus6FzFond9ZqkZtRfaJXvAKJ7o39jMaY5i49InwOA3a8UcAqUVrprb0kDWVrbRWKQVH//PHr/SbNornZfdaf7x2bwFcMgRenzWHhqnnViREIrA4GLe5wJCDMKTdN/7X967jpQmYHmXhCJgERDJgFAshVJnODAvxHVoQltKu0nNeJbuyaBRCphTOKsCprxb/WWIMiQh5cJFeU8d9JUnja68tqIT2qLwSnloM+Vr8hvfRKahYe0RsOjQD8EwBt/Pyv1y0TNClBFIaWe0M86lb9CIDwQjPqLLS5/xNHSbh52R3o2s7wsrazdQpF+Lq22F6O8JlBmMcrwT3O7tN0cZTPcWoYnuQs2umUa+ua1GoYhT85JhD/D1eadhgogZrWkxXQyEzHsngJ33TBCCl+b3Wc961jKYwtsZLtdRGIojySOeUm4UBmVrUVOg5XUpZwZhRsYaW+uwCBp6Ulb6V2dCyVG+2mYoyYxICCNsXvXDc5ye8x7Zqe/mz7WlH/2fJ9d3zVkgJF3ACJPhAH4gZEauUn4VtjLW0hWUN7lAm/VdPUey2c6P6jLy3vAP3Xm+aATMPFzQd9WnBawXgD2+bE254lT0SJEBkuieaWf8pyvwALCIT4y3dAQFT5cCGPpxvfZEPoo2MQ5oNQdz10R9oZHumHV1+FXqOkCujbzxdFRhcjzHF32jn3Gr/YCha7XrM34zvOSynRvmw/fmQ3SckSND9Dmw19NutVPEz/iBg861YJilIAAK16NZf8CNdeBesi9VaX61Y12IwCzj/ak71zkaeLr4ednlR3d95q51vsY//Wf/dN07U0VFS3Lw8ADwMB/4h27fmUMpj6c//emnZ5/sTkc8C4TnQGZLjMX4tG9MRZqLdOGBdajPjD1wylHA91IlbRIxV74D6jo91lxbr9rAd+3gj++BbX1ZB4APeepZQe7Rd7YpO+R6PDP27Cm60VPEiGxX79GjODo5HY3ko0h550Yth/Q5z3nO6Z4oDRosEGJhXMzLa+AExAmBhMMiqVCnhYo5GY2IT6FUE5Kiqr9CyYXHZoqkLVLasoBSSnlWGSoMwnCD9Z2/FvYUmjzFlGHGtzCka5v0vEvXhhAJkr4ybPpo0WvLWDOG0RgqntGNQIhrysmWWimEXWRnGrSZSvE/ISrUXi6+7+tP+wl+0Zq8HtcUuWhcu1GOPoJdzQha88TwLjAxoyC7gd6jCclBvAyoNqbAxQ4k44e+ZmQjYz/lL+NUSmhPr8xoSQBvRkKay7MiIXvkw3XRcegecwu82R5rnAorO2Qp0EZp8BxS0BQEOmzNVaCK39YdhU/5x//Grd+cALTM8WjL3D/9aU8/esq/esoCjqIuFDnlBBypC/E/nlHcrc+A75yPHYQE9JKDHUQkJ8aOlsZcjUtrIJ3R+pqRlQwN2t/znvcsb1I7FTuWP+/00ZkyrkjT+Gw5dV91GWgTET4EQqauWiD5QoEqoyk1naHRLmUfYGeY0YsvgfFVi/ePv3Qd/w0MooHBY6CKHqPFHBfNYCjcryB0RjGSP/M90570ZmF2NAVqyX+GI6MZCGlnnPXVM0iqFSkihddAVSmeDKg0EtuABjRWVIk/My2FD3glzK8NcxV/8AXAEX3QP5p7Jgm+AHAMo/vMI7qL4vXsG2MK+FoX6LFu1HUAWX7LAW29ky27QTy9HT9LxTDY5gG/bKUGnNJRK3J812eOHnDFA47UXIgWlJYp2mee6Fuy3Gm6aGbovYydrBh/6Z0lA5ddviIhombtTtTXHZ+84zTSHAhp90o7XALUZQHMdxEeY8dfbfZUY9fhc+twbSa47PKjBz7ogWsezYNxeDUu9Jdm70wYsop2RdVlRIy5ByLSI/iO3uPnP//56ym6mG4RmNhAyDR2C7EcH5/akUAI5PlLv/RLqyhVx+2zzss24BRgSstAEuLqO8oFFv7CDIqoff0+E3DMwYSMH6EiGNU4lIcLPDCMmIr57skoZBhmfrnv9FlxTpXa6DVZ3qcS13fnXswUQh5Gyib++ZwXmNEMCOW1lA4pFVJKpujMnIsiHLWJvpRbYwsIucZv8Uo7pVJmusJ1RVqm116/eFOBHZkwZxWimqOAme/id33vcjSBbv8HrIoKFWmatHTtTp+x5eGgM086RVPkayroCY7MW8roEAgJCO3AojZmeqKIwcVASNEOYU7rzzpKCWdw8NS6xM8evkUWKUEKmDwyoCIY1mPnBOi/+qvAWVHCojQ+W59FQtxrXz8QwrNSE/Hc5z53/U++Cy9XUJdj0fh3EFIUq/mf6ZSiMmRIe+YmUDRTRjMdk06qPfwu0tf2WAq1qEuRPddXT0OxWhP16x1A6ZTMPEOGQDqsdEwOyg6mVyT2+LIVDaHUb7755lOn5x/8/X+wjBn+0xMAUOPJ47SN1x9Z6HyTnmtTysx4SqFQ7ubJ3DOos9Yrx6yIbHwgQ3nCPQQvIFPNj/7xU9/mwlwBCHQ4nUjm/Jb+dT2eMfwAg3szPmSxB9Ax2MvYHB8vGTVP7s25qP+2LKfDPSfpwx/58OkTYOkk4/a7ObQmeuqwuQHwMuJ45Xq8mVvAefIAD2NpToxLbc9VDz6/yxBvvchfu060UyQEX8yReqkKasnsKhC9UDC7ImPnzq3ITuDId/7HH3OkjcCRvvz5Hm+Atwr5lTiQAQWc6EZ/INV4S+eWjiktVNFx0Tjtl9Jio7VpHtsd2g4XQBWIoovwLkfW3IpMmecZWdEOnuXckTtriZz4nozd9X/vWjUhZIn+yonxvnYqObYdMxCNwcJqr3jFK9aDkkpNzEWXl52hs6gckiSMXE3Iboyn0TbwvO5QpIHUVwvBoBIikzND/3lFGF84OCCSYc2QFYIMFLlu0qONFPVEi2j0W3vDC0nOyIk20RsQyUtENx74vBvfxpwRIDSFOasVKY2k/RmRKTytbff5K0VQlMQ900tzT9sitRXYK9oQ4HFPICjwgh/6Qlc806e+KjAzDoJZHVBKIuOUvMwoxgQeS4Ffdj6k7eW6Gbmo3ymDaM7T22tCAiBdX2RsBwmThgm2azv5yci5vgVufsx74LoUYlG/QJxr8iD1UVpujoXXTVF4NxZpkKrJ3Q9E5wH1XBFGwUInNxkd4EXokxLLswoQtUZas1M+2vFUVEWf1jI6CqMr/qMEi9a531gbn894MKM+jdF3E3TvNUZoxdepzMiEeW+OM3op99b4lBn9tEuvYrrOLyCrfsez5LB7S2voy5gAFUp2bY39kz89uuaF1ywgZo7SazsIia++NwdOr9VufTKuDEBbPPHcZ/SYX4ZFJMzv+uikyk7tNA7/m8cAhIjC5z/i84+e8MQn3AN0U/TzldyaK+13xHcRCwDAPXm3+NAarr6MYXJ/BbHmxm/egdXf+73fW/JhPH/xwb84+tBffmiBjQpkRet6hhb5rDAS2Gao/eFBehhAIAPVYfg/Jxd/tItv6LYmrCvrzPXSYeYR//GsFMjkiSJPOsvacV9PkO4BitZNINvv86m8AAL58IBJa7Z0Sms+4EJejFk/nb5busw6N9YcPe25BpjhRPTMm+wPPluLshRtwSVnAK/P6Rg6uCLf9FdrHW/wsRKGNcb73m+lqDpDxHv0FwWLTvJivMBXGQrX6h/fcijMrbbjZWeaiKY4mT1QjVbztoDnK1/5yrVFdxXA3Hnn+tIJgdD/oQmcysWgIMS3vvWtq1AOCm3iS314n0Y/45yHWlpg/1xaADMDIClVdLmvvJXvtXuaKzt37lTxTc+tfNqMghhPIcxqTTL22gvhGWteXf+nLBujMZRbrI/pGWdkZ//6yHhVl2NxZEwrGg2Ilbudc5NyLNQ+0z+UCxoCG+Y6oKePwtpTaCcIyWvbQQiBbRFRjHhHAC2moirajmdTbmakYQKAlHnABB07iJhA5ZBR3xUwGlqI+/tuTHyu7wCGcZmDAG9bIANLE2wFNIo6eO/R7EXSKKbAo3eLmlKqeBD/8LHiPx4TRWuuKKJO3KRsKKFAtbAnxeSdcghk7gZ7H3NzzRgpemUAFZlThvrmfTm8kKceGCjCU1Rygoy9/dZkIIVyni/ymNIvXdAawp9qBvx/1qv+paMcFdDzUiheit87PpmDnm9SW/hJRnKEgIMiSHQbY/PMZz7z/LOPHvig04PJDtESEJIS0qY5MLZ2hpjnAByazad316nHQQP5cI1rjYOHSodpg+Fl7IEqRh5N2kjH4HVgIvoypj5rM6NAprUrxJ7xLz3enBWpyHCZO9fgJV3lOuDAQXmAhMgAo8xDBwj1gZ89hwjdwG0HmbEVDKvdKox1oNa43Gs+e2ibA8jQ27Zh+sgasX7Q73/yIyqD3urqDqVbgRBRxPvf7/5rq2pnVpCTwF5ruOhORat//Ed/fPSQhz5kpejovcB49qoIFFmbNX5FjIu0VghL/lxXitWctzWXPUUbGvAHnwIhaM3QswlkhozkTObU4w0aXZvuTP+6JkdG/0XL/F9kMscCT9EgrdZaSbcEPMyffrRLzvDEeERCRAlzuIuIoFvQ4/iGG274f7Tdf6z1V1Xn8XPbPoVSQGhRUBxQHOM4MMCoGY06f5BAghHECAKNlgKCIL8UZFSQXyohYQwEDGgIVkH5YRQ7YsEpCSEZnTHjIDMCRoEOPwVpK/0h7VOG0j538trPfd9Z/XqfpzDMnOTm3HPO97v32muvvdZn/dj7uw/xV/F65zvdefe4ix63e9gPPmwhl9t6EZR3vOMdh3nktlMVJUDQ6UBIStBgU+jz/yYtryhP1Xs5ZEwJ9CQUGdet5zOVsmsIS9vyKjybICSAUBolo5oi7lpjzJA32f02DXCGrmu8axMdpXrQnAeeQUdHglrEpT5nZMh1GefpseS5p+ALRaNRHxUS4ndI1//u0/6pQAj685DymJpH984oh2v1VwoogDllrEhO/N1GLE4HQlowR91zFNiZc4EfXtFcumZGQtBW+LMIUWChXVsUqO/a9sdIZOTaajpBCJBiwVI8KX18LIyq/yJk5hXAoIB8b+3hp3t5aEAIJTxByJb/2/WcrPBy1H4Iuapp8HAyPPHZDhHerHHVXmCtSNcEe/Eynk+Q0hqLjvitXeMqbz+BAXmPN9u5dV9gmMFGt/eKKtdOgoOozVyf9U8Jdiw4Of6r//FXK3QcGDDurwSEmBPbpo2DUgfu2gpJNsxPYFvfwKTP+pC6+fgnPr4Mu7VnXGrtyJrfGU4yaHyMecY7HXdUpCb90bri1VcPYu57Kqo5004gMeco+UhmjcvckAXv0oB//Md/vOgCVNGAPtERcgzIAdGAiPbVPOH3sbOOrYej+g7QKJpqDqwJ7RQdIN8dyoWOzuvAPwdouUc0g6HUd4+3N/dbUIYfIot4aY7dU7q66PuM3vkfUEBnNSnmzJjQnWx77/9Sv/jjuwqN42lgU3toLOJdugt/ABBzjP+cAbKD7sAa+a1QVj+lieZBdPQAPqKznUnmec3dLSfWFul2EaENv/UbCJFe6mUnLABURHQ5B+fcYffBv/7gkm/9FqEnQ9XPGJ//tW98pfaMx3Xmbe9Vr3rVvvAroS+kf+GFF+4ueOwFq//bAiIK4SB/i4X3REDyIlsc23RMIZlpCEsTFNXwjhl5E3n+Jo5gGbD2qwLOOBW5SOFk2Kth0O400hhRTUcKdoKQPBq/pTx8F/KtvdpAbwg4ADMVv3Zm/40vBRJyd12h4unpEKBqLWboTB+EwQJIkbR9zPfaazvvLBzNmBYFakdTURX0nC4d04Pp8pCKKhmXv9JX8aAwe3UeW0+lmoHCmwGaycPTpWO6LuOYQew9pRwAyZj2uRxpICSZILOQe8+dwEsLiXK1IDsx0TWureitaJn2jW0WrvrOHFMmvueVVuVvPsibNclwdDImhewaCqOUGMVLcQEhjMIcwxZ0TGBYRA6t+nY+ENDh2Sfvete7Vh+8RjUhRUImSCvClrItwjb7DLTlFByVLmtuKHt9FvVwbdHBLQiJjiKg5IUC5ZXTQW1DVJeAX9pBb+nVaDSPgEEn/PLifcejwxfjLx2zjWoexVtzxQCTG+sspRsY6nkd1oW1o/DVWHiY7qFP/abeAS+MxxjsApEid63xmW/bXttBiBbrdLueWiutI21l0HnZxtguFfNQnUIGzjW+w0M6uJoJ35NP47n00ksPD/HSjzGTSXMiWsdweu4N+kSqpHBab9aTtsk3wOZzTpn5N6dsi/60ed21160aG7ZB9EgkxLy0bqwJgBxdRS/nPKGh9I85b3tszmWyrPDT81Wq9yiVZUzGI4JjzdBngeDWE7qLZrm/MbVjknx1dAJ9bu0DA+bS3AJR6CereKUftJKV0rDWQ9GQdKW6G6DSPHWeivataXRYX+Y4WTSv+lhAYG9vyZSIUxEx7xWm4uE/u9fJ+clRJTfWCx70WImio/qqPqyiV2PI8a8sw1zs/d7v/d7+H/3RHx0afMQLNT3rWc86NPZzEqeX43vhXycECr8BM+VCDaCwngkOmKRYMKAQUobKRGufcnc945m379py8e2FTqFb7PprEc1C1aIEaNUPga1OpKKrakHQWTsUAhq2nmTh1NJK23Bc3rR3fWE64XJ9YcJCfS22IjpFJFLY04Pzf3npokveC5vpr3Clya6wqrqUidgDAAlvPPZeRXfFjc7ibzcAACAASURBVNoPTLmv3H2CXFQmPuUR1F98iP+FC/u8BRlHKfoiHIWuM0DoKSWXjCbkPleUuK3mLvVX1ChZzRMkM8btewvUNk01Ez3fQpTDX4DG2AMNKbH4sID8qHnZyktg1nsRwLnGWgNkpz4rMCTH5oGipngZTjn3UgrkNxAeCMKv6gbcGzB69rOfvXvKU56ylCPD98IXvnAZE9ERZyIItRtvuX3jnEp+qxf6XIQy4L5N8c4oif/bEdIaMRfNR2Mgp64tCpKjQNn9wR/8wZr3apQ6XjqZL6JK4QIBFHnF80WwfFcRH5CpOHWdIXLLidOmY8whAGhnCFrSJdYUmouI+J+S5sWLZpAdXr2xA0T+Nw8ACd3MsDz84Q9fxsTL98ZsTooI+96YK6r32drcpjONi7wwHoyWqEOR5CKUU4bxzVhcg6bSO+lGoAbPyWLPZPE/8EGHAA7WD1qBn56ijQfmpogTWipa5GGfd/55S57x03vF7ujPmJsvZQMMWfxFD8Pd6aroDvi2hqQYzQk6i6TM2rIiI9YKOckZLI0EFBgPmehkXTxjO71apzl/036ikx4xbmNKRnzfdln1Pu0ybaeKwnH3mN90CL7437hKN67zae5058MTUc2paCzdQke41jxkj4AH89a8GDO6jKeoiuvR0UP70KqfwNeMQFuXdCZ+wgSurU08N2c9EDHa9t7znvfsX3LJJUvQNKYzqPWZz3zm4TnxpwMhBNrhPAqChHEDEikdQhwAKQqQlzgjC5hi8OXOfW4nQwalBeWajKNBB2Iy+phj8IGOFJ/vtasd74StCIl2fDfDzF27HX9RG99XM2AshZpjvH4Ky2s3L6woTcap9ooeFM7TvwVQCmV613m7eNF4AlOMLv6jye8z/REAK9KBZ/GpSJj+p3HP04hfaAqEEMY8gMKY+JJgTu84UDojO18tCCnKdhQI8ZuxzP4mGK06PJmr7kKolqdDKRYy7xk+8XPSbVx4V8hxArEJQjLMM3RbeDswMmXN/0VSqgtwLwVVDRfD+A+f+4el9KUCgJAUdvI1I5HanKAMzTzQ5z//+SviYXyeAfWiF71oKXIe+EMe/JDd/R9w/8NTJadTYZ6LggUSA9PeS6eWXpsgPaAxw9+FkPvN+wQhrUn3lEIsRUOHeYhm4d+O2A60kAVjz7iJPuAjGksFmXf89ec+AORBD3rQzmmbi/b9E9spOvyMl5S5lIO5QIdICmNUISiZsnbQmueK/raZGn+HjAEbtkv3dF3zhM4erJYxba3OdDKipncfkfWtnZ4gW61PadipLxhWfEQT5y9dk04vEkJOjQdvjVvNivv8iVb4owvIe8eq04f4XY1ADmMPN9OO67XZ4VeBkECMCJ00hf6P33B896m/+9SyRZUFWNM5q/4HPAGvnC089TmwX01bdgUPV13DTTcdnhAKRAAh+IePh2mcE/trKyt+mlNtphvjv3uN0+/mAk0BoHZ5ySiYY7KETn0Dw3StcZpv7QaeK2gGJjpFt/663rt28LKC4UmTNqobWTtkDh7sqc9/vO4f12MH6MKe8kxPFFG3rswLkNYzhtCnPX8ThNAJ5gCteLvG9LGPfWzfOR8WThEEHTml0eQcpRTnd5C7LX0EqyOnM6YmMm805NxugIoiU5QGZVLycvO0CqsbiIkrvJtCL8+GpkLo3VtEYWuEWqAVuM5ISLUsAZdtDrp+KV5/xlHaqJCvCUyoU/raKRWB+QGehDSaAw556wRigpC87/L+KXWCrQ38brxQc6GzgFs5yIBa0Z8iJmhPGVlMBNZCqEaBsE4QUm44dF4KrvFNev5/gJDtItf/THdVTzGVsjlcHsPB+QRkskeWWxwUbjuKmgdz0NxneAMJGVE81e6pQIjrM4gTiNTedixfDghJWVBYUjG88Axoa2mCkACEtvOi1T28+MUvXoDDfGkDCOE58cCkIxjscvVfCQhpbZTODKA2tj4XEakIMoDh91kT0ror6lkEyWdhbEW1ea+UIq/VHFov3ilAgM26Mh5rhRyQTQozr5/zQKEL+fcQvy1g3urGwKiUA31ISfMK9VV0Ej+KWPnNw0JTxgCK9UXHGTM6KXftuN/15JnOBT7ve7/7rjFkxJL16XRtaXStMeoHiGFE235beq35NWdkp/6LLk2QgkYPUXQvo0yWjU9KigdNbzBMeNlxCdKG+GB+yBvZMjZrp5Qn2W2XTsWu2kXLjIQopgZCfK+90hnowDPrYoIQQMp61xc+o41MkI/SokVB0Ui+zB86gXLXVZ9hvK5p6zT+5OgWZd4WYru3NAjedraSe+ufIxEIUdSpJMKzosx14CNAp60JQtok4Htzgg6gxpz6jJdFUMkJXdGRGemNoozuoQNyCERCgEkv3+GtNsgqe2d+SvkHzIDHCULwiiyIQBmD6/eOHz++/5a3vGXlgF2MMcJn0jE9bXBriKdg85rk7EwQBErASmUUWZlCHQotHdOkmYRqGPIqM9w+Z8AJVt4jBpRTcw1FlBFMOWUEQ4KFvGfUIxAyDU1Ga+tp+z5vuAhMoCIvrchGv8/8flGOoiHaC/hUz5LxWOj+oJ6jdIxxlY7RVmCEIHlV2+F/ipQnMlNLeBf9LfSiOIG2lBgBMa8WUt5zAKRISM97wKfCc3O+jWmCQH39v4yEbJWsMVRTYO7RPpWQRU/5yq9SRnlieIWHeSd58ds0AznNS+p9KmX/nw6ExOOuSfZOFQlJ9k+VjilSkAfOEUhZa3PW8wTOAjulM4AQkRAKneK3nqVjrGVRUeCEY0IfdK5PSjYn4lTpmFJ5ycT2utZyKQD8cG2Kz/8ThOCDvks1lf4lBxR3j3E3DrKLXoo5+Wz9acPa8Fk4n1xKHZS+Qqd+gQRe7zZ6+U+8swNQZ74U6qOlh96hAw36bNcAuhlPIMd11rnfO/uBnKJPSBtvesKu+dQ+gwUgkuEZCSG3M/3Q/ESv+QAcrvjsFbt73ftea83SqfRoUeui2N6LSOfkFDFuPtGrJsQLkDc/ZBHdGSljZ3ikngBERtZ1Ij36dfooUIDWWT/Rbhx0AEt413kd5tO9oi94iC48Z0jpROM0NjRMfvSQ1tIxQKo2yEsnFTs3xNZV7bSF3LyK7pAT47zffe+3joonM2sN3v6c9ZTaamYy+tvC2FIx2VrtFqHrfJa2IyfT3vGoqDoe5rjoZ6Zj2NdAHxmmCxS45qB7N6aeEl3AwBjwrygNuvy1PvWhbRGZ7IPrsyfVeJgTc2OugCNyOkFIDmDAcWGMEydO7AMgjl7vCbhQ6XOe85z1BMk8bZO8DPgZZ658Uy/hQiFQnZokg86LyauZSrq8ehENvxUWT7nkVSO46Ei5vYDJBAMp6qIJU2EEBFLyoTz3oA89/ndvEYCusSjz3lOS5VxbjBgcqkbbKuQ5qIGZ3l780ub0gov0JIgBAxPptwxqwpInWMolREy46rd6GgJR2Dp0n1FIyaNX20Wqmpet0k6IjSMgkpebMS7kPg1Ic4HODO701OJHxrn0TjwKLPZe/QY6GnO8nemOUgLaoXgIO2NDEQIheci1q40iW2gpnRTf64OszBd+zciLNgKC+GNRJ88Z/fij7eo3AvruTTZ7L6Ssn4oPtcFIGad7PQflvX/53hXRpGCKuFC2+kEXvvu+vnyPNjz5mZ/5mfUwMNcwcq94xSuWseLtybsDIp1oGahuvU5+lAIoslGKNP1hfuerVE5pEbw3TnxLNgr9ayMAq43GkQcv+iAqS0lTgPiGTxUVu54R054x4xXF3hZJRsDnZML1eAKwes2i2i2YmnrSuUmMMICQQhb2NzbjAjDcL5XAAJIBCt1cpWfMPTDYaaSUP/ntScFAi+cNVaTPiGpT+9Z9wGQLQrSvDWDNc3S+/hu+fl1PD5ZGIBPJid8YLZ9zZirCdp3oG56jl6eM7+aBDJpbn9ENxN7j7vfYffRjH12/Ay/oBVAYpML7rRlzmqPa4x/Qh3a8ch2jiD6RFOP2fWd6iBQ5URSf2sLq3T3Wf+DcuDsyP4cNXdrvULvOeenhiJ2fQ68kk4ENIGgbKZxOGRkqooivXvrCW2OjW3sqNp7jI0MvMNBZLOkmY7z6mpMn5wbO6TX0+i7bVfQ78IJnHbFgfrzcX7mA9VGqh6xGl3H0CAfruNROR8Onn8yFawFHNOgLtshRxjdyL8K0tujecsst+7ynN77xjavI1AuTKKXv+e7vWaEgg7VFB8PtrZ6v93/g/evEVIhQJKScbkodc0PWGQQTjxEmuwN5Mo4VKrUQoNMGp80ARyCkcHTGvJxlir5FXYTE55SvyUeL94BHRj5Py7XTqAaCUvKlTzKs8Sbg1cl3fd91GbqAmjFWeFq4sVTJBBdFZqZxq/YhpawP7Woz72aCkOmNbwGD8RaC9U5wfJdiphwK5+W9tSjqv2vdp3+fAyr4MEFIhVkB14rpzGMGffY/25nRiubJu4XT49EtFgJP0ZFr8134sYjT9NLjeVGdoganAiHJid/xi9xm/Pzvd/zyf5ErdAeSZrqiKEpAK28ungcEWytVuxuzPhgsxqWcsu/aVnuqaKY+RbzUgD3xCU9cOwJ+67d+a/eqV71qrTUGhAJkMIWSC6trd0bdJhCcoDbgmYzg7xaElBoMrOGZtgv1ThCyvT/5da80hZ16PcuCLsEzyhXt5r6HKnacOoWoL/cwjObOOvS7MYqCdIYHWU6fTCDXeDIG0ll0YfVceNCus8770JboBgNY3QU5XQd+/d3fLePuGTSM23d953ft7vMt91nrqAJkfaKt+eiMHnrBWNE5AVs06pfx4DAGJozX/8Ye+Mh5yEEMhKAhgOga4/rz//Ln64gHgBVwZUcUhwYw0QPI4TX+AyHSJuTEOrXrR//ock81QOkuRtA6QR+ZJ+f6BeyAM4e2ealbkAbSdpE6c1t6HAjyFF08bnMDoKhvditbUkTbd2TPtevwug99aLXvelHDnpfjmsA13Z0DleObbs9ZcX+G35h6YGVgj83Tn3G0y8j6A55cn40i82Sns02sVdegJzCX04TX5oRMkkHfozWA4rM+o8EYKhTunB3zUkFuO8h6/g26/O49uswnXgKR5q2aRnoYDWRqHUx300037ROc3/iN31j70xHrh6c//emHoZcW3sp53+HWnsz7/vv7dm9961t3n/rkp9bTKSm+vJ+AwQQhJqA9wnmGBmRLVCeqIRwTMZiwGdj0cjPEIeUKmkJdM5zbhGBqSlNbeZnoKTRGMPyWcdJ+KZKMZH23wMrDtmgDSmiYofCppP2foc5wFREKLFTLUb7X7/HANcZc4RPl57vASJ5zCjqlnrJvPgNkk19Fk4qEtB24KEdh2aIhAZptFKoIQoazSEjgDA9mOitak4lTRUICt4EZ17UrwDul7o/XwCPoQKGMhjntYWS+Y2iay1J4kz9Fok4FQgLDgZA8I22UBqIk/E8e8K35S36n0U1xBVK1iycURl6ta4qEJEs+83QqZvSeF5jsBqimF+833z/1qU9dKVg8ef3rX797wxvecPKArLvcdffN9/nmpfDNJSVE2eFbkcMJKpKpImtbEHIrBHIQfcpgFC2Z1zAYE4Rs708eq8YX3aA3qmPAA4qSLPS4cYqW0bbue6CW9eY6QKCjx/Xr2TlSUsLtIsD43FrIsZk0mQO7G0RCKGH0AQrmH/hlYPBEtNnYOinVWhBJ0CdjASTYdejhhdIuZMVYGKzqRrTtHmPokKvOlDgVCCGD1Q9VbKqdilObg+SCrMxISDqyyLR+1cAUCcF3ssdgG7Nx0feAnDqAnFVAIpDeLiG63v1o0T+69N8j7atxwB9zhf62T6PLmEUrXD9t0AQhDhqrLoQMG0cp5SLiRfpm2p+s4Duga12oE/LeYXtASEB7ghBjNHd+L9XXunEdWhhoY9W/LchXXnXlWu/AWk6ulGnPhSE/2Sw0lVYUBQGM6IccbP8HrvBsPrfIvUUzA9D61R6b0BxrCz/xCcjJcdSesXSva6qvChR7LzpUFFA7OWH+3/viF7+470KejwnUucn1CO8KslISJvlOd7zTYTrGQ5v+7D//2e7Nb37zCtmY/HliapW/GR7vFkmnfs7UQid5hrJbcIVwtt5Vyh9NVQ0Tmop0Mmrao/iNIcCgLX3nKXrH6NragpBCyxmGwk15rHkPhDcApf/qVbZKeobnQsQZ5MKQ2kInPmQkXWOs+q+GJoPkeuNwTx4NAenP7+7P8w4ElT6aICdFM3mccczzLxqSbGRs8GhGhQho0TDXJHyBCfM7gYx+0BYwQvOMhOSluN+YeF+UQc+fsFD9b64BzELt2m0haUOfAebajwdoLhKyNXrbdIx2ZjomRURxM4aMTrnTIjClB6p1MA7/104AboLVwqbGgCdobReIdo3J2hMFER7ncc7zQvyOti390fuTP/mTa82TWYXq77j0HetcAHPJYOKlfilDUaXpWEweTQOdLAQAvU8A5PNcW4GkCUrM7QQhtV+f1Q1Y46IPIgiMP0NrjZhjYycXeGb82vd7hff4Tv+4zzzkRfpdSlo+3sv3rfGULx24DODBrhnr9bL/eNnuAx/8wKFH2lkYruNJa8PhY2TTb+7RP4VsvNYkfergNWkjkYJqDUStXcsYoI8B91pnaFx33Zqb06VjyA/jASR0sJ7xGzc+lY4tKrWNhGRg3VOqpnOmACIgCYDqvJocI1vc0UZGOb2drGmsIiT4UQ3aAkTHzt6dfbuTUQyRITSbP3xwj3bMpYJN6ZEiqO9+97tPHuZ31rFV11HhLbmp6DU+p5/Pu+t5K3XjGnMRL9DeH374sxuUgyMFREfkDAVCzEH63Xvy13fWUc5gjos5IQeuNbc93dY7etBJDo2zGjffu55+ydHTB5morsN9gU7Xm7N2R6HBd9mbHHPg0G945B2fzXlba82xPnOk3B9QdB3epaPQ537AR3vNUXUjeMFJ3Nvf3983URdffPHak64BDOUZyf8YhMZMeKHbwnwmRfjXPnFCXS461I+obfgUgyII8T576aeQZSmMEHhH16KjNAPhwNQAjr7y3surV2Q4jarrZyRFXzOUX8jV2FKQCU2TUcGOa/CinSOBkYxIgKAq66IyhUFLLaQY0ZlQ5IlsD88yV3ktIdAWAiVuogNLARn0ozH07N04zQNlPEFChjAlH5gLtORhGXt5xNJZeb/lImsj/k5jlTGaRsnv5CFAqM+8n+gwjjw4xlGumSKO7gxWO4NakBmv0hMt3Blmbt4CXIGRxu6z61sLyQqFitfJMEPjO0BAW+Sw2gxja1zeKV5/ogtoTzaN13dVuyeDaCxNY64D3cZrLkUz7RBhlNBQZC/6kuveA2AXXHDBSsngrUJ1Bh3Aq1iXUUSnGgkGPWVd7cFcY/4P3DS/M1W3vTYQaj209t2XMjOHAdsifoHKeIkOY+74+nLa+jJfaC+9aN4Yi9YAfVdRo2v1XQiecXRuEudLpDbD44F1vea2Xe3iv4J960MEJo+e8U3fAMratQbRZe6MlxHpKaq+QxvFT/f5I1s5U5xEuxXoCLqT/pX2aCcOGdK39t1jbMmuPiq6nM8fIVPt7MNzQKVzaeieiliLEOIHw69vIMN42AQgpDRkZ6KQZXJgXPhkXeADfpOpeKudaqVcyzAaC7DSaajV5zDeQKJ1LUqh9oAcFC0wBvPQA+OAPH2lZ11nTK7zXkQMfTl433Tvb9pdf8P1Czx9+EMfXg+7UyMl4krO8Kj1SW7ci4eBGueeiMCgUR85hOYMT5MPtFxz9TULfJUyU+t11rGz1rojB/ppO6wxFFm1dtrVF3Bf4Pjg1Gq/iyAVZDA35h/PfEc/mWcAwzzpw9zgp9/ICBAUP9HtenKVw23ui6RUoxRgdJ0H40n39rBDvFoBBCAEMbyft7/97WuQfuAVCQN6GWihZSHN6flZFG9729sO89CupRCqot8aNQzXOaIIXzUHhKrUS+hRO4WzMriF64psEPA8TAK0Vfh5/sZhbDOPrf+8sYxUym6Gw0s15PWiKcBjAvKOtFEor7BmtQ2lZ6qRqM2iMtPrnYpbPzMSQLhTytogIIG90GxKHS0Buw6XKaqCVkKMvsCc+8qDNqZOsMxrjzZ81bb7A1kZ9rylPN+vBITgJ1lDSyDK4qJEjMFCsBiFHY29bYuNCw14TSbQ1wIPYFSFH63VVyQL8W4aTeMJKCYXeTaUoj9KwzUUFQ9myhMe4p/v/G9OyXHGwfs8mdJYjYvHJcTamgt84A/eNL+FbCkQxYy85WiqcLH8enLZONxrzoX9X/CCFyyF8qY3vWnNaY+wZ9ilOdD0yEc+chkaNAR4t+Bypizi4wS1W6egOq+MZLwrIhbonsCkqEmgMw9SNBegwNNkHj3kIbDNcBgzo0Ce6AxRXPykm6prI1P4wshVeDjHetT/jLsIhr88yoBTgMA4GdqcgepP1nbFvb3D7Znpm84HQbdUD1rQXkrAddo052SFUcxBwh//13dpCjxiIPTNaJXWQusEIeQGAG1N+926w0+pOqeXOieKgbMu8VM6BgjRPn6Q7aLq5F7fnfIrvWc8wBNaAzOBZ3JmPVk3+MX4+UODcTKYtQ2smP+i8eQoPqDBk+LPveO5q6/s0t2/7u67259zshaGPKOBTWlrL74Chr7rJFb3An/Gu55Bc7vbHW6vzRHJ7rg/I4+GCu/9np3LJs3xFUEoleHQQOCpEgE89EIn2Xev9Ymu5tLvbfHWR/WH6SG0dTYIGSD35mvakw61o4fIZ4el9dA7Y6r2Q//ZBTSR/x4ToC/9ul4bwBgdjv5VmOofRzWLhFiQGBkIwUCTXrpkMeKgOFUxEs/LUyM/9tGP7T57xWeXsBhsuaHSDC1YbZeTJ2iBkUBIoZryZ02UxRNS7rfuQQ9vpHRM+eoZ8cCA6iuKzmD23FKVsZygY+tJFx0pZJzCLU2BwRlE74Xx0F8aJ6Od8ShsPQ2jewNNEyihcUY4QtVFUVK0GfFSIC3qAAf6i4xkoPQ3F4YxFXoLhLR4Jwgp9ztBSMa8OobeZ3Rk6xFPpY5XhU9FBChi30HRHbtcTrVtynke5ZOrqynM7Hv8mulBdAZAkq9pOGcIP6OgXetBv0B43tctN9+yiuNct8DO3hkrdWl9oQG9nTlQRKWwqLFlLClyC9pao+SE5BkL18b3VdB1UMVfISawoBaBoapgrDW2Bd9FlswZRaX49HnPe95ScvQAHjulk7Lg1SuS/O5/89277/+333+oCKey285r6yKwcBQISSYmCJmRmmSdHGQgZrRqOhXGyxD2dFHzY8z4hoaZ7jVeOoJCpCQz2uYo5WmuGDo1B45Hj38z1XgUCNE2wKY4tfB0OiHvnfH+tn/xbYtec63o0H28UiDWWMxzKToFrKVSyZLf0M8wWBdowkNjtz7Ihpe5zNEoFJ5j0JkXhe/TKdqaIATtwE9gtWi467XvWjUhAIC2yKtxASHAC/0hdaSQk8yrc8ie4DUQog/pGu0BUh0jXtRXG4wxoIgPHSgGpHOUA5Kid0CI+4wXrWQkZzfb5j7r0/ySc2MpKuT/Hh9QRJeNQgPacoKBSKlJ7biu58uUOci5IVMB9s6lSV+ao7Zx400p3Op7jMM8eXEIzHW2q6PQ/VYtDb6JWGQD0vXGne3RR+fkAHA+V6yKBk4MWepheOShtI51BOTqh1xpx9wFXIyv6H76UdvaLWrSWTL61daKPIqEFEK0ywWqmSAEw0KfOrAgCsVpHAr2ACNotUcQl44prD0Xq7bz+maqphqHtsyaXASaXIywnUxYqkWEpl4dL1tYshqR0gSFLzFEnzOS47tyok2acWFiIEY/JpYwE8JCzYGIiXYpNJ/xwHs1CXiXEUSXey2UGZlISfnNNf7wY+bfU8ZoynP0e+g1pF1UxkLTL95kZKvkbvtzNRKluOZ84fOMxLi3MHnpmAlCZnRppuMyOBml5r7IyjRS+iDopVva957H1+PWzYVFQH6LqBmTcbYNEg3kNRCl3wlC8rqT1S09eQ/ucS/lQilbgDwjHl2h9MLanXhpO7vTTK0Lr5QVg2OdVZ2u7eTE/+4vmtNhWVNZFipFOzmlHCl+3jdAxBglE8ZeCLioWnVCGRy04bEULEUHdDAKDLD5t8adhvyYxzxm1SdUNxHN20jIBCTxN74mH4GgwGr0Fv1s7eFDSpDcaa9UZZEEc0fJMXD4kFJ0H17N9As9Y047JMpcBvD0RZasGeMmOx7eJx+Pj9Zba/RUERH6Sk0OfukHXxnP9J4xVOcFZDqltlQCEEmm0exe4yzsn6wAN35j7Dt2XZvkQC0GfWF9uDeZx0vjDpT7X3vksYjnXBMThPg98Eu28F/fGRx8EHkDoIzDGmh3j3e0kilpU3RYM/pe+u3GL6yzNdADjOC/7xlH81PEyj30V7JRlIKM5qCYK2sS+Cl60No3p6X98adamE6cxad4hCf6qu7KmLzYt47ixys0kotKBugd82CtGbO+fda28eJjD58zD36js8y39pp315bCAHyKwIrG4W1ruUgW3RJA5ty3/df8G2t8c40+gJoiJ67Xd3UsxtC22iKmK41yEJm2jtqBg58dCpj9c21OnX7NE1laOvPqa1YaC3D20pexrFQ3EGJyCfBv/uZvrhv9+LjHPW4pIZNjEfWgGoi2U+A05IyRd77znYdPNkQwAhCpc5Ng8ARZhwwMYisapJQKmyOuU/USjA688VsPyTFofRTZmMU1Mwyr3bxa/WcUi3QEaKpR8bn0SYKU55USbUK05VW9wAREaAiEZLwK3/s+NF0xUoo4zwmtrqtwKGWij6IihUcDSKVVAlwtAt+XIkoJme/Cc3n3eerxKCMR4JpGrZRJ/MfnvIb6irfa2wKQDBPaU+4EPKEEPiglSqYnh/q9ufQ/+TLvgSuLzqKukCrlqn/XFtJ33TSIaJifm1ffB0zwzUt/jAxDpx/zU30KY+P/vJAiZuaRPFBmeeQ+EyMiXwAAIABJREFUV7BKgQei21qIRn37Po+LwtQ2xe69Q50of4rXu7aqfk8uS68aP/5tI1Loq8brYQ972KqvoaS964OyA0IUvErFGGfeV2FVbZqTZGoLQqbBTr7mPMSjwG7Gxme6Rrt56im5Uo/VDJE/nrAn2AJ4lCX68ZSidj3DgVbraZ4JkW4p9O+zfug3wMsOmVlwdyoAknLNIy8yW0QGj3iYbX1kBMh4AEof5s395AOPeNsdtmYuOgaBZ6ytnv2CdiAM3dolOxnEwBMe4ec0PP7XzxaEaM+r9LGxiHaQXbJB1kv1kD/RN/0ytHgOUHln4Oh865gMMrB0ujHnDArLGyParZNqBdCLDwF2NLinegRpFQDH/dYi0CIS6J3ck3c86DN5rRTAHGTU2zoaqA+AooUMMaBqQvCxHSWMqd/RY81l0/CMTkr/pkeyd/oq2kZ2/RkfvqIPkMpWcnCyu5x/QK76k45En5FGsoMf5hLvirKgwWc8D5SXpjFmNKE52+ZaYzK/pY61zQGhh0QwqutBK375XX/pdmunmjRymzOhTeu7ukgyv3bH6Fwez/kABJmAPfGJT1yVxxZvSlcD8m/lR3UkHO3EPAxrkNUtGEDhqFCpSSOUTQqi9U84yjdqxytD7h6DNen6TFm5Rh+Y5rvy7v5PseW1Tw+8mg40aVu7eSgZjxBoVc8ZQP1N723rGRmHNgIzed7lrivyNdaqyzPw3otKoNEYXDdrQFzTRBftSFhC3oX4m/AUeOHJgMFMb+k3oBYA6bsJkkrdGB9hKjURCMmgHQVCUu5TiZOlQn49+4BSYXwtKAvTAvHqMKciSoWhp2HzvznKkyYL+OeviNeXA0KKPjWOoluUIsVq7igE8+/PZ3wOkJWGq26iqEGekzYq4tKOFyDBOKYogbGU5SxgLMfv3cPmKF7gZB3nfRAVS46LhOm/tbDlf+CWUmfcRF8YBetYeDbDLvSdZ6gf9PXk32pPJqir3S0IyeCZh6Ix1kUAI7n0G5pLywRwtRfYa82bn/n8KmAJrXTJTBEX7YyH9In/GRtt8vYrjjUmAMSzYwIIE6QeBUbIHQPMKGuXXiXH7qO428XFi8740IVkQf/oYdTb1SFNxljiCdmjn9ElQsIY5EkHoNI3gZAijj574UURuUBRuqkIk7asbS9ABz98BirwwXfubfs+ejt3hEy0Ddd76UNjIMvGiA/kFR1AWCfxMvDGZM0XsWKUcxqtDe217RrQND/WBt6IVgQ6tZ2Rx/t0G5rJNlo6Q2hGxrVv/Oj0u/GWCfBbBwQCYoAV2pw+e+zsk9tTK6jF91JW6WnvOef+dw0azbnP+nPUhTIHr54H5X/GX70H0OlavCo1FzAyNtfgBx6lF7WfMxzQwC+0pleL/KOBHGjTn88AifukhaPhc//wud01115zGGUk99nvZL0TaDvHBC/9pn38bywrEiKX/aEPf2idDQBUyFle+LgLV0GWxU3AEhD72icIkf+UQ7Z4ERvCqhAKY7SRB4IAv1kUy8Cf2N994X99YQGfIhoGeMuJk4KDmdqYgKbIAEHL4GvTwBQfaW+G16rByIBWFIQubadAy02HXpug6jNS7Cn6BGl6lx0UFFAoVNVCz1MngEVHZru+c299NtaiNHktRWjQmAea96vPqqbbwojmmfdNGBjFWROCb3lHeZsThGTMMvbmWxv6RGMgJAUdeDuV4UcTpUah5BFRZD1pMQXRgi6a43NKJoNEHkL9aIqWCUD6LnrcO1MwGZmU1haE4I/fKDKLyHyipUUewA1s4A85J9/mhDwHcIt4pMwpHXUkKunxuadRug4d2nZ/dSWUI4DgPv2VOiu/THFYZym4AN80nsae0ff7ox/96N2P/diPrTmhRNSKeTZI4dNy3a4FWjxhtyPvWw+z/ea/7yZgbN1Um+SaDIb/WzOlDSoqDugETlobQAhvnSFyL54k32TYfFmf9FS1AoFpa6daEe26nqwAIAx+xtyR3vO1faAdeZgghKHCx3aKmD+eoYJXc9MBcKVAGDlRJ/xGrxy6d+Ng1J0dwisOKFbrYc6NKwfM+gGskudASAC9syVywFrzOT9FOfF8ghDX95wXYJldAELwXh/6xf+ef1KkkhEFNvC4FGIbEQIixmzeSvmWSpggJBCFPv0Dcz0NGagTObAejCPAPEGIe9Dftmn/TxDiWvfqE08Csto0j2gi++aALXSv8QZaSsu0Zs1PTiSa01mlJUt3mBdyrK0yBwCnNawN/PM36zzwvjQdmcT/ioNzwqunIb/6QkvH37uH/Pm+OSZjFR4nkwFJPMM/Mtlaxb9AWuMrhYcXFaYerp8D++9+965j2x1WhvHyyE5NBUIMWi5U6gVzFfsYrM5npbhOIH6FqRhmwKVjDCyDURSkvBwhK897mI45OAyo8BllbDsPYSh3lndqIrRt8EVJTDpFn/I32XnO6ESDfsuNYVipEfcVri7SkvEpX5zxwbwZudgqWddPgIDGGfI0oQkgmgIrGXo8mqDEOIpIJJATwLTlL14H2DIaoeIKTrXd3OirECca/Ya+vCnfhZwbMx6WGtEnpfvlgpCjQApjbnHl8ZGLWXeijxQGWmdEDW/MSx4+XrjfPYWlS1OVwilqdioQ0jgzUj7PdEwLLBl0XXKNdwEN7z4HcNHdFs3C4+QO+NKH9oyPQTeeIn/oLKqCf5Rsx5L7X6Si0whTnhW4zbCw9XEUCCHPeOg37z/yIz+ye9rTnraMCSPhCHc75zqZsV0m5oQBkMJhBCinomFfDghpTeQgBKa1MdMxAWzvdENROtf7H08yHAxh26PxDV/IF54yUK3Necy0e9uiKZKET5SjNWDMQIjC1IDJ9sToLQhxH6dNfQ55pDfxlbKtpiLeoc08u0bdQylRuhjvyUcHRJkfMiXyxRu1XsyFP/1Yp8ZbGhlwAeq1PdMxpWtdi3fmjbw1H2itHg2PrUV0+Q5/8IrM+s5c+VwkRFs9r6qH5IkEaV8EiIzr14veMEYvcoTWtqsWXc6gz3SM8TnYkpOqL9G5jlV3HT4CcWhrLVU02lZTPCjCmCOaTsOTQHxpc+uIzDDQ1ir6jAc4JS++9/I9PpJVcmVe8M8cpVPx0Wc80TeelbZrJ2KpEUCuqCsdqQaoNZxsuUZbvvdHzsiV/tDj945oJ2voK4VEf2T7AiE5NBV0o40sZQdEPuEAp6izz9rWXmm7dmO63nwC5PgJvIvwtNkA3wC5VbsHhCDYxb/+67++BMqFGPxDP/RDC5wohjJQ3zmkpZoQHUrVqAmRjy5UPfOL2/BlRanaCMX7Hw0mpWLDck15m6410Iw4pRAqDcjkGRHAQEXeYV6XwWNQKQBjMAEJYSHJipM67TAPzntoFL0BDveVJiKEea3lDYvqFF0wHnwuvFgO1u+1Hxjx3l9Kt4gSGqrBMUd55UUqGMj6xBP/l6rQT+Fo7aGpCII5QXsnSzbWaM5LQD8ZiAbtx6sAkQW69ZL9RoFZMJQauaogzcL0yuMvYlTeUZ+UAZqL6ASgCvn1e3NSiDcQktLdymdedoZ01ky4t/C/8egjj9F1LWS8wFd8Nkb/+936aN+9ueAlm5/y5RmEacRLQeCF8Ks2KIoVdr7iyt0VV16x6mfQhT7j8s4pAFCKIJaSKhpWH3lgRRke//jH7/yZe/PqmVJ2wNELxlfUyY4Oj7mXvgFYkq22bbe2t5GxAHgAokjMTF8G+APbaI8P5ny+Whd+N2agCQ2tD3S0tjJuheqjOeDJcJo7cmjO8Puiiy5aIGRFIMfZILciYnxw6NXcomveyAB+ar/iZX2bNymE0o1ktBRNa1SkiQ4yPuePqMETgWK48bZCfvRmcOhMofN2L00nqBSmfvCBUdFXa7/QOSNNxqvRY7B6tk6ghVF0H+DnuHz9GhO5UZwLDLgPjQyXFCsvHL+9FzV3DyPbyaEdPU4/Mf6cYPKBFvSh12c8UbeIp76rFgUvGo+pSTdJ9xaZACIqCyhy3C4s15N1fc96ss7ZMH7zaQ1oo1NL3VdNRkBGf65BY6n2KTvVJuXc6iMZB+B81oZokf6sFzqn6CG7gk/VqJFdgC4QQb5ck0OS3a3WxtpwLVkITBUNJ7vpYn2SY+PAR/24tyPnybO2fS6KjIdAofkw516u0187APW1tuhayARYYSolaXLVftib3DMMLGzfUVB3O/9u6+AeRCJcJTigQgkkxAnqVskHJkxMHqRrC19hVsjRIDHdIBC/FtOZZ+3OPOskyvMy6BZW0Y+UTBXHfi+0m3EOKeb56wsTAwWlk/LwCs/ONMtC5Qd78NFcmmqmB1wfSvS/3zKiAY7CXrU90yMBkX7L2BYRyOu3QL0yRHjhmoymyQ6xFi3SZgIfcCzagD/RYZyh6MBi4T1y0VNbXT9rEjI48T/vFU0UVs8QgIgtMp+1Qf7QW1V7ICTgk5EqjVDkAF8DaYEQ7+al6Eppk1OBkG1kC38zpIHbCQrzQvEUL5L7Iij64aFTJj0BNHp6VgivNo89uU5RFYUxVuOz3qRgPvLhjyzPIkNSlM/9lLs+HRqFpryf1l5pO30UZfM/3tuarwAV/UU5ecB5gQErEQJOCgMywVOpkUBIyqfxJBNFouJlisvnUnvJYN7fUemeALZrGb2eHZM8V1uQp0qm3FORIt1S1Cs5d08RRiCrLbqLR5tnZ23ByOev//wCbaIhaGh7qz7NXwZC/+oKRLUCSp0DYpyAHaNd6Nu95lP621pRJMgQ+t76Mi/Gz+hU2F0q9nQghAymw8gKp03/gIMXucIjepbB7DRiPGOUvDP+dkiSO86E+WML8KGdYp19ox39uUdfxtBTrfUHqH3rP//W9ayywIN2tNmODGPUBl46UNNZH65Hn9/YrHRbjpB7jYmMVyhrDgLl5ts84GVAuggj2UJLh3FqhxHtQXjuTYfnCBpLwJr8Mtw5yb43XzlEwJ1XETu/kUUgBO/xUPRLf201Xw778Rt3n/zUJw/TKdovvVf6LfBRNMz4zRMQqA8y1zyaG/NBXozHHJIPvPS5yFxbgauRKRuBtqL1+NguwtZSNsOc0Bn+VjpGTYgbRUJ+93d/d/eJj39iGXmCrjAV+nYingZ958F2PFfH4n7u6s+tRQH5Yxgle1sgBHGIDpEVgUjh5IlnHAuPuc5veUQpVHQVlvdbQqW9vPyiFXnpFg7lWFQgpWMCMyYzn0oxJkCEpZoS7RTKJpiEu7TKUoJnHVvFOylPY0Arfodk1yE6B8h2XheQcV3GIuVZyNVn/7svsDE9w+omMmAzmlTovMUaCAyklRMN4EVbwh2ow3/KJGHP6GSMAmEBMfehC68tOjlMypZC7vwYbbQQzc1UogGdwsbGVBi7XGrATV/Gqd1Sc6W38rL1NYHHFjTj3QQhRbkCQnk8RdTMSQsZPf7UVQAFnYA5QYhxy+9TUu7bevqlIIv4iEzyhgul5rVUfEZuKRjFqpTxBGqB0BkNCcBRUrycZz/72Su6oX31BzxaDkpPPcVPhsgJjv6AJ3Ng3KVKUngB5Gmoi0j2Hf4EsAPR+jA/OSfab91vQWJpLN8bL32Fz61v8z4jIcvzGiCEfHUiqDZcq2/XudfulAlCtiCxY9sbzxaEVBTr3attpWSS7EcPA0dGepy63xidxmuc1TwU5Sj6mqEFfMiHedQPecopWZGcg50w5qVIiLlMf+RUorOdFejcghCyGnAzL7zqQAhQWoSc3JB1Oo4xa1cFHnfwV7qAka2vebaLfoCr5Bxt5NsYtCcqlAPmO9eKABpTfDHuWZwe8CkV0XV4VBQz21DxJPknJ/hpfIyntZuzNx0sc+WFZrzzma5Lp2qjaA66OnhMm/RpMiMgAKzhXakLbbAz9AEwAcROedVPet64i5zgTbul8N79xkZP6Lfoqe/NL6ChbzR4ATxq1dj+GQkp5ZRdbBsz/ueglnkw1+TKmI0B35cuAkIoAiDEg+gIjh9sBxIKtGOmBxSpEXnGM56x0LmBEgZHPP/Ff/2L3Wf+/jNLMKryPl0kxL0VySQARTEM6uYv3byQrYGUPzNIDF9FfCf2V04Qg7WF2YQno1wIrUIngoy2lNvM+zPyxus7k5RxLvfddq3SFa6ruLD+0FAoL+NrPL7rkdKFzYw7evC9sGFh8SIW+nOdMWQwjTOgkzc7w47VRmQQUuJoNk7Xdg1++h/azwMwdrzIeGQQM8yBmhRa40dj1dT6muAn2r2XKqIELCzC36mghTEDFAGv0gn1GYhogeNxvAqwTRDiO8oK3yyGIiEzGpARzKueRtNvE4RMgIQGCjgAov12JaABbyl7IARA107PfygdY03xHksfFiGIBnRXuY5/lIJICIWoL/R0qFEpCH1ax5RNcxj4Q0OAsPEm/7zr5zznOasWjEH/kz/5k5X6EQnRVrUr0kc/8AM/sJ73Ud49mSsCVCRkm47ZghD6onsbM7lvveWla8dcbCMr+BYA5ghJDRSyz5OfIMS8aFP7eKtv/LOmk4mMN75UE7Lk7+DwuVvJx8GzY/pum44JkPb4eYYLuADC8TGnoVQbnYp39Jx5YpDbccUQohFoDzy6zp9rADCRgHvf69677/jO7zjUZ6eLhPTYd31aw4FN81oETdt0b+kYa7YIGjrwnIwzamo0eNDAEL6SQ3IqauGvtKXIIDldnvDe3mEBLp4XgdWHa8igtYZXaKjui94B4LMR2uEQazvQwaAbW86K9oEdQM4cWL9tezWH+nBPKfEANoNc9IIMtnuv3UnkMEc5AHP8huPrbCs8AnhyWqf8+A7fA3743BlYxo6XaGVzzQf6Ogqg9JXvrAF8CVSiAf+smer2iniYm6Jt/i+i77vkFZ+KfqLN+nC/OS4S4hj2T3zyE4vXnbyLd3QUmUGD9tXwOA8GL43XfHW0wTp0EQjRCSUDhLz3v713HbAk/wSE2PkixEnQ5Q9/7ud+bhkOAyd8r3vd6w6PSUZoHjXlX1XwDF/rCxE6rzI7FGmyEJ5S8RAjk2jw2va9/wvZ6ks/eUNFOHwmFAYPzBAajGZcpzdQe0UzMjClYvQTTd2HXZSYvzw31+VlZkTclwLWb/2biLzblPo0coX+0FS0ob4yIPrLQ9JfYCtP2rgSwAqW8M995SUDGxn5aSxKAfhuq/R9xh/toMu4i4YU0UFTcuD3+qg+hvJXWS6UanGVmsvIbNMdlAa++V7friu60/zE47yQDJvrOpRnGqC8BNcFQgIvU0nozzgDse4r4hLvKcm8s5Qc/lgzohaMg3t4EAyQ34yZIqNgeL15N0t2z7nDSe/jCzeud2MoosGYSX06u4NMVTeD9lKWaHFdnl2ebrsxiuaUqili5OAsRanfeM9v3H3wrz+4u+yyy3YeTsaQVATuXob0sY997JrDvEm0+C2PqLW5BR3bSALezvRkILb7vAcEK9qe86M9su0+wEnovi2F5odSxiMyWjg5pZvMt1WaTiIryRf+iAZ3WNkEpJOG+T9aMspooivdZw3QseYAyPN9jkqFuK7nDPpjgDIU1S5owzUdUmY9zYJzIMxcSU888F8/8PChaDOqlDwVLQLQvcwXY1UNge/Tz2TP9eSqh0Waa3q8QlDRclExdsN15gF4da85FrEwDp87kKuD4bTFiPGyO0QOPTl7+GScFTomQ2jxhGMgwrXWITrxb0bjcma1XaFokcfS6KU5igTjibWY7i0qoB8yBfwwwrbmBhqTg7YSW//u9zteGi951me62G/69pvvcjjaJcWg2wwispXemWDdTlb2mg3Af6Cy6G46gT0wt9YPmvSV3Jg/soYvASlylpOXbrRm2sVIniqK1haa8QpA0Xe7dsyX33N0S3m1PRq9gPjeiRMnoTwmexCdECwhIuiMBA9OqA3Rvvvpn/7phXYhyEsuuWRVaxtkEYDqONoZoO3pDRsoocOQ0hPVAbjWxKo4J3iuy4ARXEztqFf9afemL548SEp+3OeYG2p0XUatPLH3UKm+TWDPwyja0FklRQ8y6hTbDJET9oo2Q88BEH1XSJvRy9AGmKozyGgbS+3pM6DjXbtFTAJuKTj3U6ClKQjbHK850mceat5vQlYoXR/lxvW/NSKlJ/SHDwG3vAQCOMPwRVlCv+gieBYWZVyEo4UVaKluxdxYwEU8inrMhYjG0jdT1gJRARf3lNYIfDSvjcU1MxqBT8mPsSdjhaNdT9l27gH60YuvZF2InELO4/d7SgsAU+wNhLg2UNq8F4HKcJAV/UqRcBiEnmsXzdrOsy+fji9e2i9Kk2GfwM296r08TRcd9IFdMQDUBCHGZt7sohF6x1vjaZ3mBTaPW/mZYDcgHaAsQmmOMwYrmngQXauQdBr9mY4xD/548+kh/eEFhWiN4zVl2FZPxqiDlzqSuiPCff/0pz/9sAhUv1tQvgUj+jHnTp019g6Vc521gT8MWMeVox+taDSXnXxrbm+4/oa1A6FHtFPewIv1E3jrXCLrRM0Iz7OTho0Hb1vbM1pl/OnQwBD66P5SmOaB4dGGcdH52mDo3JMuZ8ictu06wNSRDx/+yId3H3j/B5YuxzPRPnOJpzxsbfnffKBDm3jitaJAZ99uFV1XT4AmfOqgM4YPX0SqtEvvk1ntAqGz7iLnhfxbz4xlDxYkE8ZxKhCCB9qr4NIcuUd9JJo6SiD7Zx5yDAJd1oyIT7rfmnENfqGtiCbe4zOjbS6Mx3jVjD3wAQ9c0YRJZzUlpX3Jh79t5Fx72tZvkfAcm+o6ihQBJD1mguyaq0BfD/7DL2PCy+xtNrEoo/GR4bZsmzvX6r/aP3zkhO3d/KWb96U2dCa1osYDGjYY6MtkUnoGQrhFQuxxp1h/+7d/e12fB9nCMHHlVFPcMQbDC827jlBXC6AdR/l6iuA0yq5pa1eHNrWwMsLtqimdUt1ERjUFX7s+azfhJvhFPtxTcZJ+MH0BnptuWnS5r2jMjNxQKOjRVv1aRIGS2XcghFAnHO5NUejTfXnvgZA84sLsebOuzfPN+89gG2sCkIfR9QQMr+KP8c7CwAxFyrbftJOxCCihlQKf25JdY86ry5Db/L7v/b4VLi4ll2w0drJTwWc8L7yasOe9lWIJhAR6A7l5HIX4Z5hyArm8B78HQhp7QM01xlNUq7lv94u+Ahjo8f/lH7l89/4PvH8pgZ4DgRcUJ0UI0G8jIYGPUlPkCv0MlT+F4B4yx/PtGTIBlYxLBWLJVNXr5MA4AqiFm8ksg+ukZNeIpNgZI7w9QQhvUoQUCOG5FrKvliL5yQuMlxPYTcO9BSIVWrrG/3h1WyCktY5OPJkgJEenaKd2jY+Sdx/F6jfrKG/QZ/rGdz/xEz/xFYEQ8wSEcObMnz5ysvBAm9Je1gFdZnxknHz0oDZ5+tLAgfCAJN1LcZMR7eWooZcuFgUgV4AifV0tTSC7yGF6I6eCPOIJQJFO1ocUCh1JrgBt8lL0pIiottQT8toBCcDOHJCdPHC7WNCjPxGrdk3gAZoYvHaL0Rfkp/pCRtFf6Wt1i2rtKmh3P32BfvdU/Fpqu6hyO+SAF/O+Is1nnLm7w7n/B4TET/wuqqrNznfqjBlAkjGtrsEcoqHUGN6t6Me1161oCRCiPd/ro5Qh2jqrxJwbpxRM0ZRS2+YUj5Z+O+PMVbfpVWFzY60QuHSe+8mQNr2bM9/lTHWMfp/RjH943XEMbRTpQYewge+URQCbnTVS1Ktoi3VgvGU2cjh7vg1+kK8FQoR9eRDOCSEgbc0RdsIsk1vqQk0IJWTb1Jvf/OYl9BZaIcXSFgS3GosMLoKatEI/RTcMKi8fk9wjpybHijEY6EVoC5ElJBhGAFxXvtDCSIlV6JOnOO+f1eWYnjL3fwdxlSerfsQYLepCbVVGp2g7eC3UmncdcMrjm8YgQ16kBQ/y/CbwyBPLk8f7PBL0RAv6AyWBpnLdxlXu1Rz5rA/tBDLy2KuzyHD4HLAsypHwmb9O8iva5Tf8MO8EnefP46ZAKN5AaR5y27mSGYumXS/lFCdg8NuMhLhP36V48CdDF3AqErAFIdpFR4bb7xV8NrcThGjHmPL6eRFFBpIVvJU+IYMMO3mnpNFHmTPkIiJ47zdtxfNSQdaGedEGnvGyHSCWN2XMfg+oFL5OgRUlSSZcm/dLXqqVetaznrXSLMZIGV588cXLu27rp3vMm8JVOoAyqW36ofWYAj5d1KA5nIAE/Z1IOdOJp0vHFEnQJzoZ4pmOQTOdYUx4TFfkeOS1MQKrFu0gVZCxsH5tQz5dOiaQO0F6W1Zb3wFg865tBpBuLc3od8YA+MBPNHYapjkLiPleuoPMkBE8sqbRUCREUaa2e7BbNWg5M+nA9F4pNHwiv2SUvBVFwTd8Qg++Mhr9lsHWJltg3GRCmpFsSuXhoZfIgXG4lnEqslCEtFQimQ8E4QsDp+/ONbGe0Yl+fOQok48AevWN6WY6qboNbQMO6ANEckjwOENZKiIQUhrSeykZ8tIpukXKXe/ebJfPpcuyTa0VclHaBT/StcZhHu1KKxrhOvQDMcBnBxgCN55gjEd2q1ZD6TNdm841LjxEu0BDDhVe4GW1SmjyO30cPYHnImHaNaZSdaWDcyK10TzSe4APOcjeFfUnQ0WFOGBri65JJWAEyT77ohiIICR+wwgK6Md//MdXQRqU+/u///tLSXkl5NvwawbA7yl3k24wVU73MCQTUAi9UNVCqwdPt2yhl+PDMMw1SINu209n+aO56EMKWluUART36c+cfIImIfEqfFaUwT2ldfAkMNAY5+TgUzt70NVY2xJoXNVj5LmVq0UnAS2FUm2F34uITAFnRIrOFAnQPrpSrF0fQsajogMpYe0Qbgsc7Xm15ipPWft5kfhSXpNs+FxOstQNobZgLU79QM/Go2+LSOEjwfM5cObe5jnw0XvXNPelRnzGY4vVe4qGcsJ//EmRFL3K2JbuOMoQpkTwZqZDJh2l+NyflxXAAcKK1njnPQpPV5sUyCwaXq5kAAAgAElEQVS1QhniB376Lr40XmMptJzHLuQuB18U0py0TTDD59rCvOSqkGogretSStbPz//8z++e9KQnLTmXhlETIj3A0ehkWKHhH/3RH127RkqTTSDh/7zuQBVa6g8t/d4cppDymgLrrZcAeZHB2V/04z/jBvCR5xS+OgEgRL8Mnzy0V5FVfC/S4v++RwueOj1WKuG8u563noi8fZmzALRx6hcYYoC10Xd5ofjHeKbQq88xp6I42jPfRUAKexcZYECX93iwM650lPUr/fG3H/rbtRaqIwgYpo8CzM1nUQdzjj/mWtsiGvpMD9OzaOSNA83Je/U46gY5pp3mKhTf05xdS+e2ExCQzqbYeYRHdLdr3Idv+sBzp1/PWhXj8CyXm7508qAvu2rch1ZzJ0IP0NEDyVo6NNkXiVqna9944+qnXZTxasovGVwO8fHjh2kZ80Mm6E78Q38Og3WUXi+KXlSyWqR0d5F317VbEk2AR4W9RQv0Q5fiofs6KbW1VYSFLa32znf4aawzut8GD+/apbOL5KQTrZmCBuY+cCwCRP4A5gAYu0kuem6V7ytQ1V5RR4XdajzRZ+4AKu97n//859cD7BAiz6zgzQAzxEUhMAfKfcITnrDOB7DY7ZxJaC3OUiETLKTIq4lwTYVWJgODUpbo2IKQ0KraDzkx6Rp5UhOtnUBC4VSD7oE6hCtvvZRIxrbQfwg2g0Up+I3gGXO1E+ieyjNDEwrUfmcOoMtiKRQ2azPyWsvH4m+eb31XE1JKJ4+jhZ9Rj6fxyHt5wnKpCbp3vECbawivfhRK4hf+ucZiqjC1dI7rK1LTbgqtCEvV0a4jD4UsAyp4ZZ4p4Kc85SlfFQhpDlosRcja4YBnhSLNTbnOjONM/aRgp2E5qgam32eapvkPZGc4vVM2pZM6rTFQhbaMrvfOSskj7b0+K8ackQ5jtZ0TUMDvtkjn5ZfG6aAhdBcKzVMJ2OinCJMoiGgIHmpftKVISFvh5fylYnqGlPGcij/JXIoSDcazncMJ6gLVgdrSB8l6Bn/qGPcHQhhCaYFkjjIs6ud/8kLfuJ5M50jgURGT1j55fvjDH35KENIuPeFxL0DTWEWVpWO0EwjxPw+S0WOo8zLNv/UPQOG1OfRdEcmiu64nUxS3SIfx+RyI0ob7GR2/8dQZ6Byn+BWQowcD6gFvsioSThcAIQBbYAcYNa7zzzt/9+3/8tsPI43myXp/+9vfvkCUqBG5A/5E7FyvLgTPOWp4TF7dYz4YNPKHFuPGL6+iRPp3PaNsLOjnseuX7tIefmhfm+xSReJkrUjMXb7mLru73+Puy4YVlc1JIlvRQD6qlfJ7NTftEAosADLmQv+c+Bk5xn8vNAJQ2nCduTWG0ljWB54Yo3b1YU7dA8Cpb2HcOW/4RBY4XdMmVQ+iPwCl1EgRr8AvmqoLNDf61E8PHMT3sh1tMPGOr55nA4BrX4Gx8ZRqLMqjP+0Zn78cS3I9I7vZkdafNbH36U9/el8D8pEK0SB4k14IJaVYzYVICCACcTphlWCmMCiDhCihL2xYHso1MxJiJ4Cc3OwvBW+SKCWTpn/FSphBYPIcMZPQBBjyYAkWMOWVEnK/ffyF9zNSASWftVeb5XOnx1bBWyH90j+h2fprnEUO8vT1rT99FC4n7KWIfB+ASfFYePhaHceM8AR4Msp4g5a2LBchKTJijBOEEHK/VYxamE57aKmQNfQ+IxRFXghlD9Mi4G3nM77kx+9CyR6M+NVEQrYGLNotAHNPwVRjg3/NU0AtQJiMbT3bQEXfp1B8DqBEw7y270oPmKPSlMl23koyVlSuBUtGtiAk8JTHX4pPhMVWXdGQUqaMSF69PqoXmTU/rQXXFZErDQlY/NIv/dJSdkCIwnNKhFGvdonnygmhhI01Qxa/jGF6kuZjRkIymkVG4033pMBai66foG0bKWoOXN/TaxmsvOvWATnXVo6J39uZgA+ULaNSfYZ+GCzK/3SREEAE+PBykKLUNmOsYF8fRXP83oMZ8dv3PcV1ghBgT7oFHb5XiOp6c2sOREJ6qi5ZmLpQdLrHbohW28UUcJ7zU8SpucPDIsXme4KQHCEyAKB0iFr1M9plhAMhwAs++w4garursXaGBX73+AGy1oFY9Ih2ycx0rCYIYcx7mi9+4pU/cm3e0YhPAVP0dWo2kEMOvONhB7KRPXOVQddWXj46ioKwkeTCZ8CgqEPANmCprdLifgOSemQA3s4C0QlI3GNu2gWUTgNaGf90srkiD+2oKVKNHrQX0dY2fmq34mu8Lw3uOsCi7cc5mDNygw/rMMrjN+7u8fX3OCzExfNqZQDrVSNycM5OW4LRUlTKPKDHNeaX7HVO1N7ll1++Dz0RGLtjRELa8unGim28WziPeMQjdj/7sz+7FNNrX/vadTCMzoqchDwT+nLFh0DgQHERvhiEoJV7vOlLu3PvePLAr7xU1+lXu3ngviv81VGz7QaYkQlndHSqZKH4pSwOjn4u/TONi9/ztgIHLWTXoc17qY2EzfhKFaABraHzaKpGQxvTSy86UhTDvWhIqCcIQV/RHO1USxA4aPEEWgIlAZfCvxVXGkdevH6rwQgURXPedeMPYNR/+XY8zWvQZ/vjyRjD9dSnPvXLBiEZ3qlItyDEuC0wyruaB/KB7lJCeYMt0BltKwQ7PevmvXTCBCqBRL9l8LXvHt8lt/0/jWvgE78D5fji3hRfslmfjFHy6b2IFSXkUQn+fNezLVxf9IfiKwzbWMx7XmbK19zqnzJ56UtfuuSWR6nYEKC01skc5SHM73kxjGFrevInkBG4qJ5F/4Wp8ai5bc3Ep8Cesbreq6il96MiIXmdQAhDXGGd79GDdnJYvlu71fqQm8L0RRpzNKwFnj0Qkve3Ba1FCnyfvKHDuRlAhDnIAy31ho4iL/hj/kvHdGplKQIGiIxcdeVVKwVhDfFe6Z2AIXnHP7LAOdS+c1zMZ6nm6DZnxpdHXTqh1JH7vUrHBCoZKjl+PGmbubase3NpvKJQoi++A8SMv1B+Ee/WHrlioIAafaHT+sVDaQ7j8b/vJwih1wIV2kQLgEPuATDrwjWtGbxt9ya6tO2PwdY+3gU0OiHVvUUOiwrjGeMacNUvI3r9569fZ1YV0UiXJrfxD4+0Va0aGUxvlCotYuCpvH/5vr9ca5oc4I/IVmumuhj05hxW/A9YaZfcF2Wnh/FA/2SGzcSzO9/pzrurr7n6EIS4plo2wClZwU/zaO5LBZLrHjFARrMLRVS0hffaM1/V7sXvnHR6ZO9v/uZv9lUlExoPoiNIbcXCnKIbGvcnH/zMZz5zXfPKV75yRUJCrhXRzIWah55HAEFhUMo/BeDzVDop7AxyRS0G0bZEAl1BUUbAe1GHhMv16OgUwO4pV5i3m7HLaGmHEMwQ/gQUxllRbMJWuBOvCJz3PHJjKjKU96vPacRapKHZAF6gorQPvpQmcQ3el59OgXu32IyfsjXeQu9oh6S3nmV1MTO9UJFvHpOxZgw6ChkPU+josECqdSH85k2xHABLaL2asykvM/xehCoZct30ivPmpRILHTanKSHjmWmUDFn3FsWLZ+ZnRjpSENEY+MjIVuxrjKVMinZpuxxxSq3IVPPaLhLftw0Z37yMpTRg4y56wYhQAs4h6WAyn/OOU+h5XUUMil5lcAM2+uLdPe95z1uGU7v+GItC9IyobfuKNa3jPMk5fxNETb7Ht6JrReQmCEFjemJG3PDKOALQW3kxBtc7VBEv8ui0Zy4CyNqgrPG6Q6rahRBAMh89C8R10oedZbNSm2cduxUOqU6kiIhoiFqz97znPWsNVB9m/X7t3b5294AHPuDQ2Ab6yRCDY9cTA1G43TisX/o5YGSOAKpqtfTRwWLScyIZfveIe97+FtQifoKQdlyQZ3qxp+Ey1IFZbUjHqAMAxqxf4yGvRVIvvfTStYtSypWhYk+MJVBcCqQ0MLoZJzKVjGagtFldQw/2syYqTiX72sHbHnxJ7vVpDRhHEVK8pMN9Zx7JLQNMdivaDOykI5dDfFDP1impFa/qx5iAwel0kjHzpS0y19y5j541VvT6y1lCY+nkhMr9+NY5K9oF1IBhv+XAdj6H9VTUFTgVZSa3yVZ1KJVK+Iyn5q5x4yf62qDgmiKH6Y1OdVUTYm6Mw3wYS5ETvGLr/Cba0iYFfPJbjgDwaM12iuze+973vn2hHt6Og8kIMiLzwAwoz9BCV6jFm8WoX/33v7oOSrGAEaLTbTpm6zkghNAVhsorDIRkNPTltw5SIcQY4ztew/SyQ4gZ5umFYqx7M+4BAZPpO/QQujxcYy1KUK5uGvUiC64hkBYlYS76kdcWosxbLIpSjrhwM2E1lnYsdNZHyHIWpmag9Ydm4/U73pVvLNTfmEy06/N8fI+33mcNQZ45XrW4Vnrg2NkrxBwgSCgDBgpT1eroF68zAOatrbr60650zAte8IK1UHxXmqCoRcCmtjNcgY/GlkF2nXvJYt6uaxtLkaLTgZApF66vHmeChq0MR1e8mJEa846vy2AdbB3MszLn1WREo7ZL0/hNW/E6mQnwJN/GWspLiJjh6fku5LeUk/dCnylW7ZeyJDetB0qJkvZYBkpEUap28VbdiXGZNztjeNlSFx2XPfkzeXEqEFKt0IwaBfwCSdaJ3+mDooIB/Nlfsuw3iltdBIVHtqb3Ge+tL+uWbDK0xjfBn/7z3uibRz/60WvcFWlW//FPIiIHRavoBoQAosbnXR+Ms/59psjxkEI2B4wRPvPmGXxGxtilKsyLOe9BcD1wzH0MQTsLRbGBGb8DiwGJLa0ThKABza15clSNF5kp7S3NKvXHcxXtcH3hfvLOgVUHw8Cj2RjpafJJB5EpspkHffXnTj5N9/y7nb/60Jfxubb0YJ50pzFXA1Ndhr56HDyZ1hc7hndTfiqMZMwBM++AXWCA7JAHcmNeAnxSYdrLcdSuWg3rVGTC/Tma5KZoszkxn/f8hnuuQszksGhQaxzNxl4NSoCNwcc70Qf2xvwGPqsRQ1MpOnNBPtBeiq/IqutykLKT7tOvdeCdbci5MQbjzPkyVnPZTjwgpLNIvHcwYhscygCUKvLeSbzaIT+BkEN+XHbZZfsEtrweQZ4gZHqfFMVjHvOYdZ4AT+IVr3jFKmjNmzKRRRGm4OeVuj/BrUDFhGSoKYoKaoqEoKvit0KiFR5VbZ1BD0hU36A/gmyw1VdoF6MyJGgrR4t2gm7iSo1kLIoMlHZpIZRSChT4nVAXWisSkvHPwE7vvnQMum4LhOTJlEYh7ARl1rlM0BRyJojVexRV0laABs1oTMgDYngcH4vaxD/3WyABJVuqARbtWEBkI+CE/xbSL/7iL64QqrZmyqc00vSMi5ZMWcJfr/in/Xb3FF1zTQZw/p+njT79GOMWhJiLbXSk/rdGtUU96SuXr52MZlGvAHfvvg+0pzRKWwRO8mCm3HSeAIVhffTANOuWYikSGAjJmNRmIN1nv7lH/zwpNTu8RUe2U+rmUBgeHZSyQk31BoxJB4nN8QfMfPd/A0KSrQx4O8aKIE2QM+WD3DL+0jEMMb4290UI42URRMZd+sO1bZlcO+f29w+N+QUXXHCrw+S2Bn377BjyL3JEj1arRtfRQV5t1fYdUM6Tz/ECQtAPYKKBsazuwXqq/sFYGQ6gP88a/epQyAPDDCgwtNtIiHZPFQmh+0q5mF/30keut8Y4qMbhDJIi1BlskR+peTLRji73GE87O/KSOxALP0R6jDMH5P7/6v7rDIwizHhYZIqOo4+8m2OAQqoMcHEdvpEB9sGcor+ICBrQLn2iQLUdSow23UMPFgnBB/LXrrW8eusLKDFG57VoEz1Fy7MtGd7OtDK/1qJryWROAFluo0A2Bx366PwOfUiNtKUb3+lZPCIT+sbDgDqeAgTpSf2Sk2uvuXZ3/Mbju3PvcO7acWR+O+kaL82je/RHtrJX2suWuQbf8NHvxlPaxXfV4uAnnuEhkJ9+ocPMVRkJ7ys1+Tu/8zv7GGowQmo8oA5VanLyQBHEC3ruc5+7kKOaEIWsMbb6iNIqeXTzc0Wp7RlPWRQJSagDIRUrEVy/5UlmiNoJgwYMR2ttYJQJTzFmGDJChQb1YRJ9Rmt5wNIc06iHzn1HkXhVL6Mf/VdXkbKfnl90p2Tx2PXl624rHRMQoJzRx0jgaR58IdSA2fKyj529BG+mbdpBQljmK6VfqJCAb2me16O3LaAUBx7oh2D3WGrX+KMUbdEVymweA6hb5d7nbWSt1Faec2DSYmjXULKQoswgHgVCtoCjdidInIaP7My+8xTRWW1HkZBSdzMygd4JQurHteZOOxUMFt3KMAd6iji5R/i8h9Xhed7TTMdMoDOjN/FHexQNeWZ0GRlb9Xsqtnl0LRAiHeso884hCEg2X63504GQgHqppuYwsFvkaMpGkb10Sf0VhfU775EhxAf0VnRnrbW1EX/IIrnOSFS3Yi2hDe84WcCyh/QBKwFcNN4KdG2eHaM+AL+AOH3RRbw/dAKLIh1e2rNupCj1AWzQpYx5eX5rukOxRKWsH2vHfW3Lxru8d8DHXDOsaGZEt/ODL65haFq7+GBc+GbOGYaiKObA9e7rvBt1QenEdntJ3fndWMmt1Ag+MnRowG8GrGLLCiXpPgXR5g/PHWTocC980w5bVERxHiWAVvODFvxi6FwLOAdCc6i006FojCXwQh7abUT/G0/1M55ddu111x5GEdkYPKjWyFxaI+jC+3agVBNEX7RTxDXVABU1CSCVip3yFO/MQ/Vfzlaq+Baf0KOtDnwDUHJkA1vZCeNGN2CDJr8ba4fQmRvg1zyRfbzRfjqIDFcP5h0dxox/nekD8NIf+FBQwX3GYj4q3C07EAgBSMjF3sUXX7xPsRBqguTsD4gSo4oQpHQ16nyAX/7lX16L6sUvfvFaWAbVeSJ1hLEZ81CuAYc88xIDH9CwdtDhN/ci1ufO4CAkhZO1n8IgRBkA9wVYygEXni2vXAisnSvGuQrqbjmxir9CtIGKohneC80VASmSEhiZNRYEw/VonikfC6yceGmc0i/a7f8UlUkkJI2HMJS3I/idrmjs7UZYIOXY2euwt2pB2gI2Q/YZZmM2vvKE0WXRusZYKA5tBXrw3/fRoF3jLDJT4VLyY56E+3nTGQ98KyecUUrhp/wCj9qNN9FEJn1X+HWlkAYg1X68z6jF+wyle4sYFdEKeBWd8zk52CqN0iV4iDdFc46KCrpXm0XYilpE40oD7Z2xtqGXstJevDHXeSl+t9gVlftTmIjnFEQFg/ojK8YegCtq1nrIMFl3dr5IzwqtU+b+GAeyZbeFdKxQNEVk3gNVeNDayPsupRq92pjrwLooUha4R0uG3v/xx7WlVKaTEEDzO0OtLqEdRBV5im4YR+eFkGO1CHjUEd+FxumK6ou0STd6mOdMFZ4KMMdr/QITlLuxAAPmR1QgsIx/eIeGV7/61StyId0BUJae5a0qSkQTI6IuABBEa/UHdEOpp3ZKMc5AyFLwe7c+28QaJEP0Sf2bR7IBhIkkoFc0xXVFOulKIKcalWqh0IheaQo7ZPyOt+TSPUCh9oGTaqX0K+1TjUQpEvNmrqrPIbM8aWNg8Iy5tH9RW+lBBhWPyH9b4q1V8o2Oou76L7JUOlGfM92XHJgnv1Xr0bZvv6PbLrFeruvQNX0YtzWDp+3GaZ0UaUc/eaQvyCD51662jJm8kFny4/k4+vO/+82d36TIrHVrIHCBf8Cq64zBfLte9OTKq65cfDKmzhxxTc4GfhURwh82mUyQMf2kQ4Ae4zWH5lo0rxIJPClahWeuAWj1iS9kJQzA+VnHtr/2ta/dt+1WR84FsEOmE+kyNikOjNShbXwE5TWvec0KARbet7jL0SLG/xhXaMgEEoKMIublSVYl7prCVyFH/SLeBFeERcgwrPAp+vWD1vZ6B3CWwfrSzSsakIIk2OXxui+apxGZ4MD16DMuY0aTyccL36GndE0AZoGbg2eszDC4CddGnoT7U9oThGhHn9qujqYITiHewIP7ynmnEPWBBn8BItdZeJSDto0rQ+67wmqFsc2XcVEApcssFvT6LeH1uUiIe/PY83TxiVIX8ieIIecJQvISM/oZYDSWgkKLfjKmWxBibgMG23RaiiMeFxoNbOineVpRpANAEyjJGNVO8tAYM8xzrrdGa4IQ7RW18h4YxL/kLMMcWMCHIjIUVnUbgAMDOOU+oBgY63Pyn8GPfidQUmKUR56oNouEXHjhhevU2yJpAcRoq5/WUlGNPLV0QTwJGPq9GiW/9X01WEWs3J93H4ApagqEMP6Fx8kfZepF0ZeeYKgqgjR/RWO1V0geLfoCmIGQdOA2ErKdW+1R3Aw2I2GNuodRAhLSifi/6mzu8y275/67564+eI2MjygCYyEKQklT8OaYA8gAoBd9RT2N1zXGTwcXIQhATBrNm+tb4wxEEWRGQzt0NL1K5+QU+R+gYDhFNAIhFU8DAOwHEOKvdGw7WYApY0eT/hk+/K7wkjEjt9WJmWPzat5LhySz7tcW3QuY0SXmjUPsN7ypTi95bP6snXbHrCLls47t7nLXuywW4UnruV05xlv9n2u0S9YBg9JOZQrMc4WmPYMHL8lggLoIj894az70mw43bnJABgIZgCcQwvYBH6V72nWCRz2PBY1sgPECEYEO7ZJL66CzRIr8o9+4tNdZOuapKFh62nV43YnP5MWaQlcgDe+N17X6066/bDLajLnzkRZQfvnLX76vAhzTPajO2QAThJQrSkkJHz7/+c9fTBM1cXKjDgiUAZiIPMDSIdOzhZIMsB01FVUVijZwTMo4NEnaNbC2Qukfujvv/JNHMi8EfPMtK1dW7lcRmUgAwQtFbkFIyrxoRUYvz7rQucmdYWSMTVlqW59otqgyXmglBBnEjL920ITn+JZRrThoghACFu15gvrVx0K/e2esbcgJkj4DgnkOrs84FkEobFauPUMOuVsUGVFjCgVHfwayyJQ+Cd80LMlBUajGIIerpsiiap4CIejeRh4yEu43VxVqGQc6M6opj6kQmodtyiUjFvia/U6D33hKYRSCnkq9ddF7v30lICTl6t4822py9J2R6L1CSjJKcVD40jJOraQMim7hjbUXyDbO5DyQoJ/WgP8ZPUbM3OKp9AGF6hqG5PEXPX73vd/3vYdRlZwMtGU4ThcJ2e42yqgXCTGmmb4KUAXU6gf9pfkaFyNMH+EJvaFtCpJesl4pTLwp569PvCy8ndGzBijQtiRPEJIsbGWjz2gRJrfTBd8CxIwkwwsk6NMf2oxPiltaAb+BlXe+853LAP3wD//wooHxJ+t0r4jCjIRkpEVdAi+ApAhB62rKq/6sVU4EXnYEAjqrRWAYGBpjCayRjaLe+BgIMQ40AH/+RFH8hufGi6ceSnrf+913yRAjSFezMV50GEPvvsL0+m39MFrAmvEDw9rtXfQI39YOwOv+cfeRyz9yeAx5tVHVApKVUvvGxsYAAe6ls43PNmivjnXIBpCX5K6zeAIhZEwfOcrp7q7DH4Y7vUbmioalz8hUulCfAKeIFMCBRikQdZsA6OLdlVftrr/h5C6d6h/144UW/dUe/qLJdcaBj3iobzwwH+Y+YNp6JDsdUBjoxSdRUvOrP7Lq/1JS5okMTRBiLrWTbawYGI2Ap7b3XvKSl+w7JdEHAMQOmQlC8nR0gHmPfOQjV0idcZE3tkBcb5LaylkOuu1KKR7fVym9QmRnHVth55RBERWDtVhNrOsKg2MMZtV+k2/QvjdBpRow1uTmaTLWTu5LMWPKqkC/w7lL6FKmeXQmTT8m0asD3DoAaobPUkz6RBNaGksocnq7BMBfk6wPdJV+mCBE39qf4dNAC0GohsR1VTUH2PQdACqCgbfT4yzcnQdOMCtWjRfoqwApD7UoVbUE+Gn85rookDFbSIEh9Fn0jgZ/1KMedVj0lmcfaJiRszwH/NQepew4Z3NpvjOgKYwZvSgUPUGI7wqN4k3gN55niKrjCQS1wKdCn4DDfcYdiEmRHnU9mouwTGBjjHk35siYeG2FpzPuE9TnZfOgpVOlI3xnftrKWfopoIzfeeLTYfA7A8y7JCdkjkdvLeqT0r/ooosOH+hmzF5F6Hwu5RLI2UZC0JV8LIV/cNS5+wrXG6f+inRoIz7lJARCXDdBiFM60V3NmbbIrvbbjureCgHzLslBqWDjocu8q9cAQpKh2wIhClUv/5+XryJOCt8apcMUq5oj81qdgMJUYAe4A0TItvk3jww4oI4uaRzyAli4pshoskvxa1f0CvARqWIsjoqE6Ls1VXRAO/7QYr2SG4Y6ANWOHjt+8HtGQlyDT2pgAC+GMmBjvOaCHurckfk8ETxljPKOSwv5Ph1pvtuOyuak49gccydaBLzQMcAfQF7Urdo81xq3tA/a6CB9knHjxDtzVSQ7p63aGzzFf+MoxVc6RnvJfPqy9oomdOZGDqq+SiNnd/DR+gugmQvrzhikQYEQ4/U7kFLaiZy6t6PZ/W+cOQTGqg/Xt8NFpMU80i14KvrVc69ybgMZ2sM79Fo/AK4DRp3ntdI8x48vAGnuABp0p3fURuGptbYc7JtvWUEDbWurM6T2Xvayl+0/+clPXsoAAgdC2mrbmQMmoAUKhAAtJtv1lJ4OEAq990JUudlAhgFWBGXyEWNClsI/86x18mAFbxk0ApAX7Dp0FDEIaJgAzPBHeAt9dZiPfgJCeZYhtHNuf87qV/8KovSVwU2Zd/4J+ks/GG8pB3QRlrxO32cUE66pNOMN4c0YpRDKB/usr4xZiiNQ5b7AiIVASVc3EghRE6LGJTCIfgvL+AI8GZI8hmoaStdYeGgJpKT0zVOKO0MdUKjiO2Npzgg5uvLoXvSiF628te8ysuYm449vjT0vOYAJFOk7MGUsRTcCbd61m/GYQESfRdrKzfsuL318Yk0AACAASURBVCD5CbCVsmqeJwh2Ld4UCSmFkgzkkc9r0G7uiiyhzfziNRl2rb7aXpsXVdQqQ+x+/Swv7qqr1uFivNFy+XmWEwiloMkLOoromWNt+a7tgNpsyys+UUBqQhQSoi/layzJue9mDVjyRBFpO9Dc+ggkT/5PIDjTMa33wGVOhrEYB++RIaRY87iMPRlDs3tyQMgw3UGXBYz0rS194L8iXOM+1bNjoukwMnJif/fZKz67amooYQWM+nO6bbKdV61/xlB0EE/JM9oZdGtG5APtIjzu4X1T3n7zqqC2Lb3AChlisEQrenLrnH+y1Hoxb9Xb6Uf/eMHY5ZyguZSL9skaD5Z37vrk+0//05/uLvkPlywDz2jqAyAs7YDPRbXpKQaLzkRnh+qhoVC98TZOMiPSlyPmUMs73unkU3aNFY3mDEAoamEeS42Q6/TpOqTrYCuriF9nj9Dx+suRQAeazW9n8rBF/qe3zKtXkaJ0ZKCrdVXqBw/TI60R/ZUSSa9buxXXZj/xE2CVXvE7O9vxB0VO9c+mkic0WefVCmUfRS7wuDkpjS6KBjxov8xE63O2jydSgvjtOvymY/Tnt898+jPrRHM8Q2OgMce8VJA572GOyyF6zWtes+9x1ZimsAgIqTB11gBUT+CgIrtjXC99oyYEUykLSDTPJkNroghEyqjKb0RkSMrbL6V81rF17oTrEYjZhH2GmA2yEJE2LGaf10I6fuM6wS7gpH9GK0OtvQyU64sQ+G56vdOY5TUV6s8YoKnCpsagvYwmQaj2IxCS119ucauEM2alaSyqbeGm3widhUpIWgjanGG5+DdBSN5nnn9pFHT73/3GVcrIGBx3f8aZZ6zCXRGIgEnIPoOLfwEx91XwS1irK8BLisqTdNWH5OHm5Wd0MhbeM+zVDRhXym8q1QxO0YjGUR955QGCrpsAZRvuz6MPvDbmZKjISka0MDJ5LAQZUMljx6OiE4HjZA9I810hzxlVKpUyxxeYJIfqud70pjctQEJGzOVRB4qVdzfHzT960Gf8FE0RAgawB11RvEAIr1b7pf3c65X3NUFI/AqElD5zrftLvzQHvk82p9EukjjXJX7Ut3UChDD2jEUAmFwVMg5Ao0XfaEMrfrmuKA3l6TO9IgpiR4rTJb22D7HbghDzT9ZFQij9dg7YOaKvZM8aKB3AwDBW5lXfItLG0veiUeaS7g2E4JNxmT+GkTcrXcKYAC+iIZ3JNEFI8pzcdMxBUTLy17r1XXrY/2payCnZAEJKnRsT8OdZYn7DM+0DsIy8tWrs3tFvjLx5bYoSGDvjSTZKt/KaPWKjKJhoDznMuGvHtbx+fGPQzbvf0xP1PUFIfVkX/vSJZveYr1JQRYxcQ9/pG93aBGRmsXL6iMyYe/yQHrLDpkP9XJN+wsPsQs5djiP+A5XzvBNOgTVprPhWSiUQWA1Ux8i3OSF7MOWuCEpOnrHoi9wYKxBlTaXH6IocPN87qM515NGawxftGw/+m5eiqPqvhgWt+BPAdd3advw1dzkJQkRCdGaLLkVmoAmpSSrU7jvC7cApHb3tbW9b95g4AzcQwlAUo7yc3xFdqAfBQEgpnJRyYXKTVc1IdBiwiaoQtXD19Ir1W5gL3dUMaCsh8DtmhgjLlxtjp+NVbIqJaCw/7/+8NO1ZBCZ1vvK2Mkopa9cEHLTRtt4Kv6YnmIHzTigoCu0WcdJvQKzdEKUwXFtNR8IwQYh2AmzVGOjH9xmKGaIvOjHH7rp2QRGqQEiLPQGGwC2Q9qM3N+giR894xjNW/rDwa3KTopxbn/NQ2h3SvLeIt5GQrt9GQkrfZMzwdAtSaiuwF4gIVGT4MpbNXZ8DFAvAHeSL40l1RdrEQ7Kpv0C2MbtH374rfB8tgeaMMvrxzfsf/uEfrmgImdBPO1imfBr/jLaVXguEeOf5W2d43S4Z8ywqoIhdsZ1X8hMQq75kgpCidcZaJGmCyqJnjWfKZnphpmO2IKSxWavC/+gtEqJNqQO8D8AVbTBH+k5GM9jGUB0XZfvQhz501WEEppb83HJymy5gHkj0ntzSg9LU9B8AY0y8W+uwMyyWATx28swbD4RrxwA+OSZBLQ4wwbCo9WE8HaWAt9Xr5NGaJ6AF8NGnc1xK3bSW41N0VpfA+w0w45Oxm7N2vZBpuk47IiHq7BwwRgbMS/MrUvFrv/Zri0/6x1/GLSdJf2QdD+gnfPAb/qDBXOurM51KBZkXYIYxK9pGnxgHoyxKYB61b+yMYtFwNYNqJyYIkTrAy1Il2jRWYxcFMqbO3WDLzJFIOYBC1+ub7llpiYMj67VlbAt8HDy3Rt9AVBsxXJsuyLnHI2M2f0UV0UpWOl9Dm0C/B0eSEb8BnUUZgLcieubCb8bTvMyII77gu3tz0IzF2Mhs4ynKia5SK/43tujIWUM/mdV2urkaEeMsikR+tEWPuF6/5sJ3ey996Uv3GQOTQdg9SbcHQBUmbzuYBQwB/sqv/MpSUh54pzjVgHgKf//Zv18KcIIQzMDIJskAEVnhk0WVx5NnlaJJmef1osN9GGsgIVATh7EZ08Lc0KiXNAsa3cfoV89ww/U37L7u7l93uKNGCAk9JtsYOihtpmOaPE+HlN8yeTM8HqjJkEwkWcjNuDI2KfOZ8+4713hVXGQBFFZEh98t4JSfcVcUpj0TXA4Vv/xeCD5wl8dYJKQTYLu+CJJ73YOWcubGTWnk0RpXf+bEXCUP+GIB5XFZKL/wC7+wCssmCClNoc3Sa+YiY1lUrLl3zUzHTI+5yFUe8zRmKbnSMhOU4m18xlvXNmd5db4vnYYPM6rSGAu7Fu0qMoYOv5GNCvzcb0x+c515Wx7jJz+1HvBYUR3QhrZkaUZCrEWREHJCMZqbUiWtqSKUgZd2WAVC3NvzNcgED9e8kTPPjBEJ8X+Rofgz1+QEIaVfzJu+rb0JQvLSAnLamekYNGxBiN+9otn/5JUhlh5m3MiXvihWhsk9FKBxB7YDTXidITF+yhY97nViKk80xbzGcxoQYl4ZTEWixmlnA+NFp/oN33KKzCVDTd+IMmVEPDpDDYl6FLQBF4xtTy5uveEpuoo0cgiNU70Vw0VmSl0FQuItHjEa5hIfteVPv+RQqoIcu7+0MLqMQTqGF9ucmlc0eIyHa41FiB8wKW2Dp+5p3swpA4XOotb4JNWhDfORg6aOpKg1PppP6969ZLXosbZF49P1pVcmCCHveAkEFolxfekY95ATc+T7ovx4xYB7x3MRrnRj0d+KRAPS2bUiBdkxv+dUWst0pH6MFx/rp6gTWTZPRVrwDT/wSDvZEtcYXyeSGl9BgeaXvdJ/uyiTuQ4dDYBVe6J984vHeKQGB/ir7hHIt2a8/J6j5n6fAbu1i/HE/spw4K2XOdbXenbMT/3UT+3bcosBajyE1KCw6eUlwL6DXjp6WyU6xZcypjQJwQwbF26uDZ2HiAiiSSVIGFaINnTawPIKW8TaNCEWO4b7jLHeywOGhjFCuzHTGLTj5RpGtQnCaN8VKsPcAE3pBe++c11GstqDQuyrXuPY2Yepi/rXl8lQjEtg8dwEzVcefEajeoGK//Sp/dXWAbBaxu3256w01PR83ENh2ppsbPjY2L3niRPm6MigV9dRbrh0Ex6HeEvfVJtRGK8wrb55i+Qib7kTKrVHAKX2LOjSKuapyErGxrW+L4qDRmNrDJN/FdWW1vFbMui+0H7AxncZ0tJsAZK8xtl+/LjVpB2kHLve/UVTAiApyozCTO0lUxk+/KTEhdcpXIaM4qeMOlEXL6wjPKDcnNNw8cUXr90h7u8cgJlqah0FoKasac/aQWcgBC8ZHmtIH84HEQmheOJDtSToSPbIjleyOnmVxxtwSyG7xv8TWAS0AiFFXiYIMbfGwcjhGXprg3LHt5Q23pEbCjKlXxi5OQM4RFTIOGUrZchorUjg2H2H3gBWKRlr2xrUryJRhg7A6Dkg2qgffAj4WCcPfsiD15xR2tIeaGTMtUPPORqhAsBkNkNGl5h/W2TNPfAi0lhB6Zb/ZNN65wEDBujy2XxZn9U9VGBq/ekTbfhMDo1LX+4xTr+95S1vWXRzLMiCcVTgXz0QQ6mNUh8KaNUIAJBexph+Y0DTW/p3H96SS+sYiBNpcA0jWmpq1jkx6O0CwS88NWZrR1tkRaojjz2QVMTGPdqzNqqlwyvj7+yOjitIRxfZSO8Yj+ubt5wufRXVSce5lxwDg+hDO7CFR+StM16KiJIn+hXY026HsZljPCKbpYjwXJvorR6JbFkLc8MHvppXALmUJR7rEx2AonbNmbWeLaqWtFQyGRCZpCMCedWscFD9mYu9pz3tafsOH3MjIRbStQhjeKHnBBkBL3zhC1duSBHcG9/4xsMagcLuLVDK4SgQUhEn4gyGYGYcTQYGrLDjDcd3Z9/uZFgZHUVk3Kfdwkr9VuTGxJR/x9CASIhOO4WBU8wZvoyt+yuAdZ/PeQwWrTEQqhRnQETfeZ8mrrCv75Zh3DtjFYtaUMZemij+omOGufOqGYFC6UWTQtz4TFgad1GN/83ancdqe9YFHj+npS+0FWwBhwIRyiZMp+y1LFMEi9UgBAJi0kI0AZSwSMIyYNQQNDH6j0YTl0Qg7BAwsoTVEJC/IBEzxjEk6qhsDttQikMXoO3bM/lc7/M9+fXmvG/7jvMkJ895nue+r+u3Xb/9uu65+6iUNDhKpbmf0qhZuJKOOUvBlm4OpowOXMpKGNu9dho5GhgcBLNIqh4StKBYLHjjUmbS3T/zMz+zuvm9jFM2JZqYswxTUWBOSErd9xnz5ADM5ilSyfCX/ZjKeXtPBtr4Wyckp2XriMx7wFJ2xHuf573BMzMlZc44HxQEOpLhDnFKWcKph1VRLM5psFuNwZtOiOtSehPHshE5zuCqSa/nceCfaLboj3F51rOetaLkojDXxIOi1dY8XLb6AzzRpVIa/noF0yyH5UzmiKDZLBeW+WIYRMxS9zWpowuHyW/WOVqmo1b2dvck744WcB9jEQ/AqgRCNq2/eDfhg/N0QqTuGWRwoJF70VCdHwzpmfSdNcD5UHrJsHR95zwwpJwQhsY6n04IPOCnd4f+Jh8yVppYGZoctmS1jGLGq0Mic0I6YBAdcvrRzTgCTHaBvhDF1ovgd4Hr2972tvWuHONeWQuOiFfZBfxAZ78ZS98LGnUaKXrMDHcyhW+Moj8ygR/oC37/+x3f6FU0SMd3Zob15HrOWbtj2uTAprmv0nrlKLQ1prGMjw/1GzHGHBrw1TOYY14JJP0DH3MWiMx1iDbW68oWHBzsffUrX10PQGw3FSNNNjjCwWM9sml4VSYcXetpSkbKvJoDnBy1ej7KvMPPH9zBgKfWP1jL0FTNwNMyLXiALvDKRpnPQxoFvXhrTI5KDgw4ykrRZ/Bazb/Pf/7zD37nd35nCaytYRQZTwxTivSnsuV8/OZv/uaKYnk5vF+MKaXVke8Z960TkkHIkSjtVo9BCpvwIJzx6qTtMBnXIHjpbJ+LduxyEX1X5xTZVNYp2q4mXmYgQ1MEVcYl5VjNvVLBqZwQ15YFmbW/lHEReLhk+KNxpQNzVxIgcBO20sxtwXUvheqFvuBTaqIQt9E5IZiZJYLTgUrmK71nrOq4xihyxSfzt5W3kpGFhpc5AzUiw9N3OUbGbBuq7/BZtMkZocxqMjZfizhjnSM0MyFbJwRuswwTXYs0cgwbf2YkonlG0thbJ6Trt87EzJoYO6ejsXKQJr8b3/VlAnP6vPuO8i4z47q658lDykHQwOjVCDidEDihW1meDF0yXU8MxdWuENf6jNcUETkrE+Lwrq0TkvPlvcACfSZN4sPWCSn76fec42nkk+eU5tYJMUeOlHKqBlDKj1yCmzyhU1tlrSXfV66s1IrGaMu4JOtoY+vs6TghzilCM84gmsnE+J9OnTpg8pdzIRtYmU1wxwEVoeMtY8kJyeBOJyQjyHGxq0ZgdionJHmeTkjBFbkhA9ZuazkdBAbZFjIhU8ZwZ3xcy8l6y1vesr4Dq+vAPps98bL+D3rdtejNppTBlH0CWw6seV3X9k+0rVxjPMaZ3jBeJQA6JxnKRhgf3Jwz+tmD5VzXeSEZYLz35/v0gTEY8JpjOUqM/iol7E6kdc/sicLfsoN0HBjT/emEnNfWf9kIOHKoOX2cEBnIToVl58iuufxO75b9KKPduuNwkK3WgjVGdtAUrdhV9DZmx7rTU5X/rQ00qmSK3mWg0JKclN1LR3VMRvQw15L9M85clQH3u6dG65UJ+fmf//mD3/3d311RqZ4QO2QQ4GSZEKnh3/7t314pojqiEcOkhJgwnKoc006PsiFF+CvFdvY5q88CQhhnTOMR1NKo8+F1ruvhRa4rNR1hqi/LPtzp7BPbA/M6EbtaHeb731j6SDQzwYFhlyr99//z72tRYXaR38nKMSnhBKtzTor6CAicCRF4MXa+ytD4nkOFcTUnwhdONRxiuM/wTcj9BhfCs5oBj91xLbgWNsEqU2Mu/7tnloXASEjcs9LQOyPpnUCD3z01YUVLAmb7HOcnJeaaFFnbveBeeo4CdC6FCMU75VaU6LeZTfA/3E5VjumejCD4p9LOOTAO3Mtw+VzDb5mJnIQcg6MMa/0P8bDFGA7TgUC/rVOO7mUA4pFr8BMN0a6tfDkwFHId9ORU5G173Be++IUV6UwnBBxl6aZTjS7xLYfMPNHP3OSjx7GXtXrmM595q3LMzNqhQdnDnIpttuiocgz+LOf92LEfKMfMUkxZj+mk+L8x9a58/OMfXzSIz3CjS6xtSlNkRteYq05917qObqG0c2zMzTmuHJMDf6pMSE5I5RhGl2PEQWy9r1LZeeevYAnsjAG5t6bQr4cHWg+cCmuOYW83x5y/bGzlGNeeqhyT0145pl0uZULgXtatfivwWq9wAJ9ImRE298qAnnvuMjRK+WSMU+F6Mlrk7Z4yKvRHZ12wJzJ69T+UYeksCzwn7xxEfEKPemFyBuBAt6QP66nIKaC3fce+PPRhDz08pRV/0bzMKxq0LZjRr7cCnoy07ASaMNz+6h1M/vyWgSXP7dTBt8oaBQ4FKp07UpaMQ2A9gzd76tA6dOrskLbgojlatu04/WVs6xc9OrofvedxC+iLb+4va1HQmVOKh5VUy2Zw6jkg9dTgSTu90K8dsmXc0I6fUPDTdl73Xf6Tl+/d69732tt/7nOfe+DJphhqe+7HPvqxlQ5KKC3g+TKIhkJdsiIPD7FDnLws/2NA0TaEGCIvQli0DSh/BCAkfEYU3nO9GZDNYwQ4JhEO8BJMAoqY1eWq0xapYkSdycZZJYzRWOY3hPZbSt9jppVMwItxGVuw1H9iHoKS0BXhVY+MZkoUjLLrCDi8jGtOjEXPjDxapIwrB7mvBq2chtLR7qtpjLOh10QJRiMjevhDK7VsCs8CmOm4nLWiYOP16pA28Nz4/RsXDv53Ten9IuwcjRkRZ7BLTeLrLJfw9tEDzmhKcdl9ISK0qPACDH7PkOcM+Iz+NV1VYup3MBbxlVIuS+S9FK/fyHlRdgZ1Oj45YnMNFP0clXHJSSr7lpMSbPPejDZl6YUOcKF8vPCljJL7V4bruutWGZRhSwGhq7S33QuUNP7UmJmi8V20zFFIFsm48dGiCCaHvYydiJ5xe8YznnH41FNjbjNFRYDgh8s2G1JpswAhfsQz188G3ZkJSbFNXpgfHu6jjwRS1jz4uxeccLPW/EZvoB34GNzWnd98V58K+bMt1tHqnIvl0O0iuuVk7Z9x5JZdhoUBpqzNyXhzEioTFVTBB1xkX1Sdg+p6a9c6oGPwy7qo1yaa52CXdbBRwOmkT33aU1dfBn2VrohmyTZdYuxq+hk8dMPr+utq1DQO3U6+eu5KAZF76OE3vOENKwvEaSN/MiGMEj70DJx2URqHLGu2la3OAStdjxdgYJDLmrS5gayQEfwxNnriTTufyKzx3ceBokvKGnOe8AV8HW0w6Zl+K6tQ3x6DDzfzmZdedX+7JMEtgKVnc+Dr1UCfMpFwMh9ZKABxfWVoDc2yWvVlkk+ZLU4P+pNddMPHemPAQ4bwoACmzA85ci1eg9+1fnMt2qRTfAeu7ElOUieqoqnf0I/TaE2RDRs04FzWyBEZtrEbr7NCwOx6eJIZfOLM4AFnb/8Zz3jGgd0uPnz0Ix/d+9CHP7SQdbGBtpGem3/1V391dcnyDjkhbZ9yT0cVpxjyqlKqGZCcEOO3EGoa5Gi0Px2TaxCt8SdCI4K5OUqEEEFdg7n1S+QdpgyVKRjrhAlc8BTBt+XOWMbIABWpGWulk/bPWCfGFaVYHMaLcVNJYnrRdo6H640p0+FY+ZmSRo8Wm4WzDNE5566MyMxWZFSNs7Ir556oWcv4oAHaEBzzdw2elGouUkQz9ANDSjHHwLvogVC5PhpzeOAfzoSsUlVp5nDy2b05IWW+yEn9IQxz28xEfLIiIkP0LlrNEZmZDPj5a7dBGYwMGxhmuSVHsYi6NP50Qrp3Gs8ch5M5Ijm8vaNxfSdbw3nUWNMJMcaMdDPqGWlKQQO5mjrFjl7kREOqiKP0KQNUNqV+mhyN6YTkSJCZ6sOlwI0FfrjkhOjfocRdb41Wjos29Qz5PAOC+XuZB++un5knc6WwG2NmQyYP/B/81rAMrp0k5DH94Z3SQyOyBDfzphAZk3ad+Z5cepWxFYUyqq3BTl4+mROiOfVfP/+vy/HAA/yRFWFYGATruYxqmT3lLYY4J0SZ27W+K/OL12WyJg3AbH2TB8croN/PPuVn9y57wmWL/8nWyZyQDodEn57IzfmpXNPWZTSqYVcKneGfupWz8Ud/9EdLF5EVgaVoW0BJ5ttRAb7kC0xo+9jHPHYFOXCd+rsscn08q3R2/Q3roLJ2mqAl24XnnI6aI2sOrTxLTlznPrDgf8Ftzn8lyvQ1R8i1vkcb86NnJRDyVIALlzKu9dOBxe/+yj6bN71DZle2WtZ71xfF+SAr7fJBAxkxc1XGrszfezSv14TjUtaDDJAN8KNFfVF4Ey04J2At611vSy0TeAgesJBVTij5MEePQoA/ONDIy2/4iSe+y+6bg/OBb+hCVvaf+tSnHiiv8G70hMiGTCdku+gNkBPC0/m93/u9W2VCeK4zE1LD5Fq0Z5zwmDKgiE8wMA+B/MZJ0NjS8wkQZzkhx2/ZO/+u5x82hLoeogRmGtH6PkpTVs867PPY9YyYO0VzWKK56ea9G7574lAVBK0MkrIzdpFiC4QgrKjqrGPr+Pet0Sndl6dbKrgsiM/GMB+YqldiGgFNyRbVuRZulYVyEmtKyqlDm5wYNCrDknOW4odrTpwojyOGVjXeGncZ1JuPL2dkCf5wQmbd0JizhFLqdzoh0Z0iKiXsuprRGLgnPelJ6xRJc3cwTsYqWvlcE9rcIYWOOURlFMyZMirln7PhvRJaDkJlmIzgVOAttm1GI4VWpJnTNJ2OHJttdmA6IdXCzZOs+Q4ulScZWga3Dn18lh1xQmUlH8qm7Xbmw5cyP9MJqUbrd86/38gkOS67+P/DCTlZFiM+JI8p8rJt3k/lhEweUeDO16C/Wh90R2da4AWFS24oarqsp4TmoLbjq3Jd5ZjphEyduD28DKyUtrJPTyKl8DkijIjfzZWyLsMhwrz73e6+jPF0QsrCinQr8c358RbP6eL3v//9i3ccRU2TBTNHXV8mpNJqmRDy0DEIjIj/CwQ5IWSkJ+m2BRgMcPRA07JLylAcZg3T8CWr1jOaVF4ha4INhkgwCSbwVLbCe06AYK/MKboV2HGA0Y2D5n+8zDjKRBXo1mtBDugT7/Sye9rpYVy4FXi3Cy3DziEBb5nkdj6ll5NjzkJOxsp8XXf9od3Cp8pXlWvK1BZ4oLkmY7Jc9lOWjF5EG9e1i40ObXMA+naeFP4kKzPzUXmIviMv8Olhg/DnIHHIphNCZv3hgWvxKhwrdWbXvbcdvp5S94EF/Wp65ciYh1ypqBxmQtTVlGLe+773LmYC8KjGVMI1yzF/9md/tgQoT5DXNZ2QCBmTEqDSpcbLkUBICxhhO+lxZQx2uyNKKSOKF8JRDpUflrd1h7OWIV1lhF2qP6WLSISgElM18CJX1/sdbDkc5iotXvmIo2VB9dn/lXq2kS7Y4Yfg8AJzjhglSKgylnXggzdcHHjTPT0joWwGfNrxA+6yD06hU04yTiWGjDzDD8ayAZWrzNEiQdtZjsETv7XHe5ZjzE/gluE/fss6JdD/5qv8M50QMjW3DhJSvxvHH4fCAUY6pwmrhYPOlcpKG+JRfS8WX70T5vWHfnAqyiiij29wrP9mOiHTAclZrpTic+ntLZ/7vFL2uxNEj8p6pGwyDGUffC4FTt68yIXr0Qwuxoa/6MJWVOtubodkgGvopmQFFt0Hx8p60wkxD7nzR9bhWqe899bRLMfk3OQYbo1cCvCocgx+eJWhStZnOaasXHQ4ygnJ6cu5MQ7Dw+jVHO83NKzxmsxYQ2iC1uCsh62S5CyJGdMjKirHlL08lRMiE6KczQlhQI1LMfvc1uBS4BlnB1/VmFrvReWYsrF4WRr+VvPvnhhNFgSQjNgVV1yxmlrNve1BymnJCUFHesj3bRelh/Ej/neiaM+WAbc1R57IGT6jo3KM9VG5nH7NHoDFPbIo9EkGVLApW6RcRRdUisUnuKAhg+l6dCsIYdCsCw4II81J0bNR0OQe97bjC6/hAVaNxmQYzcDve3TKEUsPlREnN/Wi0DloA76OnHddTm/Z/DJUrjVXzlX9WtYOHDoYr/ISWZmZEPPgjzH8TbucfmhLbJs18LStsK4BC1qBE86VqvCCU9hp1pX/ZqYyJ7jnR7mn3UUz29g5RvhtfLxQKRG8Sh6QY7jlvNVjufpqnvSkJx14jgfGqHtxKnjt1cpT6Cl9QHuAnS551ynH9GTImmoSEAzHlJyBjCQiVc/OkwQkRBDc3JVUwPboEQAAIABJREFUXNcJkNX+McKY7inlCL7qZRAjsH4vymxLbLXHvL5SgAyo7aVFzRlOiqcUXFE+wc5xmsaiuhgm5XS0vbFaeAqofg3zWWBFXr535oeMDPhLefofrIS6DvIMNBjQJqcxJweuhHDW2Mu4ZFzQvCYosJhnNnKuDNWZd1g18dJ1aO/+HCDKC1ylOOMTZ63ejhRI/UHTkYKHMev+l4ZWKxbllPojO+4pO5SjCFZwpJxyNPGq0s2MppO3nLCZ2YgmOWk5cDMTss1iTEdjZlLA6i86eZ+NjXAu6sK3ShOlaPEYX8gDeepR2RS5SMlR3u0cw+9S3+Zwr3uq76JVTh55JA9elffCuyO8zVW9Gr7Gty71hPgTleVoRr9ondGsxAWeWV7KMZnlwBy/HJHGqNyXE4JnraPkJ4eG/IBbbwwjZ06wZyQ7q4ZugBtdVZp8prfRhr5BJ/L4kpe8ZEV/YDDelv/TISgQsx4yiOhmvHe/+91rXVkPxjBn51wwopwM8PheX4AxegYLOlR+KKtVtIp3ZAR+jnuXIXNYGcNubrScr7m+y/RWviVP9Cn5mTvY0Ax9e7IrQ9ID6cgunvjNcQ2VAem0SluVwxiw+lSSbYdf0kGcBu/wFHyU3QEPfrm+fqdKFevY7/POW3xyPQPrOjIGJvS+9jvXHpbf0R6NrQ3jMqLoXCnYve7xe3LN0SBPlY/Rml5TIiETxiOXPblWP2GPuJAZ70GAaNw6KFCq38pcxvDHiPdsGPN0TghHCVxl+LOP4L/wvhcuQ093gLMsaCUg98Cxkho6trbIIF7VO+IzZxNsBa7GjM/uk7CQQQKv68iZvxz5mub5AdakeXNS0LwyVluB95/4xCeu3TGX/vile3/92b/e+9M//dNbOSEpjdLfBNQJqxq2eGxvfOMbD8+dhywBIXTtokDg6YSU3qquhjEJDSHBWN8Zq2YyRLUoLFACZyHlfa696mecuffD5/3wIqTxXZ8HWJaiiNscxqlenYORE7KcgbOOrR0xFCWF22LN2y0aJ+iuL7Is1T8bjSi7Iuq89PptKEiCVWYnBVfafJUWzjq2+ka8zAOmDqnyf6WH0ufmuPMP3XkdmoQuHWDmdzSntDLYOR2l3ft9RrLo2V57PC0agzuFUff0LGFVcspxAG/1QrwrGl413l20j9c5bxSoTAhB71hpMC+lsstuVItNznKMKjeBZxqxHJFTOSFoXB/JdFK2huZkn4vu4Vo0Aa+MHdx977vKK6VLKVGyxIi4hmyQHWOSJ4oJXS12a0xJhuNRSZHCsti9rFF0My8Fs8p8u4fMkY8yNebslUObMgdfzr7rc0KcE9IR40XZ4VspajoNt+WE4FcOS1mNVf7bNUBPBzJFnTNQyRR+6ER5atill9CYfDJU6EJPFOEW9buvZ4OgOYWKdvjQ/YKt03FC0DMnpAwq46iU4UUuBTHozdiaj5zn2JFnDgx9xQCmO8qS4ksOCHqk58jKO9/5zmUwr7rqqtWzRzbidXyeDl+7iMgaOVECUKooEGyrK2fI63Of+9zhseXoGu/czwlhC9AULn4rOCWvdAB6FNyW4Sb/bfc1B/haR8aiE0TQ1kVnfVzzrWtWadhv7kUbegGdzVkPlO8qLZoHr62LGlrLxpvHuiAD6FefRrtajOnPeH7zftl/vWzvznc54VAWfGaojUPuV6B8/JZlm3KgyWAZOvO7Bvxo47PA3tOKGW9j+11ABm7Gm1NiXQYL/IxJR9MT2Ru0cQ8HIhqAvfYGMJvXnPUqghEd2KP6dsxPDuqnwiO6OXlcx67vsnHZoBqw8VJp0Rhg896TjF2LvkqQ+094whPWYWXq8FKZ6nozE1IEUCaEwMmEiIhcx8O36H2fowLovB8M2WZCMt4WSQfqaIB0vHpKOwVDYHqOxbev+fbeeeeftwhVX0T7pkun9QA8jEIc8LcbBXHWbpFdbW4Zg+tvWMfJZhwQLuVdM1sRbPXilG3RWCl4MCSUNbDVIGRc9KmHI2Oa05VDYAFNJwQsNQi6toUPv4SfYJQJQZuyT3XvE0LXFoURMLCXIUnpo1e9ICm/Uq8pvIzTcpCOHTsc1/hg6phedCaodaW7P57gdWe5lC7Fx07xU47xdEwKplRwMKbI6yGqXIaXGcNgD5dp5I5yQqZTsXVCpmGd1x1VajnKCUlJVEp0DZrAByy+r1Zbn1NRGD6V3u0x5fUYaXwUMVdeQ7+ycyKMMiG+xwfz4l27sYq+6iGpR8HnUs/tXjodJ6TS1e3NhMzyYNnLrSOZUzNpXpYqI2scUaQdQj1+gd6wHhinmTHzHXyNIdvW1k7v6BON8McZNv8RJ8S6AJssAzjogbZN1jSu34PhzjAw9qLJthaXCcGzrRMC//oZZELoCrvMROqVsbdOc71a9f6105ChVxYqo0kO6HHOEhjAzziC25ZR+q5MHSfLs2Pw3/p1PXq2Q6KHInbqqnFzApzFgrf1W5Bjv62DrPb3lzwWRHJEZBscO4A+HLWyy2S9DGRlxUrS7WjhQE8nBP3ASj5mGcJ3cGs7LD2Dtm0V1svQ+VXkqV4jNEnXrzG+c+3KUvi/hlU6Jjtn7VdqBqt17rlD6Gbtg7fn1MCz85msTfeCqYoAA996qHzD5qFLB7H5bA7OCSeA3E0npCdKl4FHT7+Tkc7fgTt8spn0y3Iodrtt8BH8xgInvIyXYx++ZaD2H//4xx+88pWv3Hv605++OroJ0nRCCIHJKhsASmOqZyoQSM8rkBou5ZuX1zZbn7eZEECnWBCuqBABq6ExcJQ1xllMGFK5pRomwaluB07EAkdbr7wjeGmsIj8EQQjzrsNvzj5nNYQtJX3nuyxHx1gYXJrcNUokGV+MTyG0aMBojlLNKU3flx1qr39ZGzjDw3se+CzHrOddfPd7a9EZe/YJlOXJwUAL+IMxpet/Qu8aeIOl+mClC/cZ11+HhWXICRDYOgSu7IYMjV6cavNwLgIovQ1eigIdyyblZFWeKD1MXsAj1accI03r//bq5/CkKCrtgTMHGc7kpVqlOYq8TpUJOcoJcS+alRXqmkpdfd6WYyY94J9TU/TinRz7jXx2mFCOrrUB1kqa8KFsiqaNj4eiZcqqnWmuRwfXz0wIxUHpkgMKofQ2+F0LnjJrnFYyDj78quy4LcecKhOSExL9TpUJKTM0o3PwzHIMXGdmJSccrpWRymqK5DXXW9PumRFqco++ZIpc4AFZqc7fziL3gsO1v/RLv3RaTgj4ZjmmOjvniNEnx3hexI8HlWP0tzmjiM7qsed+p3sLIMoQlQ3xWw8162m7nHcnkdZTs3VCCig4OtYTGMkGp9Z9le4YkfRxjfgyTer8D37Igw/vY8hkQn7/939/GR4BBJkiP8YkS9Y0vP2ecwM++sGptPgBZ3RZWbyzzzk8csAzyXJajMXAkStzcODwCx54lh5L5xjXtdGw/orKMWinFOYF17b93/te9z48+bNgpm3FrlOO6iRjOpotNOcMtlq7eAVWuJFV8BRckDG/w48OjCdk2PfWPocS/Vuz1noHsxU45jzjXdtfywRzgNHMZ/qMHPpO1otczXJMJeTWMRj8Tq4L4NCwZ7/VFgGvMo/40EPx8BTPCxqN0em5+Gys/SuuuOLgBS94wXJCKDVH72oSwkzMBZSJAFUGQ7rPPYyZB2ZJuaRQANuiRrQawGIkYWGIi8JL6WY0qzVnAMBQMyNEMjQZenCaLyb5vlqWsf1G6WBcO1EiZkaiLIp5SsulpCj0vD77wDV8FoXNhiS4Eix/YK8fJYUKrgxxndd5sDqoOUHg01Tqf/NXO4xGOQ8+9399N96LApbjeNPNaxttRrhSUSmzyhermem7J86pkJ0oQoZDJRw0X47ibocMXDKG4Wq8eFi98qhsAeWiRBSsZbU6IljUJToVTXEeK20R8CLH6YikgEq5ky0LJPjLKmSU0OFUr1lDrzzWgnRfOFU62GZHtk5I2ZnSuHiMTuAokkO7FjN8ybnr8Nh9rq0htTS23gdbchlev+WcWuCMQlFR0SVZSm7AXgmDMptb3I1PgRjTmqEwwURhOI5beSK+UCCV52ZPyMwIFXXnLOJhqeoUXjwMj2TLvNsek+gdTwoSjEnR2qoM7rJMaFiquyAEvqWblRUKNnyXnuOI0RsyvpyE+mhOKTw7+cATupTMyhgI6hhpePpuyoB09AMf9MB1XWdTdB5EpUh8KxjDn/nym/HRiRMCb2OJVq2Bsr7uyaHOUMp8ZAThLQOjN7DnnDDQ7YRo7aGxAIqjUw8ROYCfsj7jRkbgwgExR83gxgBvpUXrVLBhHDxzL5xds4Kv731vlaO/+KUvrnFymF1bz44MPiOX/sAz/7crA35lzQVSst7kF46rT+Gcc5feI0de1oN7wVS5pICVQS1jwnEBI+cKb8BeUAdOPK40koNArtGePMKx7HFzf/ELX1yN/T6TxTYE2OlUL2OZc3oBrPhtHDh5N0fOBdmHR2MVxNMVZQLRgfxzorw4dT53/AQaFGD6Hy3QrecYwb1dRXCrxIMG4BMkkSN0q92ivhxZrNUzoyfkF37hF1YzkzrzX/zFXxw+fyJl0uI1CWG/8sorlxMCGZkTCjFj0fYrCCFcda2cEYTyfd42YqZoSkfW55ACRrAQqK+ibukUNMJU6ojZwe83DKGoCLDvi64qv9SYs0ohN5x4qJzykOsjLGZ0XcbGwkKfBB184CgDZF4v39e9XAp81er2z1hbe8uIlAaDe96l30p9lemp3gm3WeNH765PwSREZUhSZAkw5VQ2Bz3BWVRAYIzjXsKGR7OM4/8VfVx/w4pcFn++f+NyNFybEUMDMIO/jJFF0TX4CXfGk2GgDC1yi8SrbFiOQI5IsmnhFOm7D3/iA9hzQmYfw1TmORzTceq76ZhsjdB0RqbxnY4Sek+j7h40INNgLeXpmrKEZUKM6TrjdQaC6+2OUT61wOFehoAD13bI4MZffLXuKGglS43GxsZT8oJPNXlT+LPs515w2vrp3IzKHJWGcrQqXW1pOBtTyUuOSYFL8ls0iz6l6k/mhMSHAgSyBW6GlOIDc1nHUtetWbihL3yVWqqZe885R2vG1eFsGZrbckByeI0jkMMn4zOSdi6lpNGtjDHaGL+nx5adbadIWeh6eraOvc9S68axRRvcxrv88svXuiTvOd7TCal8VRYWPehuRn06IXAqECMrlUU4OujnMx1kU4NMCNwdM05mOWMckco29WOQwXq59K5ccI8LVtbBWGUKrIP69fCPY8aoVdaEb1lTeqQdXenJ9Fm7n8DYdmM0qw/ReiFD6FZARI5dX7mDbJV1b6cVQ59ORyP4kFVwg63+Of9zdJxt0pxls+prSx/jCRoobSkt4isHWCkrPbsCieuuX/Rqq675W/PGgqexy2KbNxqiPfzCSUbH/3hFJuuRQs/KseYsaOHU6BFKHv1WdhxvWt9tUiGD5L9MSg6pccjDOoflkksuOfBkzF/+5V/e+/SnP72ckE73m6UCiBa9zkyIA2qkGnNCEA5xvAhpUV7Atii8+51AQEIJQrNRRioj7vea64yZcCBSGY/qayvK/86162AvAoHY1cYRIc+2hed+42FCndGaOb2UGsAoNYrg7kWPoojlxOwOLQNjGaCZyVlZpO/fuOAxFgH13Wqm3ZVhMAWjwOq9ueDktVLl379xZWDMU6kBzDX8TCcxITCW/3PyUqAyJJyFPPJS2Surc+NNiwfTCWH8LTxCaFHmELi+sotMSicFht+KYnb9LWQjJwQdyjZlPI3VAVNF8RRpAj+dkDJ0K9uzO6gJbNU+KfhSncnadEJuKxOSQcygHPU+nZLbckLKZpBhiq7GubJxaAFO8pMTVe24DCS5gWuK1nrRhyUCpvwrm6Cz6KLdU2VNyjhUwkC7MkWVBXNC3COqBXdORb85uVEZlpNYZq3yX5mQraGOT/Ewehq7vzJrOUNl10pfz3LM1gjXG2UszodyASW+lP/u2Rb1nRRho7M1SFmT6aV/dg+khJcxGWR0FJzlhMyMWHjmqB6ur91Tthlf4xiDnHNCpNrh1qPkRbqcu54kCzfZxm9efcIQ1SeyyqG7s4tywpvPPfW0mBPcZMA5O2AjO6dyQgrK6Dl03johaNfD0+jItvFymsBUVg+8dkqSJz0M9d1wAlYj/C0Hexfc84LDACm6kx+NjtYtR4MMG6PGxx7iaB4GFM3S7aJxTl7Nk2VIcmDJFWNO/tG57A3Zhqs5yQC5oH+MW9mXXWiLclkCtGCzyIp5rWFjFDCaP8OfvBuX098Ba74ve9c6n1lzsmlNM9zpV9vw27Hjfo25nJACBfhzijruokC4loGtE1JWluy4h05FV9f5K4Cq0b0eodbMdEIKqJOxbGTbj9sds2Rg99gN8HHw0dja2r/ooosOnve8561Hqkshvv3tbz/MhGBUKR/IZ8hnJmRbjmmnR1GH+6rJdb/vMAAgGGmR1rhTCqlogWdGcZcWyoutIbHvy7ikcMBe01HRUl3UFoDfzMGD5AV21kn1urIINXn6HlPrQUkhlSr1uSah0m0RPSelJiQMweCyDNEnZVgPSRmWsi9OReUcgQGdHBq2nMNbTuyscB+aGr+dFe3vrgPbffgQHas5mwv8OUgZqQwWGsLVYnBdTaZo0vkS9R4Ywxzw58DMV+dYEHT3gqc+CbDgB8UgLWg8+JQRKusE1oy/BQQ3fKckU7rGz8BPJ2RrNOA1X6U0j3I+kuV5/W05IWiF79YRnlOk9T6BvdSkeaMbhQl237U2yAADUwNpfQOUh+/hhVaMHprDv3LK7AmpKWxmDf3u+lK9sisdEJXz6T5Zgec85zlL4YHNPY1dtmNL38qqaEZRJXsZU9+Rgeb3fdEwnqYHWs9HZQLcU2SvJFGUbey2I7rGumlXR5mQDleCR30apa9dK+CidMnm7XFC4EeeOYhgRjfZGTKA9xkw1zE2GkHXE3J/9D4r0EAvhvszn/7MMtrKk2WgyX2p+2QQfzrXCdwykve44B5LfshChiX8vdd/xkCX+bHtm0ESGc9MCJow3nDy17o1dp/hyQlxToiX6yulkU+61XfWvjVQ0EBvyGaQ22TPuGS849Y7eRb9GDQ0JGvoRw7Rzr14bmzZsDY7oAu+5vhzHMznXt/jLzg1utoNaZzKLexOGTIOgd/KqtCBF/+Xi1dpp90hxjF//XVoYw5rnMySY5/bIl95reznOozt2/++9/VvfH3NU4kDvPOJyOAjs+SdPHr3x/GsSbf+t+bdlmPoDjSu9AXWjqTv3Ch6yVz0Kb1vvaBnZazKMWBFqwJX8oYGYGRXzZ2ON55xe0o3eUCH/Uc+8pEHL3zhC/de9KIXrUyI5w+IhKZBmkoXgjrGK8foyPa8Bt+nbHME3JcDQJhLv/oOQwCPADklACRgEykKqajM7xZBpRxMQJyMTCkinyFvvoiTEimCzxtN4XlfdfUbb9o7dsdj696ibgI2007GhCMGVM6pjGL80to1dYGnA2HAWLrZ4gSX8YMvGoFnZYCO3XFt0UXfurAzJOaSQcoJqbxijurg6yTCXYZjliJWWm/XyFv9HE3QfzbcmrOIFZ8IJeGJx661sPKEMxLdgwYWqkVlu5oHFpUuRycyU40cHBSLCLBjfTvh0Jxgm85tUXY89d5OkBxAc+fEJV+VZoqwc0RykreR45T/sk638lzGh4ysd/NaR5WwvOcE1jAHp2RChKMmTKbrc6KMZSYpsZpWKQp0Jx/+/O56zhvaleZNhvCwNLb1VoZIVqwTP33fjq3q2ZQquWxNXnbZZaveL9KtURLtikyPMpJwmz1CBQZlO9yDV96NM9+L5ONX5a5J+xwH9JZpUKbKsaiUwcjBBa3K/KFJTdOVBH0mk5SnP0r6uc997uGR6lsH6ygZqLQJhpwhcDHy8ChTWkmoUsxDHvyQlTGFP8fJ9WjPCcH7SsnJeFld8Jqrk1/h4o8Tj8/b5tQcKbSBI9lBnwwFHnfIF4PufiULsDNUlSgYIWsUrODkdDljCl4aU3Pi8QOs5LIsCkNGhjkunWfCgMLDWPA1NqcDz8kYHSPjvqL//TPW5gGODbg4BWDrLA/3TIfe//DNSSeD1lXHPWTQ07XWAQfFu/vgiM50OJqYD305bOhT9oyuAQe80qk50dOGgA/c3ue6xFs8gQcd6c/2XD0hyTAaxfvORAFb7QpwMqd1Qd7BVKaHHIK3Pg00tw7KDHYcRY5D5cmy8/AHL9zpaXBU8kRDcgfvjmvHbzSstFxG1T2cK/pqPUX3UY961IHoxqE8Ou7tdtHjYULAHNVh7awAZ4VAjvfrWRYAIiB11pdiBVRlnFK2rkW0GpUsDPO0RbOIs54QY1TuMEYH4rjun//nPy8j7Jqa+nyPgJV66kNJ2aX4/F5zaQY25yPHCB0wwb01rsZwUYdu9lKl7s2BAjtBC2f3mrfSBhpgTiUY9+aF1/dhjJy0ykHeS/mhmfqgBtRS9uYBT2nFGljhWnNd2Z7oEK7uYcwITrVH3v5cNBl3Y1gYrm3OotlVhtr1maR0i7xLPebcZPxyaihlSqpUpeilbXXgLEMznZycpxyojKwxKnW4vnu3TsjsqSmdaK6jHI7bMkRbJ6R5yWflqUkfkSIHzXVlSPCgMxYYlw59ItM5MYwTWRJla1B1fQ5c6VN0KV1sfE1+NVZr0mvd4JW5oxW5pEzrF4GTcRgoDeyckPqE6u8pyNjSLHkFiznKwBX5bpVw9M9BjGdlqLaZEOPmNFLgf/mXf3kYHJAHBtQLPq1PMlepq1Khz3A0f08cpdCVY2RC0Oa2eG8ecKNfD6FjKBkOWQffp1MzgsYl4/7Ai14MOl3MSNCRroU/uLu/4AlMjKTfalY0psbuqQ9zmGZ5dkarxv2Ru//I3iU/fsmiA1kDs/mnE4KO5qLnMqyuIaeckG98/Rt7Fz/04sOdScpjeAS/jCceFs2jrb4Hjg8jWTAHX3KPZ+mt+FKpl14oU2odFVTRqeBxH9rBBd50DrjrM7ImO4gN38xtTVl/7k0XFkziH+cQbHYR6WfJhpgjZ7Z1k9NZWbG+NvKajjJHQZR1Bk6ZSLSAk6yBJuN2G+VYu66+pQLUHLiCQveWeUZLja82PbTlGa4dBomvqxx4/Pha964pQMp5MDfappPhV6a7chYecNLcA4/OHKn0XhsGuruOLtm/9NJLDxzz63hiSHEo7HbhLSFs0XMRKKG3pcpZIRBwuJlnFpQCWinBG244jJS3TkjpQOMS4hpeckpKb8coAlczUHuxEbbULgZWl6qe2G+EHg4xp1JKCi2F2We45QgUvaJDdW+/lYUp68IREcGUIuwx2Al9Dli1NmP5v6i+BVEaT7ZAJgbORUvRHm0spM7WsPiNNR2QFH3v9bxUPkngZ7MtGCt5cCpca54yFNVYS62DA36lPcsqZSBz9oq6XNtR0Bn30vzgcP6LbA/YKH717Pve576redLc5oErg1d9HAwzcm5OMjydkJwfv2ewtk5IPR7J3vbzjHhn+eWoSHjrhDQnfKPjdKDQ24Kv7FLmzndeUqc5br7r0CS7CigDu9kYPPf3iHU0LAOhFt8zjVYmaPegxpxv9E9Jmtv/aMj5Zigax70iMiWZmQnx/dYBmY5CMpOTlVPmHQylb3MM0gczpTwzIVv6u95YZEwEihYZL+NbR9ZaWR1yZOwZkFQWrGeLsTMuw6gZt3JMcjH5jr63yhTf4cyleHuOD2fReD0kDJ7mwasyAhyVB//Yg5ceARtDJ+IWaVe2zgnB57KclcDoKPjA0e/TCdnSqzVqPLJHvmS+/c+wSv2HZ/0U0wlhWOiUzoVA97Jl7MDHPvaxZfg5MulfeoRepGfWLrvjxxc9jIMW5s2RIbsFX5WNau733q4NNDcmGpG3HJSc2q9+5aur960gOuPN8FUaIXtgAI8siL4N1xW4ebd7Sf+F7yutkg1ltHa9wKnMJ3qDIZ2IrmhtnprRyxKlH7NL3su2wMd8shPoY2128Fi6OyeLw2WszgeaGQyOLNjqR+t0bPD5M25Bh3HJvOs5QOYv24w/9VnhUb2MdLVXNgmuNnboazIXWnTYW+Vn83AeyYlM2P5jHvOYA/uQORUm9CTGT33qU7eKJvLwiwRc/9KXvnR56pTgn//5n6/JMBVChMiElU5mJqRFQUAh0k4G/Q4OdSmq9Xs1xLb0+g2BWpA1MxZBWHz1QFhIlVAwy19pOf8XdYK1iMHYZUTMAW6RJuHxV/SW42AM9yR09Xz43bgY51X2BpxliDANjmUtcoDca7wi2BrmSk3DiWDnpRI8iq2DZFLKGTpz5GTAoRSZ8fHbfEWSOVu+o7xXw9JXvrqcolL8RQzoXN0TjsbAj+QgR6CubMq4LcpgyKsGP7rVrU2xiLhdby4LoRIQmNErR8S8OSKlN8uolLEJjgzVjKyLtuN7pQXKIJy2jkb3HOWA+G7rhBT5lwlp/koLHSdeFFTqM2e+EkI1eXxmOGpafP3rX794j8d1ntu50HkvFJT1U1q49QNH66FsUVlDMtvWOoqoRnDwi/zsjskJMWdOTI5IeOUk4lUON9zq52ktl2WsDDPLNMnmqZwQdCG3xrP1U8q+xxuU7UAXeMMhPpiPkSEf7kWLsjpoRg7JpkZN9ESn2+OEyDSRZzsNS5P3BF2wmrcTSXP2ZS0Ymnol4KEUYQ2UXg9GeNR4CD/rA586hqAdbJVjtk4IXlgjZVJkvTkWXtadnRhlAjgh5p1OiLnAj0/0pvHw2P+yHh/84AfXd+0SgQsaG8Ma1/dg16Fxywpz8uAOn/PPO389PgOeZUTRgm7Br7bJVuLBJ3R2TU96xcceeOc+Zz/RYXjYc23ItZdr6QbvM2vIkHIKwcVxVyYtw4K/mmnBV4AAx3rlKjMXSJonPZST0jr3/SwncwhlQTpcrMPKwI725LRgJr1Oh7CjSjdoj87mqYTdWjMP5xa+8Mq4ookEAAAgAElEQVQG1Svp+7JgxiBLBQrgTc7wEt1dPwOebJn78B0/rCG8wDd0y5ajTWWZ/Yc//OEHBO/Xf/3XFwLvete7Vo9HdfQcjxRBHrPyjcXpqGCCV1pqersZ55yQoh8ERUgMoEzzUinO6vMpeURBeMSo56F6n/ERv5LJLB1Z4K6nxCE80/JFxwR9pal3Z0eAM0chr7Vj6LeZmlJXlR3yLDOC5i6lZx645cyhpcURri3InJsyOq7vf0xvPz0YjVF0Z/y8cQpqvmbfR+lQNJlKFRzwJUSumWlNgtpTNY2LH66HZ4fQFL3nAMHHOMa0oPACn9EMPmCdUU6lKbJFwCnfehvK8hDY0nw5IpVRchpK28ZH711rjpys6YAafzohOZZwXQropptuRc+U+qkyIjlGrZ2ZGdiWE8ilBQpO85VFRAv/V0eHS/xXx8cXRsL/Frd78QntagLEZ9fAKQNcjR1eRUzJYQbO9z1krBQz2on+PK6BsZonD088t05EzkWlv3qfZimw2nhRbFmrlGWK+yial/ImYxSsHSLKGZUs6YeyqinWsmqViMg7eqIv+Oq3Ud7yFN2a8PB1y79wT0hkRhyuZft0j46XnfEqoifHZZrJOZ4pQ9bI6Hr6gSPhWvxo5wUYi4QzXh1Yh6auQxMy0Fqd8o0uU39ojnW/sUS1Uv85FvQqmGUbjIFGHLSCR+MXLYNTCYktQNd0X+d1+D2bksEus1t/Cf5zcIKXjJFhRgxeyXKOFpr92IN+bM9DPut3wLt25KATmOmcsl/0S2W35MLvOVS+q+fK4y/0TOEFx9Y66awNjji+kQl4oUkN1nhdln39ds656+j28PYOBjTiKLAx7jX+1d+8eu/zX/j8MuJoiyfm4YzAi8OYw49OBQn3u/B+ew97+MNWpsic9dWgm/laz52sjN++Q/ucGrhXXodnwW76pYoDvuBn+KMzubT2zAsm/+NdJ+TCpeqB+2Vc9IXQ6/sPeMADDuzr9hA7hOCE6DAHQMq9ngAKxsA8rpe97GVr4RA6mZDSmzEQwJUEUkQxB7HbuZDxA3wPIppaHwFnPRcDqmHHeLCWsmccLQLv5sG45oJHSjLvsJphxsbYRWClil2L0FOB+i5BK/o3dkde52Ub18Iv81BE5v6yChntFq9re9U3glloYXxwUVjGaucQXDM2cKisZKyaEY1R3TiHpMgUbnjhPQ84GI1hcefRl0HxXf0gGTA0WA2+uwip/9uVkDNWJCJKtC3xmm9fs2CjeEVGBDQlBzdCX208o2QuL3ORv5mpKhPk3uQ3eUS/HJGcSeOUYSni3RqcKZeNeVRG5FROyNapKd0Jl1Ll4CDTnafQOoQfejJwIiZGN8WOnsozFnjbDq1VNDWuMTNezbmc8FsODiO+IiJjWjftQMtptN45IRoPO99kympO9nQifDfLNTmsvsuApzsqC52uE1KWiKEgT4xhPVl0CnzRBx3hlkEqm2i+6FizPOXJYCk/nY4TYg5waPIXBZI1xtOrU4EZWusYvowMmZdVBidl7Xq0d3+PLcADxsC6n05IKfzpWMCd45CzdSonhLFjwOkZ9zjynSxa+3/3d3+3vmdw29nR0Qg5Q+3CgxOHhv0wX820aA3v1n0NsMZhnJVM0KDzOjrNlvONPsswX331wr1Dr8por10qF1+89FY7hMoK1zdSzw/6GC/j7PvKAjkp5qAXy7r43vXm56hFl+jLgUSXjHUbGbIL1it96h2fVsl995gQY4PbvQXpYI7u5kM716APPHPE0lUF/NnQ9GTOHXtR8OVeNG/DicCHnMKPjMKtspH70YIOAH9bdet76RgF6wJOlZr+5Z//5fCZPmXmbU3PToATjq6vJMaX2H/IQx5ywPv9jd/4jTUgIZJKRJzSOkWTgLN4pGVf8YpXLKGVNXnzm9986F1Xc8oJyfGo/lU6m1CWkjL+qZyQlCDGgbEmz4xJiFFwa1/2WWcdOlEZKgyp5m2RZAwwuijD/5RWSgrsGFHqsZR1QuN355JUrgBPu0X8BkeGAUyVqDKKxiDclF7RpvciVcyHaw22PtdgVS0zvFP+3lsocHQ/epcVKj2YcSHwXq4tVYlPbSOt1ER4Ssu5Hi5eZQrW4rrhhkOlFz1bLOiecwIe45aZsijAY0404V2TKwJOWKtb5oSV/k8mM2Q5XslZDkcOS2WCsk1l46JRxhJORdy35YyczBE5ygnJodm+o1XOj8WeU5cTEt3ch06iJtkP74xHGUWRBeeDMaAYK+ORsXg1U7+dfrt1Qjgu5i5yylkFx1GZkJT8dMYKOiqJTXrkyPcdvHJC4t1/xAmRBamXAS/JS+evwL9+g5k9sz7AQ4Zd78XgcYbtBsoJ2WY9XLf9riynnpB6BvDJdXRJwdI6NG5XKqVPGZlkA8/APMvJ1swqLex2SVVOocd835ou9d3TadOZYKU3tpkQxzJwuKwzBkFPSGNzQsDMSSJfrstRrCkVnHDOCdEXAv6y0uSZjNOD7dJiQ/Q8eAlO9AXUu8bp6qAs8JIXc8CfYU4fg9fvYCbvnKmOk8Dj2YBbYEoezNf2X7wmBzkTaAP2stlw4uhzBsFcoyU8OOICJXRwHxgL6NpsgC5oCQe/gRn96oesH6PA2BjWtRaAdsGAjfPPSQVDO1es0RpnVSRa42Atoweu+EDHoF3Z1R7NAoZKUuAtK14VwVrKQXE/PpnDPeje0fXw4giiXSUjOONLu/3iJ7qa13xouJ4dgzGcCgST1VBXZfAoxQjpN4sEII9/3OP3XvXfXrWU0sc//vHVFV1t1n01H0G8OmhE8l2eGuaUbof0UeUYCEA2Q+1zaSEL0uKufJAygyQGgdU1GT1GGA4zMsDUSkld18KFB2aDs3TdNvLNQaq/w+/thSdAbQNEB7BX/sFEgmYRFDWkYAir3ykWC59jVO+E72fU006IHJgtfHVKo29lKILCqPtc+g6O5gB79LWozZUg9wyerinLgkZwQ1/wlJastNEOAdehR5mZFj06MHr4QCgpZIqPsmAAchjq/UmGKsfkaNWU16LJAS0ST5ZTUMZ1TXQxPgUxyxPNsaXrNksyHdfm2zoxM/JvvJynnI2UIFplHMmo3ylBSpEy7kFTYEb39tzDyXrxGV5q5T2Dx7WdNYLH8KzMmTOKRjMTkrNuTArfMeZlQshpNA6fyizRoLJfjsl0QmYZJ6eR7NxeJ8R18a9yjCeQVjKgT8gqWpFL8mse/HcvXoOnsiIcckTQWJlalvh0nBBOnTMn/uqv/mrR1xyzHNMj0I3vd7zT8Ov7+nW84znaV8pFa7JBecOFQvddZbWiWjoPz/Us5PDkcJGHArDKuTJH5Ard9aY4mr8MKFn55Cc/uYICjkInmqIhugWDtVA5hv0wf/y3JtGaLsQj84K/A/ascf0wSh/f+N/fWL/hnxcnML0JT3zSfFxPimvgSbbgMUuXDlD0HCT0mqU5n+kttAC//41XKcK6aQMEHP3OAZN5lGFDGzAK3N0HT/TAL2OQLTSuTOhaMgrG8M+eeEf3/nL+8bDDM83NCVHaQ3+0NL6x2Fqw0tvmEIT0PBb4oTE4zA0PdCXfeKJcUnnEe6VGvgBa15xL9/fgxTI1HMoycuhJv8C77EqOHUezs5FyYN3neu9gkwFbTggB0WgKEA+AIkQ9kIeAZWDdVGrTuSI6x+0Dd2pqtUEAYIixECaDjxktsho2M7p5YJ7NYrtpj7W26EoNIYxFm+IrVW9MRESMPFgLu3ppzWcZete0eKqFYRZ4LVrG0Cvh/Kd//Ke1c6MUdwdiYZaxLGCOVP0Qpb0pH2PWY+LdX2UiAujaUvAWY82vGfF6VURSFIR78KUMUEoIvEXvcDIWgS5z4jOewIlHXQ08A1KmBjz1lJQ5wNdSmH6HL0H3SvH5Ha5t0yL06N872rinGi0HCOydgMhbLtqpQ5ugWugMQMrUeGgEjrIHpTorP5ViL2tVk5jrkgHwgDfZzMlCL+OiYU6nRZ8jAqfptPicISwzkxGe2YAclqOckFmqiCZFOJWyXAM2cqCRkAwUbaVAOogp2e04bTJTgylaWFOdhROvwYVu8KkJjyI0RilUNGGMPNBN5A4/hsf3ZTW8Z/BySnIu4ll0mY5h16JTCtl3NWCWzeq9e4vu0Y2CBLMsEYPhRZbW+TS7ddhOiMqfxi/DhJ6V5qzdmnkZZbTNedo6o9vP6GhOCplMw/vDH/7wohP5q8eL025dyvxJt9N5OV/RAC2LUskXfpSVTYbLqFYiJTsUvvF60ODkBdyN63pwKu2RK+uT04W3dJRrfI+enM9HP+rRe5/9m88uHIxRST26oDVn673vfe9hj1OldDQxX88zArO1lzGFP71En7in0g194pp6afwvUwBHvDSmzE3lGEa2Mjn6ut91+ADetueiIXjNybjDAf/LShqjra1oV4ndu7VEHjji6ecCYfAdBiDHb1llTvPAqcDLXOnrsoAFAM2jrAUX8i4Yq1+IvLqmzR/uw6sy1Xe769327nf/+/2AiPod3JWOZL8KTit/FRxXnkEzOserHXrRpePv3UvO6vPjIJqnoM47ewEftEHvnDJ0IA/r2HZbdP0jE4JRzgmxiCm6IoYiSO+AhcyLX/zi5YRQitMJqWTTvUWtmIERhJswIAxPst+rMbs/A51HmfdexgIMYC3rUm0vZhKymlczAGUQEKZoyHvb+RCfUiVEYC8CrPRTNO6eGotcy9jPzAoYgg9cNf9VHqkRMuNV5IeheecZcLDnqJgTfEVIOVlFydX1gi24KmeYx8JC3/hZvToFmVNokVNQ3glNW6LNia4zUwC/Igs49lveNBzQLiVpjLYxWwjSgm2vc4/52uVRWYaithir75faPCpLAYYcgXp56k8BZ3Vbv/mfXPgrQ4Y25Md3xvJ9EYN7/KGxuY07sy3mnYrpKEck+cgh2TohPpfeLdJph1ELGr1yvuOPBU62wIVfHGv4+lxGE2/gbA7/4wt+pniMie++a0tp0TM8Zaie//znLwUMfvN4n05I9fCpCZO5HMeJs+vi46yN+x6dK3nN7Ff3V+5p3aOLLC6nNgel+41NrnIq4VrD3Vxvfrd23MdAyfycjhPivjJJDAbaK2ugH9lIb6Ex+uEbI+89o1LfRHokmtJVcKg/zfVoUTMqvdVWTLCvh4Pt7x+yAh9aH+hp/TFIUu5kwU4gGZmMo6ybc1cEAjJC9EElpNL2la985rQ4cZsh6hArGQov60nU6/52fpHzmlLBig+tr/oZzMm4VaasSRU94fMTP/ETC3ZGm/M1M2rpSmOiZY5lQZVAksNTybHyd70h3ulla8lvnXrM8FoD2bSCLfQvI13AXik8J6QdNZVm6lXKeTQGOsKHfuEU0oP47JoCgwJ8WYpaG4zds7bm+kMfcoE27HqZjbLXOVHoxSbDGbzWUdnxnDTzoiM5uev5d12OFnp4kc92wZSEgEe2xDXJRRkm2a51Yirl/mu/9mvLM5dOs2govJTCdEIwYzohrv3jP/7jRaA8PISaDgzAa6TMaCEco1r00UN3WqzmLm1eVJtTUsYjL7nIpVSy6zNA5vN/HigiI3qlEfiUUqMkLBZzF41UAsgZoZCKrMxrnKK/al7TCRGdzZfFihbuyQFyX2ehpLCLWBgZ31EY6OX+IgR0wMzugXdZmRRpJRUwEHg0I4ydn9CTNGcHeca2Zi7jR6OUhPFKz/m/TA/atRsp+an/g5BToj3xER4al3pOguuLdgk9XsGHAyJlq/ZJuVZacv22LAJOMJYWRVv8MG5GLSeUbKSEZlmhzFxKZc4HLp/LfCVr5miexpoG2v8zI3IyJ6QIN0fEoq4PRK0YzYqG0KYaLUetbAyZoKwrdVZes0YzaK61JshJDcmllfGpQ9TKGOWE/OIv/uJqXvR9GaSZ3QivZD4epZzLEOa4WAetzXSG39IlDMTJMiHRG83INVl2cFvZzBx947eOy6bFP+va+K03NKs3xyFajO/pOiFwsu4pYP8rEeV0rAzr3X9kHc/NacI3hoZSz+ErFV65MONsnVhbOSHkqf6r/jcvOmbcc7Djh7HR19j4DDZlBvTR/6LsYs2YU2ZDuZ194IzFJzTMCUknp6M4Ifjgnsp/5nZvjlYGFs2tP42v9D+jl34xPjg4IOjie8ZTmaWncKMDZ2A6IR0TIKPnIEkygAY5FJUm6bvWvrOZ2o4Ln2xZGZd6K/zWlnc7xOinTufNXpWZROPkD/4rENg/Y+9H7/Ojh7SzFjrqPScEnuTXPG0Fpi9zuMt4W7dwxUMyUVlkPmMmJxV9crBktsCMdmSF02Ld12OCb2WMOEN+K8sNf7zIeU5OcpLKsJPT+l2qisCvw9XA0/ZcNNy/+OKLDwjAa1/72tW0Q4hK+bYophNCwAFRJsTBOtMJgawJS4sjKkQsvjx9AuY7HhRgEaAT+BCHM2QcyFSGweT6Q/LIwVJ0VZORsUrJ1RtiLDDXnGqsapJgSnkXYWX4CZ9XDPMZHnnFOVZF7ingUnDG0zHs1FFjIj4DUnMlIQOTRQLnUpSVixg8QlV2yTwWDuEremtLW9kb8FFIxjZOkQeady/8XdcDqcyB/ubhtRaxeW/7nvszarMcszW+NdsW8eUR56iAp0POGEqRmMUAn6IH9xJY89frYKFxRkSNFEnd9JVYyjS5xzjVPnO60MQfPsxmsmqT7vOXkfZ/JY/6ROBalATGmZmrjFMGrYjsKEckmqUkMsjktkxKGTk8sh7RicM/06ToiD54x5hVGiEnKZqyQGVHkmk0CudwqknanKLjnn7pHmuEsvGwSxnQlCLa+L9o81Ye9+6MnG0mJOe0rE/RdAFDitbvNbCdLBOCB9X9ZdX0MJBBMMG9HoD40nu9FZUKZkN5QQonxEGOp+OEFOEyJIwqGvak40oNjLH5yD8eOndJROhFP9QLlN7NobYW6WgyX1Ynp6LySgdXkQc8Tw7jS2Xz9K5yOueWXHkcB2e/LIlDK/UOMFS2Ks+MVU5I+r3sowegkld6qQxC5R/jwK2ySWMw6GjC6Fn31joe1FsHVvD97X//272rv3WiLwZtZPCVkGY5pqPMZyBCv6WX2r6ePIEpGaAL0LP10K4y+hZ+4MEf+oPz415zF6A2Dn4ZA650PnjLSOOJtQT3Smx4Q08Z27oFKxp5jMMjHvmIVa6rL9KaqHHZfPXZWfudIDvLPK0B9CKTMlPeK5XNxuVK+fQCHNKh4Kt8IzNSawUa0hl6Q8v4l61xjeCpM2iybexclQsBJWd5HduOIM4JsRBsuXXoDO+4KKYUtXeEnU4IpjswyYKrbIKYKb8MCwQJlvvzQBG2er/fS10V0XM6EMRYjY0JZRwgntGAA2HPoag0UOSasTIHQvGo7QE3V6npDCc4U16lvzCirUZT0SYclXngm9CZB7ylwzGs/ddwwBDXoyfGzFSwMeBHiItgc+biQ0aTEUeHylyVEghoAgTO6n/uNx9hdF+lMOObkwDlFFIMMyMSXV1jXsoGn3KsyoKht7GN6buakeAfTyhVkdh8ZYD6Dv3KTBjzAfd/wN79H3D/VaMWVVC2XpWKwJXDY562NFMUlSvKAmQcq72XlWtun4vES/+Cx/c+41fOE9mxsMsKeEe3iU/OR+9F/Gg008g5TN7RiANiF1rb3fAALnWmkxWBRCWmVRL4zrV7D3zQAxcq5M81GZd2HYnEe5S9e+GExpSH39ohl6GhMJ75zGeubbpkLCd363hEg7I/M1tVZmrSaZb3tpkt11WmrBQw5yt7Zl1TeLbGVpd2fUYD7pS08Rk011OCGf6yXt79kX902mZCtvAd5XQl81LfnDm0bGsr/Dszg3zIAjCk6vmeRG39tQXV2GUB8JwstAuKXNXD5Ldk3Zr0m6xhzsrMwNElYCA/6GUnZDtx8LVGd2OAn1Nn7foNP3uYW4EX+U8feyenjngQYLof7vQLPNA0I4Xn6QjOHjlsbN/jm2uMY4z0CvwKlNo1UqarZ/6gC/ks8wpWpzLbDowulQR8XxTP+M8sJNpXEmLjtCiQC7zBA44T2xUO6F/jaY5M5eV2OaF5gav3nPEMvM/gEGx0PD7n7ClPecqiIX552J6TpNE9OY7Pxu8QMLjkHJX1A79x2XY0dJ9x8aQshzF8Nr774ER/+J2+sibwxNjojne+z77C2frLJgkMrIdK+8k0/OmsdfT9JZdccuCiV77ylcsrkc7khGgmMeBMMRNMwCF+jamQsjtG2qwFjFFegCzVicCl7qYTUjcuRkHQnIhbwxPYEMLYdTkjlDEwPo/Xfddde906dTVjijhtV8qbrgcjA1AdLAcEPhhZhEx5lF43F4GpDu+dsGOS+WssrSQA52hQM1Hpb7hiXI4XmNHa+O6hqNwPXveUgYGH32teRecyQxYXuCutWLhoXjmqBqzSqaXH6gXwO9rmOHpHn3a0dCaA+3MO0aodQsYBa41fGVvfdTANOUnoKQ1yNl+lfKcTYj44gMf/aENWKZAO56rpjXzmAOND6Xb0z7j7vd6ZHFz0JQM1LsMhA1A2x2fXVzIMxhzhnKWtkzHxK03rmpSQ33NWtpkTCvAzn/nMahiXSg03cm0Royvcyt6VGcATih3t0aAyI/kiQznV8IYPvP0mje3ESjxKZis3yj4xRlLz7sOrHIitY9D68v003CnEsj9lqlyXwzmvR6N4kS6Zc1XmsY7IEyeEIi8zRSGS6cqA1gia+j7nzZqvYRyueOB+sHK6ZibktpyQ+GpM0SyHjoyjbToRrK4Di8xD20z9XiCCLl74yqj6bExOf/ozw5EM01UMlc9F/DkVje2enGtlEz001vi25OIagaVj2NFBg26Z0HqmSsdPfnCYOSHkAywcJ+s1+pvL82UYUuPBze4gDqGsujHJWTuBfK4hlyzMMiFjyIkj25UzOOpLps44c8lxpSu08T2j3im06C/wxut2m6EXWYhX9A6Ye6gr3OFi3lVaU07Y7bh0n7Vm7eFjY7k+XlUKo6fTR20t9hsaoHtZQfAqkcGxZtvWQSUO+rlAVmDSsepl0LJLYLBG2PdkCd3B61r0rW+zBAT9jhedtH3j929ch6KBHZ/Iov8r2+SEWIMFRcZGQ9eVVa6plfz/gBPCM5aiaztSyr9IEHAzE0JA/uRP/mQttEohp+OE1FlLWAgVpkLafBnP0kKlx9qC2I6K0ubVEyHawm37FaGifEpPIQiC1xeQt2YO45fuDA73+x/jc4K8gyEv3YKp1JDhZLjKElBExp8prZyioj00rHRSfbLIhZCil/fSqvVbZPiDH4/auVMUnIGrHwa9UqqV2czl94QOPjU7yYq0Pa6sUwsoY2GuarBoW/MfgwlHNAC74+D/4R//4VA5pyTne4ogI413pbvByfGw4Owc8sehzXnM486ogDPnqV6WnDX4BndKoii/CKDsh3vhwQCTmUp/wdiCd/02q+OaHPvpqGSQ+8414Qo20aUdFtYkuOAId7xAVzStLEJ2/O4+yj9HHX5kw7jJZiVMdPB93fnxqbQ5nP3O4dE34CF2Zd3KcOZExL9ZcpqGGxxlQeCNvjlx29JBY83M0JamWyeE7mKoclysgerY5rYuvOob8T8expf46TP6erjn6Tgh6RVKHj0ZRTBUjqXb4ImW9J31xcjknJm3PrNo6B508j3noh1i0bUycmvL+mIg8L81nqxunRCwtePNdlcnkHrWEFkhb5wKtBL5g7kyQpkwcjdfdtso41h3PTKewSG3ZMb3xrOV+U5nn2g8dqYJHaMHBf7KD3D1f2VnvxtPZE2nwBl/RNJ46rf6p8BT8IWG1kP9RmgynRBGGFwdO+De6YQUmAie2I+cSU3a8CIbZUDrIwRzGVKOCh6DuYwyuHPe3TMzIewo2Sm7ZX0rd1SW59RVjq9cLptR5g4tonfwWOfmIwvsi0xLD/izNgqys+3JIJhdT4eUdcEv2SQ4sGOVcAs+64fC49ZSDcI5YmQHD9D+8Cm6sxxD4fGUMNsgZS9yQjB1OiEWiN0xaocEB0NaNN2T531UOaZMQcRruxFhwAzA5gFClDBmBAhFBq+oFcFqwAQ7JMuWtI+8rn5wVo8uQi07AdbKNMb0Mlf/t/As7lLv3im6yjGIT6Drg8gQ1OtCeDJA4EhBEgKvaqoUClxyvurlSPBS5BR03dKMFIH2XgNhBtb9XgSm8lq9AlOhoAEeoGFjU6bGTFGa2/hlXWQmLBi/o1UlG7KAPsa0OKSpLYYivoz4NDjB0ncpZZ8zHGWjKHRbeqsvt8jdYw5wuAeNM8Z45zN6VKIptYxnzVMt3Of6eHLsKPyiZnNW4jGOMWdGYDoe0cJ6AVfNh2UMi0i8c0CUSfHTvNYEmaBscnrQwfoANxmu7hscrqO8KETyRy4pEveQvZzt1iqlziiAGR/REI092t4pou6tnuyao5yQ6UTEy5zorSPi90qqUwbBM+lWua1rKo+VCekJ4DkhrVdrxf/ohyatIbLAuOLDygTtjrPHE1HaE5/4xNN2QsyTwUJDa7LHEFRiRnNrRimGkYE7GnufTki1fL/BUWRM3srGFXWjU02q5rZmGYki2pwQ8moOdOB86BEQecsIcEJqdEcPMuDQNesUnAxv67RyjHnR0/XeOYE91fnLX/ry3h3OOpE5qORJDv/ty/+2SiOuRxc4MbaCHPKozNIRA/itrON3+luQ3JxkkANjHVRiwE9roHWJxp1cCw50n+UYNG2zgXHLBsAzB4uMyRrJIiS3MiFobMy2FOf4ZLvwXbkCfHgDp/RngRA5o+fRwjzw6LRR9olscMrwxf0yMgUPnC7jLMfqP91j7253P3FacvQ2ThtB0N066pyh+pTA0wGH4DYPmSqLR/58V39otncdMra/v+BDpx52mZOZvvW9dRXM4DUnO06H4c3+ox/96NUTYosuQZPOlE6DLIZWTw6IFPnTnva0Pc+PgaTGVKniFkJlmco3ddv6XORU+YUA+hVCljMAACAASURBVK5XzaeMAyNe5ODealJ5aIw4pDL6iB6R8mhLZ4K7uiS8vDJgpZ6L7otKXIdB0zMGUyl/xrgSUYu7+l97squtYSRGUHLVx8zDIMxFTFBmJGz+vG/Cbk5Kg6B0+FrpcuPhAXgJbDSmsPzVH1FvC+F1L4FIiMzvu049RKM82njv/tKl4ZdyTyDhgO8Wprkr2VCG+EQ5W3AzkvJb6fmMZ7xKPqas5EhVk6xRzdkBokvGmvymnIO/viAw5WignbGjG7zbTWOenIaMW70iaF33ebtMzON+98zovkyU8aaz5bpSp+Rm7oDx/3ve857DJ+WSAYot+Kp9G488+EPDSoT44n8v/PC79UMGvRuLXOCjMdGKjHM+K7HihZd7lWJ+7ud+bpXD4JOTUDYjPuU4lKnLyXB9TjYa5oS3psqUVKqK30X9lZVmWQv9ySO5YjAZTzyAN0NhjJy0TgPG5zKX4JmyYm50BpNmTcoyR35mdaazdCu8bzlYB29xBMk5WKIVeTAXRwGc6KkxdRnAm4+vJ7aav7Q+vUfmGDT0J6dlIfyWbjIHfva8F7pGuTKnoWAJf6N7PSv0iWs5XPWmgQGtlGMYLEaXE1LfBD61vn1HvxmbkXNWSH1sYCJfHAu6DM5wxw/vMjtX/NQVa3eKBlm4oo8/NEAXfPSOBv7gjP+efHvlVVcueWV/wIlvBcLGstaTJRF8O/fQgP1Al+xA6xzeZKKdJgImuIHHvH6zbhjQbAWesFnpxpwZMOB95V/jkNfsgfHQP12Bbj77A3tOiLm8JAf8RjbxylqHE/6jsXnSqe73Nz/jh4QBPoAdDfwObnChMx3ELuHbVt5z5MmCsWwWQNdORiUXPWTQHNbAcrhuunk946cgqe3E65liDiuzGPWEcEI+8YlPLCdE1FUjjt/rWUA0QGuW8fwYBP6DP/iDlT1psdW/AYEchxRPyjlgENB3M13pN3MQrkoyRdDGRPg8PIzPy6scVPSbgch7TcCL+jP+GWXjujfFR+h6dgMBKLNTGpnAl+3IGUowgnN61L6zcNEiOuRguC5FVWnGfK6dTggBMVcZhFKB7olufmubVJ5sThHY294FFnz1W05UjiOFjq7mxyOw1AhXDZEAFYmVJo/W+JaX3j5xsFJEIh5pau/1J3R/fQHzc99tI2Sf4Wrc4LawZETUsKVqW2TGwCu0zOCXQkR3+BlnlbDO/aG9884/77CZM0ciGcyZ9r2FW/bO/2XkcoxLd1Y2KD0+sztonMIAP5qiNTjB8453vGMpDvOTr4v+80XrUL+yiPAoC2dxU3Tx03idQNlDBF0P9nqIpnylgI0nA5NyzDDbGfPsZz97KZ+yPuA6yglpzcC5/zOGPtfvhTc5uintnJhtj9DWCYGfceAEdqWAntGCBvhQxsZ6R2dzlOFNydIjaJ6MVPaS+fl/dUIYTEEdHhqP7DM+5KzzLh568UP3nvxTT15nLuiToPgLuBiaygiur0wMpzJ1ldbKWvc8IXRjlOBuvOhOp4HF9ZwQThJ6cUI4Q2TCC084CW9961sXrJx6WQcwGCu65iiUQRZYvO997zvcIYme6O2+MhJta/Xec1FK41sL6SwwgLUsAANcmcZ3xhOR4yUad0Bca2hlfu909np4nBeaWQNoSjb0N2WHKnGnb73TAzcfP+FAmqNn7ICPjuko+kOnaJfFKuOezZtOiHkLBtCQ3NK1rsETeLi/ZmaZZee3yHCgtWvXgYO7Z+G4bzohlYnpELQy13RC6AK2mpyhYaV+c9e4XybE2GxcyYj6VDj2Aj58RYN6e1Y2d+dsuJbccCxX5uqsY4uWOdAcPOvK/T/ghGiA+9SnPnXYDVxN3IR5fQT/p3/6p1f2hED+4R/+4Tp5DyI+Q8JiN7nPCajfOyMDIzGhCK6UUAoJ4YxRxAPBDA6BqnciA2I8/7un9LHPhM69GOIPLC2ishYpU+PXmAgu92FqNTPwdy3G+C0v0vcpbP8XfVeeAQvG5DRRDoTNIp0vsBmzdKffCK5XndUpKbTp+gxlNCcA4Km/pJ0xFmpGDs3NE82Lsoqk4UcREeSyBGVdjC1a6d4yKD4TtCLRFjmc0ITCa8cAvIowwT8dj1L8GesZaU565TSat4Vn4YiwKFZyKmqRcQMTXrbVzkJMvkqPlt7POKFJWZLoDtYyIclBsoKeYCJnZd+6PqdyZkGKvsoemr9MFpjU5JViOgqbMoKXhY+meDSdUsoBb9ACvEWS5kn51R+TQaTw4MhoUXBkB+waYl2bQ+16CvHKK69cNIVXaeQyReaJdnDZfi6gCe+yQ/G7Wno0Sibi+dYJaRzzw0M5AF/RpWAIr3L8c36CzXvZU3Lvr9IiI/esZz3rP+SECOo0GxpL9qiSE7lZuyvufJdTOiE5TmXo0KXymf+NkxPqMyNTo3qPPshpzlGBL3qRKYYdz0W2GmTnGqQrlFYYRrJD7qwjMp4xqUxENswv+MkJMR94amjFY4Yno52N4OCUTaRvphPSPWDhYMEXfzSe3uve91oZGriYh6zSLTn+lRzBa3zONp0HLuPobbJe4N/6be3lOONbfRhgqLxuiy4d4zr0L4ObM2NtlDWZTohr6c12x9QQ6nq2AP2805Pg1eumTFbfChwr0zeX39DA+mXv0A9t6dv0VwEbOmlGDj88a61kz9gp+qOAdzoh+I6HlTDRhx6Ck/vQin7FK7jAA24lCmb2Bv1Wg+62HGNL1izHZFwo0KJWhLv88sv3Xv3qVy9kNKbyqKs7+h3gPiOCiavDpzSN638EtBgZyRwExM3jxoi2K7neovSHmRl+hCx7QBhmD0cpdfNbnCm75ka4FGGKFJ71MBivaAxexssgp2DLQNQQ1x55glDaDaxg8F319I7mrfdkZkBS1nCfTkiCvbzLY8fWwi/aMXYwwsvLb2AomkDPaMCjrQG1qN51cC4TMksxpRjxrAitSDQDG03cZ2Hn8FWHZyhEFATUHHnfKb/GaV60L0NUdBz85iLc6FopLWOFTsaWGaA8RXGULMVcH1FyBRf/gwd9Mq6lwnnxatvxBIyu8R69GbkyE6U0wVlZCW9bH9MJ8bt7y87Ao22M3q3FDnRzLXyKcItwUqrGsI7mM35mFsn/HdaHTuBrrZATWaPKABS9fgEKOr6jJ4WoWVOauLVYJmQ6jvGBLFXOSdGXaYS333NavLeuo3ER/9YJKfNSsIK2jCoFS6bbaQcPawHsZQAy7OajqP1W1tZ8aMIQoCWHi9IVUdvSv30F+3SSNV0qx1DIjCJnjo6zbqzRshHkkhE8VTmmMlLyDb7phBS5kwF4ZbzARcnDISfYNTniOSHK7nDFT39lMsmKNUH2OoGW4+maAqkyLAV3dAGHxUPsyC7YyBDHuR12nRVirRVkysDDq7ObZjnG/cYlF14FMvDT2Hj5T16+GmnxnpNQPwVaz+Zseg1M5Aosfi+inxnwAtNkE45oam2hk/HLhHDI2KmywcGJv/736rfKMT5bg8Zox0iZLaU0+pFuhAseOKemg+zKmqAxeajHkGy5ll7o8SLmRt/0ks9wkJlAK/CZY51Yur+/HDsvtKcDrSEwl0Wd65mekAkydjbe3OgIfvNwbo3RYZ3pOe/4gG6V6PYf+9jHrq4yW24dSMNz54hI/1Y3LVWTAPteqvu3fuu31iSevKsWa3JELiNQ+aLtSAHtdwxgDDpwqQ7f0ky+L6uCqdX3qnllPCHunuq+RaKIbAFTBIgcLBk39/jOPDWktV2x1HlpO4u+aCqnxJiuJ5ReDFD/t23V9xlDuGRgKkHVQdwju8tmlJorKkOvcABLNTcCZ3w4l31xb84iupWeT+GiS0JPAeIXWpbBICR4417zi94IYhkWgl3K1n2VxdwHP/xp5wT8S8tVGtNnIGtGQYC57NpU4mCpURON4ZRclP1xX44invpMzqrzqkem8FNYFg5nxMKjQDqvIWUBH0bXgiziIh/1u4CJ7BsPjtWM8ScFRw5mNojcBGuGP+dmOjLogUZ+MxZFAwfrkVzl9OEH+Ov4B0cnUPZ8Hng0FhpVVisrB96cTfdS5vg3FYb/GSCGCE5kwf2Oyb7qqqtWhJZxy0mcBhqNckqm01jAgGf4UwZzlkzRz2d/BR4zC0UWWg+VVWqIo/ys+VkmTG8VTNRgjjZ0BPpmNF3j/koQSs4X3OOC5YCYI4fqB7yR3RdlCslQ0blMSGcCGbf+F+uPY4yWGYnGL8MBV4qd4WKMGh+c9cYVaFW+UUqHo+xGGbsiUHKWfpN1EDzig/VArshFL9GsxtTOXcH7doOAB3+MX3kbHK7lhDB0focv3Om4+szwBk9cq5+AY0tGfIYTOcZv/4N1Nm5yiMANf/R42EMftvpoyGo6IwdCj41SDP2+9Padzl5nsYjiGcB688BQFqmg2ViVKSvzdHCj+zljbZe2BvELvmD++te+vkiovFYQltNQ8Oj76FZwQmasXXSAMxyVldHONXCwLtfJsbuyIvpUaaCrwFZ5uGx6dAcfpxjeZUPb3gvHNiHABY2TJ7gkl8ayZuhS8MDdPOTL+GCrp6yeTuO5riAy/UPmBIX7j3jEIw4g8vKXv3xtv1NT9QTInBDKbDohAAKc5r/Xve51i2Bq1vMgpcoWZQgADQBjZZgRsU73DuBBTAKUUQE8g+276nwpoLlNCTFanJ08ap5Sn7eKUnbNdJgKJtd31HHZEb+1u8O9LeSiyiK5vO08X/OV5i0CtOCKoIuMjQn34Ia3z/jAyGVwy/RUyiA4rjWH6xlBApWSJXyEeEaaYGoxe3cfeMDift+l0CunVfqqT8F8nWJYz0N0yXFyb3CX5vddfPKbOR1OxgmBa8+LmAo9Qa1MEk1zHjNolRoYY3jjY4uQkHdaZco8HqmxUraUCIekR6jnuKFfjcrkIgUIRnSysMBQD0nZrjJ7eBp/K1XlbFTWmTimxNsKVxRt/XHYOCPxCIzgbsdTStd4OTuUCvj9+Z1yqLnY/WjUGRm+l5WiuNCT0UxBwF0/Qzve0N/6mE5I2YqTGeSjvo9vZfTAXSal0kiZyd7RbeuEJH81F8MVzAwwRZshqtcMHoxGDghc4EqpGmMGSGQFzWUqKsfkZCsDnOrF8IC7qJZS5kSYl6xwLMmDVw+N0xeRrkq/VRpOlvGNA5p+yQlJv5jT+OSI7K/eoYsuOuwdKWPUOUTmJ+siY/gy6OAwfuVn43CCyYXv7DzjhMDF+GX+knk4cD4++tGPHqbh4YsH7oML+CpBoBFDZA1WQsgumMMfOa58wzDiY42q8EMXvAGj36xRY9RTVZkn3Q1uei/Hm9wwhOSQEYYDfGpEdZ0AGx/Nb3zwMsLZJviV+QdrwWVZ6sodcDS/NVrJqEy8dxkQ+OaIGEv5U7mqbb7oSyfRQ/7YoDZ+9ARd6xxelUCMST/WFIwH8PNyL/gqA3XuiXUBpungpsvpd85zwXkbLugIMJH3bEFPBKany/TjhTHwfu2O2TohDMR0QmoOzdOpZOGAGeUYyL7tbW9bhgVyJvBXxGPiiFJjI4G2aOr2lhZDJMKEmV6u6XAs3yeQGdgOQ4kBlYBqQst7s3DrFaizd9ay/U/4/JZXiWClyghlBrA6X1mNsjWYnFcIr6KzFIrvSluB3+85YNErI1I9jsC6Jk+6hiTw1Ezkf/QqywAe99UQVSrboiRMOYHgcV8Nqd6LxBLcaeDAiD8Zz1KjpfAJJ7jLSBkjpRK/CHl1wspQ6FZJIcWeU5Oxas6EOsOXY0eILRwLcNLLfevo42uuWfz1P54WvVMED3rgg/Ye89jHLKdEbdl31VDxiNKBa7VaY1VLRR80hF8ljpxGc7TdulJJUX19PeTNGPUOlQmpOZKy4YAYy3cUBTirn1tfYK3umzGvZyJDWj0c76MPhWrdcGbaRVM2w7ju7ZHwFAoe3R4nJAdxloDia2WL0rIFKt7LfOR4znJViutkTkjygpZkTA8NOYNrWdmc+J5VhZ+VVSsLFCCgdeUaBojTxfFri2EG+mSOSGVFsOAhI0+P5UgxUP4nzxQxuZNVLgNRBsc72cN3jqLfwRO+4K9RsDWPb8Ynt+SMcfWe/jGma5rL+iML1gbaJFtFvb4XXPbMIsaXI1Jmr0zgzISQp4985CNLfsCFBvBwLVxmpjodiwbJxcyuub8AkWz0cLQbrr9hZT84TWQ43V8/x2EmZHfQXfrIGGgGBraHbbB2y1LIGoM/ZwdM5EgwkFOCJuinhATusproSkbgas1Uaqrc3Fkg9ChdVd9c+g1cX/vq19YBa2QS3viF5oIl94CTLHRse5mce15wz71jdzx2+ETg6YS4xzjWUT0a8ANjMKeT8FVAkjMBtvoHk8d2aKJdPSRomW6lN60/tHOPoGCW9s2VE6LMueR5W46xiCvHRPgyIaVIDWJhen6MaPYtb3nLinAzTnnrkHJPXrjxECgFQDD9j/m+J0QA9p1780wxEuMJiPEwsK1oPQwNjBg5I+gaqKaSK7Vchse4CFh6qxJEhrd5MrD1KCCwe2v4dB248nJL64KhKAseBCcPGQxlKqJTNTPvcCtlXRmiKKqeC/P43zyzfEVJliYzv//LzpRqBG/b5VLyvssx8o43FFX1X3BVjzcfoZJGzAGNpzk6YHMN+vT8kzr9wdhYKfV6J3qvXpsTgoZwQeeUSQ9dykn0G95YsPUZwJNCrIkzhWQhWuQUsLSs6Nc7vrjWHMlW52uQY4u446Nz5nyPtgxVZSEwMQw1C1J69Se1sItgfa4kMkuBGSxpe0opJ5/smc/9ZbHQsx6HWZKZWwNrcsXTnp2Ro11UQ+ErbfSE1WrLjPLsCdn2REzHu2Cia8iEtY2n5ttmQeBVRFn2KKNU2cbn6WTnPPkOf+guETwFZ45KUXhirbSbDa3LBNZTVAa0bn+OmowvJ4HyBXdO9amckEooaIeOFDHdZX760hoqau98DvICxspU1hT50mjICILJ/+QSPXNCcvjwmv5j7OpnEWk2JvpZo+SF4XafddhTrMmB6B6M0Z7Bde6KchK9nBMCfvejsfeCLt8b8wMf+MBaa+ECd8YN7hlq8NZv4Gh86yzdD74y36L3WY6p9AhP8KKfvhEwwNXunAI672hIH4DNNdZqJUp8xQff0xfwAb+1jU4CHL+Zn7zUG0IW0EJ2J73pd9+Dm/yRqXQWerZbzZot+2COmv5da266lhwnL/DjTHbAGdgqxxjXXGiLrhwD381yTCUVY2ZT0aSts5yssj9liXL26NW2RRundgV6qEDdNeavzwNf8R69e/5UARPY28xQJgT+qzHVBC94wQtWrVcaWDpNMxUBM2hGlIAiru+l72RCDPqGN7xhNYTNiLu+EIgVPVoERVSl9DKUncpJuPLsMazaWIuJkiZUrkFMAusVsSs9VP/O6SjSqWZPuPLgETAPvQVmPsxxX53p5gSf+yiNUn0JfZmcqSTRrzFLQ7bVDnPMm/OUE0H4GU20s+gwqqxHKb2immp64EQPv6OtFxz9nhOGJ2U4LJgMVx4xnP1fFstY+EyJElrfUyTxqqOOp0J2DdgoyVLE/rdY2hpW6cZ9GdQZMZeqNL9rjZlTiHb+wIV2/qdIKuGRmaJR93gmxzev/uYh38hTJyvGV3ypccyCF+VQ4CKdomcwzcwFWvvOIvV/WZ7KR62bjA1exGc0ri5ONtrdAIbkuNpxTgaF15Y2smdOiqlsIfwrNzS+DCPZJktkC22qW4PHnzkraZWhNDdFgl/gn5kNztpLX/rSw0OKMkCVLMGbY4CneFGpFK718VSCibczCzLlyf2N7fsix64hA55OeuNNJzIhHj0vg2Qe9PJuveJ5TZ7GYOTRC0zm4LBab2Vky3ppTBVxgwHttpmQsj/BY+2XlTEmvui7KPthPjJmPVnbPnsoIHlGS/fjSYc8pQML3spSNJ97KkGQo3ZykF/OtFdOBfiTdfBwQAQG6EPWO2fC9V0rE8IRIN+MnOCTvHSCZ9nAMj1kzYFidtXQPV/5X19ZWYuO+K7UWw8CXceZoMc1yfqdkeuhcxwqcKKz7wok8JLxa1clu0XWK8VYXzkXYJu7i8ia9aSkQA7oM9f0vBPy4H66ovNjghc8vrPrjrzQteiPz8laJfWcWjz0Mh7a0b05s+iHTsbI8TcHmuO587g4PAW/HNJ6Z9Ip5m2nSdvuzYVmxkAT+MC780fAS6+TNbwBA9q3Rgo8k6kZMDhPph6fgqIymmS+DSD4mc0kT+apUmA8TrXs3v6ll156QDA5IM973vOW1+3xzTIbeXPTCcmIOd731a959VJsHmBna5zfIBpD8qqnE+IaiOcklK2oybJmJwQuei9rgdjVB/1vLgJRI2XNcBhtDmPVd4EY9XzMSL7nEjR2XlsKGex50BSAuUqPG9MimC+/zRqpzxQ5YW1v9cSn9HkZjpwlSpC3WE0+jxwODEH9KAQMQ1s0YMnBy/Ot54OAFa3XJ1C6v1R9Cn+VPc44cymQFrfv2pLFGaPscwKjQeccUOYEuA5pwl/ntGvBVGp5RtMpVbStvDHTv4SeXLTTBUxwQucyPMmb3+pezzgav9MA24paNGRxW4w10nnXGEb5UdBkLSNgviIIOKobM9o9GsB7/8PPvJUaW7B43XpAE7xEE39ThtpZYRFTmOTC/O14Snan412vQ4duJc9lJc1blqanWeN9ZVdGp+ewTPlmrH7lV35lZYxKKU9eRvt5z+RHDnmOcU5F2bfKcN1furvvt06I9WB++OCfyL30eVsMySiljLfwMwYlm35J5srQ1PRrXM+O6cmyye3EbeuEZMAYzvotagaNp/iWkSdDTqDt4MOCpiJ+49MXZfu2GRi/lR0iE4wAXBlo/U85Wa2lAgTzyhqgFZ1Wlq0yZ/DBw5gMivWA7wyHNVFGB+/AXebbji6HnJG1mn7BaA1ZA54do3xAh9D7nDxj0icdYMau1NeEV/WzleE0hh1rttniKUevQ/fKMK6A4Pgte+ece85aTwVndB29TYeCCy7GQIcyefBf/V53vsvetdddu2ABL3qBgTNGD9dDke3rHCL3+s7ftDfwsiYrEaEtubQ+4S6rA9e1DfnMM1cmjvx1TTtnjF9Q6Vo4+DMu+W3OKgcFUWjcGTXt9DE3XuGhMcr6uMc8HL9KXK4DE/laQfXNxxd9W1scOZmzSkbpZYHCfe57n8MdO8YRJK2m4Mc97nEHjAWPi3LBcOeE+DMQAcsJgSAhghgBf81rXrOA5oTIhETw6YRYNGUG8hABkKEsxUjAXUdwyrhQAi2GohCIV1YoMjIWQvq+U94ICiFDcDggaP0OGQNKqGyEuWdJx3gWWWm8UnpwrJnIXEUbKYfg87nogGCa34LzKiNCyCgZv5VVyRDlAKJLDbvGwTh71L0TWsY9xwGNUjbgt7DWLpHvfm8dFFN6smiokpL3aFP5pzEtOgutRdBCBgvPvafYhj+DTIG6n0AaT1quTnNzoXnZihyQ3ousM2yVAitPKZ2I8njjpYPxDk/IlwUw+ZsB7Joch6JjcIMTfKVhO6UX/SgNUYbUrQwJY4AnfluO7s3H947fcnzJHSfEIqdYnODoO/PCFV7trJmGi2zW/AUmvEG7ZJPTYY3UeEvBlKHzLpLNOcr5ZvTg5HcKLycoA14KOV6XdsYb87iPbBnb38mcEDI7I6SZASkL4r1MSGuqrEclIPf5Pwd8zpdTdjInhFzkhFDQf/8//n7v81840byXw1jdf2Ys8Ro86IPm+IxmeJ8jZk5OiCc221Vxe5wQsKA/o+hvrrV+IwdFnmTYNkx6NAPoHnJUiRhtGOn6AiZ9XJuD6XqOD53HqRHtd9Im3YDuZQRyQlwLb2l/zsAKPkYmhPNBnsvacP6th+ZEIzCQhUodHv3xoQ99aMlGjd7TCcmhqNGTYyPLgmc5JnQeeaxUmV6nf/DOdf63o9O88OZEFGxkd+phXM+r2WVTrCd/c1eJMdC5+8uE0yXmJlsdRQ5nDhVa5IRY38GLj/WSFSiAh/NT4Op78mnsSqBsL8fQnPD2x9GZTgi86fQciQ7MxO8Og8uGJj/0S3YMzeGBn8lODlo7AbOjxkGTSmu+x9N6cWpRaD7vZL9ddeYtW44PHapWhoZ8ruPfnZjqxic/+cl7r3rVqw5PHawrutJItSaLFGBSisoxFtF0QiA7jWxeunHMU+/DLMNArH39EPFbEXsEamFAwDVemO6VoTGH30rxEqjSXghCCAhqhxGZB/Ncb2HkQWaE/GYMApXxhZ856u8oLe87v5Vuygmh1Os/qPdklmMsPHCUqoZv0SvjzZGyQCufYBraEwBes0Veaj0j4x09OT016JVJgc9qVLrDWXvXXX/iLBH4RVPwlL5NIa197ftn7H3rmm8d1vJb5J5ZMF/OR2gRMsSEMGWDFzkIGeLte5GYufGzRjLwwYcD4tROXePmqaZJrshMzahgQjt4W4xtva38A0e0sHA7W0HUR3bJR2UUCo+CLQNV5EYJlQLNOIFVBCiLyABVHssJ8XvyGM1Kl/pMRlPujJK5yDY8wAnfjG5yjnfktLJFu2xSbq3fyjvuN08y6XsymmPduRL4JrDAw5M5IdZEPUQ5FGX0bq8T0n1lQsB2Ok5I2bR6QpQBWt9gQ1+K27gFQ9ZSkaa1iGa+a+eKa9s9UDlmGt0J3zYT4jdrSGYM7cglXtUMTOba9mwOckT34mGOP54w/B3chUaCDuuwbEowWE/grexFlgUHZIduZuwqFxin68kBefeZkakMOTOQ1gKn3hpoPXCGOONlqOCfQ0BmjSeAVRZbZaWvff1W5RjOFTyMB0fOQH0P7rVmyhTAFd3q5Skz0tk15FZGQmPml778pUUbtO0FLnJFRsrQOpMl5xzv67fqVGhBl3vIju/c15ZWfPUbHtpW3INIjUHHgL+yfkEaOs9MiM+cSfo5WQefsWUfe1QCeTOGYEv2tyDRdWhSnwrY8Fgmq4ZX8KAZ2Ov/eGRynAAAIABJREFUmTti3NNR9O2UAw96GKuMcmvbfMk/meA8uA69y4yzh/FJOY4MVlqEP9tHvgu42u21gi1OCOLx6jgVBJ8naxF10A/hpewNVmRHMdpDLxPwpje9aV1fk1KRTQ6CRWDyrXNy4X0v3LvwfheuRQIJv+cBQ9A4ddaWdvWdsRhShGk3gbndi5DNm2eLye43R6n3nASLKW8bExGlhljjmQvTjGEO93ME/Daj/ZyT0mQYiPGuy4HouOKY8X9pu/dYXa+6wOP7lPbUlqK9IC20AVqTkSqOmhH5A41OAyiXAAOiRgIUFKqIpdFaCSqKQkwFDS2oEDV4QS4qipdkYJiM91GZMRn9w4KMM5RRGMfesNJKb3vyWXt/t78+s8/paXHeZOfd7/s+z1q/9bvf1npKjVtHChLMRfjmJbC2ooHN2sv6YFi7mDiLOV+rRHX33imVjvXGWBjYX70elJO5MDj6Um49u6BsTNmvMidF2Bh2jb3/RFbz1vhXtzkBp8zVaJXopGbxSv0O8FTKMkOaEZ+Gq8yIOawb/vEgJ4TS/oZv+IYDx9VvKc/OezCW643Tljfzom19SnjLcdmyRHCCtu6nHN3j91KebVmrBAgOClRWyppquNNLxQlpK2S/Gaumy0ph9aG4tnNy4DaHkIAXSaO/Gm6CX9YAzbwqPVSH9l1lQHzoejiqt8AcHA3rQx8wuYY81ZhpLeg4ezoYTSclU3o5z/VBGGvbs5BBKBLPWUpHNHaZjvobfA6mWZLZGmHjx4NkAr+J9MqEUn7wC3+VVt1Df6QX3F8jufvg3Fi+1yu3MgQPOnk934SMHe8FFx1XLaptyyVZogfgoR4ga8EDSn4CjVLarulZHGCwnh70Fl3dO3VSjkiGOgcs4xofx085IW1Dp2OU2uA/GoCTLHPsc8w53pqTzd1Oh3a5+IyeTvjlhBRQ0hv0Dr3JvqA9WQAL2oj2OTZwZz7jkAdwuD66uZ4cWnvOBadCthCu2w4NNvgwhy3vyjbkGb9aJ1rTq3BT4FnGBP7IQI5QGwncb22cBDqe3HO6evYS2I2Fzu4JzhwXvAxu15DrdHaOS1k4eO75ONZrFyp8w6XPbAh64DF4N04Ps+ypzDn24CXL8Tue9wdXdAP6tv7gaaMDurimw8vKvpoXvvFBOtoY6SFzcWrR3HtBuIcWyibiO3j37jf/H3n84x+/MiEETSYE8nSY84DbjYJAKU7XAjgnhBGzRbcz4hEjZ6USiutzHPzfC1NyYqrdI67FtuXV9zEBxjWehfsfMtufXdkG8kuxGSfFjPiVJ8w96+3g9VtlJsgszWSevPaIkBGuROWaoiaILcXt+pyWHnTUGROYw7XVhl2XcrMGhKnBVqqWNxtcfjc2OmEmuIej8JRzZUw4IqSYOCeJsJeWzfgV6ZgDTAQnJscDoiTMSEH4DO+VDXqyJOOkVogWImgRKR4SORmTMFgj/DCm0rw1Z06lHmPP76YjApd41TM9rA1P+KvPokzDotc9u+vAoMoc0djYhN160ARc5i392ImE6Iqv0dq9OSn1QlSKwNttV+ygs5yiSgBoTgn2wMZKYEVjcF+fB9miIOC4CAMfdtBVaU1wuAfsGU9rNRYagaXxazDNEXJNZUJwUbq+M693/ISG1j+dEMpHYyqDZU7X5rROPt4a6mM5IdG7LF6BDPylQCvfJefbsfE2GNGNY95zk6wpXZLDbJ7KYnBlzBoTi7rhFK7RgbOL32bp9L6cEDIhE4bP8SUYOBjpLTJkbnjHN0rhNdGedeZZq5HavdYEBvJYWQ4e3ZshTl9WcvN9fEPJ4wP8nRPi3tLzMiEMhXtkFObzgPA8HgU7g9JuMPJsmy7a+8Nj+CinBD/Y2KAcY+3WWN+TtcCtl+voALAIkswPbvCQGXYFbhhncxR0uqZMK56WEYVbtHPtR/7qIzunnb73qA3rIm/oDcaCOHjpwD/OkXFuuvGmpSt6iCBYyzoa21joJvsMp5xwDoix3A8m8ogO8OXaAlzfd35PW3QLrOCoKoF7rE9A738vNFFySr/gbbyJLmQZ/Sth0wvgytkwbzrKfOhgLT1fCC3Is5ff6mMxZjaxfjuyiMYcIGvgOJa9Q8sycdGwVgF8Bwb4xwvGxTclDZTzjzzhCU/YpYgxggiHpyWaqNvY4NXlDRhyj5UJKfVcb0Tpl6J+C8xoEKzq2cYzD6VpARBbs2TGHEI6WwQBMIn5EASjeaVQQrrrKyFZvFdZB8gxT6UQ43hlMN1XfwqCIkK/leWA2JRKUaDrELQ+BmsyD9yC13qK7lIqmKym15qkCIrDkkrF5dS1NvggoNf95XU7f/Knf3Jw0t6Zn3PmyoS4Tuc556BULKIb39p9B0YKph4CdOpsjU5mpSA4i/DhOwJVmhnDo3Vlo+rA7SKqtsoglBFyIJ5ICY8Rql7HKtFkhPwOT+vJm0960sqIlC2oDJHixWcra3fkpOWBLwN2190H/7cVj9IDI1zkTOIDvAcPxrHGsikEuMxZzgtejEZwUemu6L6yINyD2XhoXV+J9ZdVM29pYLh2TZlC11VLrp+npjQ0l5LOOYfrdpZlLMJjtWBKyB+aCwhEUuDyomw8R0pWaDohjMO3fMu3LCWEFmUrDitLTAdj64Qkh6Wr0apSWUq1tU8HZZuJyDGpzCGLS9GiW6U6dC3zwZmDM3qn3RD+93JNzwephm078v3JhMAfnHHA2zkFjpyQegU6y4MRZEjhHt/4jP/c29rQqL6gehbqQbDOnKmcZO/oj1b1ch3LCQGneTmVPeAww2VcY8FJvSYdagaP9By52Toh7Af5Dq4yKzWr+5wTQn4ZWuPCXT1uOSHkrbIKPnWNtZvXOHSTV70b5LosSDIynXn4Iw+dPisoc4++uTMesvdUWmuurAI39F49ZOQiJ0QvS85fJRc8TFeUOQELfFq7a6zbmsvSux58BbN4khNSD50A0hbmMillQfCI9dG7/icr/gSDeAKPmyunraAYLTnr+DAnF/4q0xqLjBUwsg2dqwNGuCD38IZG5LZMKn3XTkH3oR0Y4KA+ILioOdyaVjvEk5/85F3Kilf3ile8YgmQo3p5qfVwzExIUUROCAP3Uz/1U2tL72zCqrkmpYGYRX8AR2wAVBvD1AjCc+VJ+r0zN1yfYSydZS6wWEhNfBiljID5Zie866t5bTMhiBCTlDJDIHjBZJWJrMX3ZXPAX69KBgw81pEw+FxfBoOLgOBAUMTFjOD2PQGs/mtczZAd5FOaFKyuhxNjICqYjIXoan3mxgyuwfAMX3U+1/cY5Wp+oi6wzcgzxVHak2HM+LblrIi5TEVZifoCioz9jr7mhUOCJKIQMcm6zVf9Pb6zvgxZkShhoXgIAccZv8C99XqnXFYT38POXenzlNWEsXW3jQ2eGAX4c10ZgjIgRUSuT+m6vlMaXd81RZlw1VZyCsH3IkjZmzJNlYuKFFevzn4DdbtbppEhc4yL+Vzr/5zAypDwhofJBPjxrlR/fRG+Bzva4BljghXt0afGRddzFtv1lqJisC+99NIVcTFa1ug1M1joFt9Ex2M5IRkyMFfLTsbAmtNepmvbMxKfxt929mXIirysk3yBwTzoxsEvqivVXUSdUocbuy84IdOhuhfDbj5was1PDisF4cfKCgwgusMzOfKk1sd+0WOXYezQu9L+aNBZMGgzS24ZywKaZLEmcPdxejk1q0y7f57HNhOCvnCjHE8HelUmBYc/sBu3Y9aNCzd4C45nOcZ3GhPtrHIvvMk4+r9m0FmOQXMyzAmmt1yPDitNf+TI0ufk2m/+yAfcgZXBxbc1u8NXQU3Nl/X1eSejlbM9iVqZxlrBVknONeSzIM2a4cd3Pd4e7ivHwG+lxcqSxiC/rm+Xj+vq6en8p3i3M0Ha3cQBzX4qx3BCrNO8PXerTDX5qSeEbFgPeS97E1/43h8dBzdl0ozbSclsRTYXLus7qSE3h8b4HWxXCRG+yBcnpwPm8E26FI+UMan53ft6iu4ll1yyyjGUyuWXX74GUNPGdDXpUAAYuZJA3qTMCSdEDfDd7373YnQvjFNnLiDd31/Zh6I6glUqGGOXubCgUsml9DBEmYlt86TPGf6a3PIEvZcKrUbVNcZOKWCiUkUzukC8lEFpqwxIaSi/p9zrB2krG6EBu2vreSlDhLA1p+Y01QTcrgzXghdOZuMfHBYZVQIjkOYTuTD08G7tcFmtFAyMSR3VbVmFp6JEdDInwQl2igJTabgDK3wTijJblaK8w3N9QN45VLIXpUYzpprY3vWud63SEiVVRFAKr8a6MioElQFhzPFsGbAcw1OPnrrzrz5/L7Ja5a677l5nSICB4GnInS9ZkprKatJDDy9jkwc4TtjLQqExXGRwXCelXibQ9X4v1SqitgUeruuTcY31mNc7+CoJhVM0gauavNAXPDnGlZ+aF55yTigiOBCx+N56rNV3GRrzgp2SnPVx84vI0Mc1RXocP6WwUvL1r5T1yWnIIS3TkbyVzXMf2K1j/hYdvdeoObMs23Jdji6ciL5E4HgY39ZLYM3o1fZD38OnsSjB+qP87l78zuibXxO0AM39eGn7ELstPHDGeZt0ohvqRyr7S5GLpBd9zzxrbQO1TltCb77l5rXTqmwMBU6XoGP6pnJJ6XxwoJPMBpx2ngc5Re/03+QbJSPZSPynL8UuDCXMO+/aCxLh1Dz+BCrWhv7kDhxkPMOUkwqeD/yHD+z83u//3lpbjgV9ib/gkcy4D/+zFWQ5B4w+wRscHboZDxsD/goQc7TNDyfo68VewQE95Ts6ZfWLHTlp5/wLzl/XFGjRD52zU0+D9eJX+PBIek5KGSffk12Ohf/RDnzmJ29eZS/An+OUfKZz4IGeq9cQnxincdFDAsB9vocHWejsKN7s3Cb6O73AkYPbnNwCs7b346W2/nIK8Xn62tjmKrtdm4P14itjcq59hjPOH9riyWwS/QLX6JWtj+fLzsYraABH8LDKMV/1VV+1y2vj2egJoag4IRaqZtiA0wlBGIBxQnhpmO4d73zHQrzB8+Iwfr0UKZpSrsYrbW0sZ1I85LMfsk6vrN7l/rzXhCylbdzq4AiWAc0oYSyLhaSatGJ6Y2RUErbKK3m1iIc41kQJ1ARmXN8hVOWgMkAZHUoH4q21LYCVPorIK08Zt27vDJDvEFsERuCtbdvzMA1pCh/s/W899WvYZtkD3VKuKXuZlsoCNSR2L6EswramdhLxpikGHrzj+uvtsF44K32XYtIs+7gvf9yKKikgDI35MKF16j2QEWk7IHzCbf06OZzey6C1Tx9fwBsaVx8tzddR7gkSeBiSXjIlRe2uKYOFHvWAEDzCau6cWvCZA36q/8J15bg69MtIoCEHRGlM5Gm9yUalwQzmUoB33XXg2HFs8Aqey2kxbiULawQ7GTAW3FPOrnUPOUOTIudKimAtGrJGtEX/mk3b5cDwBBO8MZ7Hc0LKfBSQ5JQk/37PwQALHE4npN9d4/et0701+u2e8j1awC0ea/3wV82+YOKA/vuPl4C3di4JJIIJ73/d133d/XJCwMAJERFmxOGPTjM/Y8GpUYKo9yv5Di9gcd6JV2XaspfJRXqLw1xZ0HyCDzogBwft8WpZvfpT8JRgwk4GepQTggdqIC8z5R2v1mz+uQ/93PWoA/L20HMeupyneBhsMjt/8Id/sPMrv/IrS/+UfbZGL3RCj9Urc8snd84979yV7S24rCxc2RhvljnB26t/46ablsGHGwFJLQOVSqzf7zf8/Q07t92+t4FhRvjWy+ES+RsTz/tLNuJ39zGqZMtvZVfAioZoAl/ZMXowe2d+cMZXlWXa4g9mejb72hlKnBEJALREN3ThKFcWBoNrKtGlo8llc5urrdcCe3JdMECXGR+uzI92wZTDhEbwYp50EbkowIE/zmjl9SnP7qM/rcccfiv4hkNjgwVN167Lk07aOfK0pz1tl+BQ6t/3fd+3gCJEmJlXVsngWE6ImhWn5Rd/8RcXo2ZIMW/K2sQBU0mm9ND0QhGXcMZ0pUWLiCDcNaU5Q4pFGYdA+rMGHqo5SpFBZkiozJRHhhj+SpeZn5dnfGsoenA/IvIiMQhiYFhrTVm6thJTmQDfRbAMItjahQMe11S3I6wYQ8oPo1tz6extOnrrjPicUrIma6nnQ2RgzgwewWMAMDDvllBjbszDIQBPKWr/88jhtcgETZVUwrlrwNc23xxA7+4VPRMADm7HOHunhDJ6IkB/5oBfPBCTl1YGN8HkOFNCdi6IWlyHN/ADuHOa3GeeFekPJ8T5HhlLGZKckiIt+FM/LWqwPrVjig3v4AXRF/ozOhlQeM7ptAbbPJ2wSFn98i//8lpb/ULGyAilnMtqVZ6ET8oH/PgBTpKBnMqyZZRFiieeKbrDY/ivrJLfyZb14U/rg0Pv+EAWpAdZVibDJ8dyQqx/Oh85DMFRiSZ94H3+VrYlXTGdkK3z0Wc0qhxLj8mE4N+MWlFqDcKljcs04TvzRQNjoBO6uJfjXCaktU2Z28JFAcswoAM8wi0clo3BlyJ/AQbeqPm/MkEZNs4qnJMb9CebjGb9GnRhOpaMF1TkNON3L7xgba6t52yVgc44Y2VKlU0EA0q29Yo1dk6tcTh21iFjRueDM0d8OiF4lHPDCWFDrLGyWM5m18MV+e1pv2hZP09OSE2p3uG0DBO6WQdnqxLKxDknoFJsOtM7ebHOjjgv4AG3PzBOJ6S+KvJHd+EbayIHHJkC1BXg7Ae8ZRwKAshbToi5zZOu95sx6ARrhJMyFXjlkksuuZcTQs+Qf3CzEfQPvsAneABOzFVGr+xOQTM+sA54zglCU4FLvSA55dZBHirrFvDQvTJJglG7CzX0ZqNnhhhv0/X4L/8hOYRnPL2Obf+ar/maXYvmhLzmNa9ZhGt3DCYFwCzHVCcsE0JIRdpve9vbFtN5UR6QhAgmbXHeMYeJEzoC4HuE945hSwsjiHlKlxM2igEifWfstlK5p/MBIDchrKYIbuOXvoNgMEK+32qcqc8CYRCgtHFZl6LfGgiLpAlCuxrae22uGNp6MRt4jY1R2hpLkeUkWX9wtTVrpYL3d4CUTpQ2XZHFSUemTjzIwNTMZ80pWY6Fvx5k5MZqxCLGmpzyouG07+Chhir3l94WSVUzBNta5823rA71XmDAwNZtrXAoIiyarzOfguEwaYhU4oMf18Q/pfzhHt0IAiVWGnKVC++4czkklVDwr/vqFRG9bV+26IZfv8VzaFrzb3041nrrP9y681mn7W0T70C2mqbhDk7qCbHPX0qfQ0Q5v+Utb1kOEgEsAgE3/ivyIKDg9g7vHZNfdG/s2XexItD9rXgZZTixbrwIf0W0vs+4m9da2wmSM21e/Ci1by2zHMM5P14mBN7NG99VRswAlS2aBn1mQqxrpdD3IyjjFEEfZvwr71SOUeoqKwUXPaslJWm8ojv31kBYoyUaVOeGU9mrtnXOslCwbJ0Q/MAJoaBzytEdr3iZD7+T7Zoj/VbDfWXd3/lPv7OcXY474wo+a4GbMp54xHiVpIwfDzEU1lqgVXO1NRsL3TnLzrUh1yLulco/4yH3KsdUfmRMrAPP4ukyVfRYJV+09aekIpDFe4wdOMHtWvflDONjcsEhK8sIplmO4QSwA2hpnXjUtXCCLz35XRDyoQ/vPVrCy1qXjNyzuw4ShIO2wtIb9Br7UPm9YBZ+OXGzHMPoWzO8dgw/nUjvcBA6diG7Z31sHD4Ijsm36FKTPlmkN+rxIofWAAbBD17Q7jDLMXYewkXZeNfS3Zwir3oQK8egR9nN9H1ODjqYMxsKvzliBStlUNuazF6Dhx5o4wb8la02VzsP/U6H156AbumqyjGrGforv/Ird9uq86pXvWoB/Nu//dvLQ+6BXdMJAZTPCOsBdo4cNunP//zPL8YLsGqVpdCrcVVDytmAPI6CMSqbQL77INt8mBfDYMjKIYhdNGmuoo5Z56ovxViVbHxHYWGQ+gQYBIqrDIZrjF3GwPU1+lVeCT5En93OGQrvNUCCDb4QxNraYmlt1l0mpy1XmAGziphKY6YAM8STsdU8D5TiSXvRZXXvIqR+x3jhu+2LhIuDVJNj0WHww0d1TGsgNOCyLi/wl6XqfwoNDIQRjS989IXLY3YPYYcDayr96z73oBNBfPvb374MdtkPQuEvIwWf6FZzMKUCZ+D0SgjdT1H7rSihOml9A2gVzorGwxe4MlxlRsCHRjWPVk7DIxQ15918ojQnblo/Wfr1X//1nXe84x2rhMlBtV48YC3oYlzrL3qt9OgzGL3X8FbPTsKfzLgnBwC+qr23NbceG+sq/WrMMinoimfwhqCi84Iai/OoRPG0pz1twZNTEX3AM52K5D+5Txbht4h4lmonX6N1ztWxjL4xkhH44zSRZev0cn+716wxWkdn+PFKDv1uzDK1enlkZ7fOxtaR7TNZkTEQyNVrEn/QX2CkLzSCckbg0z0dNgVGvGKXD+OCR8GDvgVgOWiV5ZIRayHLvjdH5YLS9PUSobs/BsiGAjTkFOUk5DjCUSVnpXmZMfL1lKc8ZS03Z9P/aFW0CwbjWq/74JQuKPNaqSeZo+fIsjHwGx0vE2I8QVN8Yh5w4/EyFBwYcmntPTiOLiNf3jtiwL3mq3xiHWS0g7jA5jf3mK+sUM4yeeAgxbecA7SDg5x3+rKsDOdkBeEnn7KcyewhPYWW1ujadt6YE9+iSQ/tY480pjL4rrd2vIVXrR+seEcmyXraDQT2cG7NySk8WceNN9y4c8snb1lyyrmwdrzl3RjuoaOtTZMxfIMvfWENeAv89RCiHz5Ds7Z0W4usi3VkQ40JZvTBoyuL+cQnPvFeTghhywnhZcWQFpW3CiAIf+lLX7oUkkE9SdcjnBNmhCmLEIMCOqKudN4ZD1mHla009/4ZIb6HiDIIGMMizF+2whwxsMWkWHjH/Z+BnJ56DIORwBdxrAfCap5C3FLVEA+BGUtKoRRy21VdYzywZ/zhqhSY9fudd9sW0owYeMFKaUZonxlXkZJ5fTZ2df+ZztZLc9hLhiQ45+/hulS4axgbkQ7mr1cBvJQonC7n6OipK8PQTo/TPuu0dchXjZOYFiO2n917DhPGzEOfAl7JAi5yKnOA3v++9+9cc+01B0/abA0Jc1GedRA685ftqLdhZb8edPJqTIVffFXUA594B1yVIFYEPhw6cyrR+I4D5YXmlAUlAF+lLMGNPpWxOOfStRkRRuU973nPMhIMOAcFLPUfVHKCT2NTqsZr+6/PYC5rQpbQp3QrJVWTZ1F1WSDzUEA5J72jdc5FPTFkzZzkgdL1R5FXihQV2jZuffXcwEs8OR2KHA+8dCJOiGsmb/s/OT6WE1IUZg70kJVljOoHq/kw/eK6siJgJV/+GD/zk8+Mu7kvu+yy5YS0xmM5H30Pp6JVp0gLyqzBeOmcDCoaMRzeKeOv//qvX1kP9CRjdiji52S+w+yiacawzA3+znksq9yBXzmKhzkhsjbg44RUo4+GZK0MIJ7nhIAX/zJa8cQMdOCSnLEhHDH0gRMGuZIEeFyDfxm0S/7tJev5I2Sr4xl6Mmw7RawXPdo5CcYa68sM+q0G77ULbP8ZNenlDKX5a2ot+KyR/hMf/8TSF+baOqz0t/HJoAwZ2uScGrN7yh5U7gBfDp0yUMEQWvrNH5nvibWVf+k0J7NaZ+UbONJT15lN5HUGXzkUBSm1NJSBAltH0NMXnKCC/4LOHPuywPWOFJDBIwe6beb1HcXrAs8aiumO7CM+aA78ioeMdXBiKoaXCaGUZyak1GxebkQ2sPMCPAFyOiGlz4vIakQprQqQjA+AePvm9Kq2izmL3AhOCoVzgDAW1vbH6ThALoF2r3lWen4/FZixSdlWC0TcUmopwLaHERTEM5b5vJvbu/GstcjftXm34LQ2ShoevODIvTx8/5vLdaXc2x4Hr/5vB0OGx3z+zzhV5toazftSkp0OWso7QcCsDA98e8ElgzqdEd+jTfggUDx1OLT2aq6uW8y13zBJqDBy2aEi1/pg4BgezB19ZOLe+ta3HkQfRVuVIYrCKmOVTaJIq5+jmc+a5ZSHcmxTLm0xhUvXrl1an/XPZSSO3ILn7nuWw5XRhqf1nJK/+IsV6aGr69qeTUAZavMUQb3zne9cp9uChwGnxNw3+004xWSAMgVrmRJrgz/v9Sj539hwXkYJrWogLjtY42JOSMEEfMeb1o8nS8eW5eOYapDEp2iMV6zR4VrPec5zViQ4MyHR8YFmQnJCyu54T8lvMxF9zjlzLeUnEyL6KmgoE+MzuYIz/Nf6CwKKPukjL7SB/+c///kHTki64HgyBh7Bm8ywzFc9TZUey4LWkIjeFz/m4vUwUNkRtMBbelsY4nZGgd3/s/8DPRgRY8zGT3OiresLhMB8mBOi9wRsIvtKUgUv8VDlcI6RcZUXRedwmI5Mbsukvfe97119IfSCa8BUGd61xiFH8P3kJz1558yzzlyGmKEHzwoQznjIzqdu23t2i5ex0HiVRG+9dUXjDPB0QvxfNG8cazKX79k4MFQaQ1/w1hNhjraX5ljBoQZauoBDbl7fkd8ZcNb3UDnSHMrSn75jb5eR8fAgmtYAnD4Cp4xEu2/qE6KfphOCLtYh2yqYCQfW5Fr4afur66ybzZgBp7k4XrMnpD6N3uGBvcaH4J5OiM/GVJJhC+A3PjMPnqwM13NqKpmSDbxKP8N9h50d+eqv/uqVCeHtc0IoYxkNzaaVY4piILomSsC8+MUvXn+zHAP5lSQABWBORFFfwpAytCVNtImhMUOOSH0AHISa5iCWUFmkxbsWgiyqhYswO3DF3BCOoTvEDOH95QFW5qFkMZX1qY9aH4HIgzcGJmrbURFUkXlNSBla98cERe05LRQeIsx6NiaCJ/eZC0MY03UUfRmRelZWOeToXjlk+yp6P+w3W1ITCnO0f7uDmoDCAAAgAElEQVS6f8qkc1nADFedHAr/efwUgOZZ96ANeEu9VY6xxhRnxq5UIdpV+gKT+9GOMDJ+jPY0PmXRes+Ryvjl8OYUUXDq+WCppAJvRf+Etq1p4OZUlckJd/XjWAcYjU2YKExRt0iyQ93QCA8rt8ALQWfIZUFci3dEu05A1IyLN9vNYA3WA1f4M6ccf4EBHcCOFjmursEbFGf8Ya2up6R85x54zwkhS/gsvrcO9+QQ91hv34t8lZbaQWBeMErHP/e5z124TVnDqT+/b52QIsGyFqV1t+WYSiQpw5zFycfTKalECQfGgm941o9RH0zZW3TjAJShxe/oxpgaxxg+oxGe8I6Wni5eJuREnJDkh8F2Zon3SoLWJUgKDvCaGx6vuOKKZZDRGxxwjx/xqO/cs5r4xsMfrZmiJ5PpTbiv8b4M6/EyIejrd05IDsQsx+SAuEZqnp51uBoHNF2fPkGngjOyy4ZwNNqdZH31B+ApcmSNSlE52soN+FGwln7q7A+yaS7605j0jzFnOQau2CPvbTsvs06vlnm0VjbEc2fOe/h5Cy5y1yYFa4nf/e932bJKffBlre02KpDGN+jt+5rVwWItxkDHnjllPjhAR86gddak6nvwb8sx6IHHwRFfkHP2A2+VLCBL1l0m37WtxzxgawdnAZ13eMFL2U66mKzUkoHuxrHeNnIItssy1RBbaclcrnet+dowgO85TCvgf8YznrEaUw3yyle+cqWQefBSiQbogCaTZlAQCpAvfOELV6Tg/qJWwCJAqZuUAEBi8uqwlSyMhTl6CqB5IKKDx6YyRSTEK+tQScQ1EFYq3thFVt4TSHBYk/l4Ygls9dZ2ZUBOTkCODJiqcYGZ8kcA+EDsxgAfwvkO45eOBYM1IUbGEF5jRGMRrLbKghGhMLbr3FOd/BEPf8RBU6rrqrNW809Bp/C3Dkm/1+CaI+j7fisizACXdTAHZmo9Ka2cA7SJTujS7g70KU0Id9Lm8JRhv+PTd6wzEtqCl3MT7EXG4KkcR+hK2YfnqXQzlEUJasgp9pwX+CckRcvGzMnEB/EtfkB3SoORpwxEJfUeEUBj2WbOGW67Hb62k8dvcKtHhJKVaXLa7d/87d8cOElF9jXNtdOjTBhcWHvZO4aJ7OJb+ME7HWRU5HVA693dg7p8+IMLjg2+RD9GOdnT5CkjNSM2Y8qECD5cCx9eOSE5EtEsGuZww+3WCcFXOdeTXyfcOR+lpdNFZV7RSNDAiHXKJtxUArA+Y8Nv56jkmILVGtMF8Eim8LjGRzX3g4bw3b2G8GO9Mjh0AqOlJNHuIzDXmO7+SpuMMEcH38Knbe+cEDtWBE9tW6UfyniYJ+OAXvV9GBfecnzKpLbWshcFhXgQXNaIF2QflCMqSdWkzfnA6+bC32WrKu9WTgwvIns9XelCupYs4et0NvnHuwxou9fIDNyhHZn0Ge3cT6e0/TobwSjCkQxYdoVjhpZgNC6YyejKdJ522loHPSuaN64eCQ2slSJd4/p2QeZskJMO39KYmm6AY3y2Gvo//omds885e/EauvmOs1npktPUybTgiyfbVWXtOcNlOPTMsCPo6jf8jdfhFm7oFus0Bz7Fu+lqurRSkXf3Jm/W5/6qCWCowuA3Mse2l3X1njMC59ZSpvW8c8/beeSjHrmu7UwRYxvTPW1fho+CbDgzxpGnP/3pu5BFUV555ZWLMMoxnBAEd7NBtk4IQnmuggc8uR/DSU9j8umEFBmVms8xcD8gfC5liKjV1ks9JyyYN0VVNJCwYQJ/CBTCCQNBwoDg98pL9L3vELkzLQgTofbZddXtCGZ1QIyNwRGqZw6U7SjbU/akclAeYvBgEIJtfPcWvZsTDWIizFi2xP91dRP2Ulqz5AQ2tOqMiG36Gh0Oe00n5FiKtRJIEa6xjp5ydF3eNtfZC+B6nr0sAV6gSODF//Bc5GpdOTiYFa4okllj3q6j8uCJOiE5e/EFAfDX1sCatODUa/U7nXb6Kt+AA00or9L7fq+JbDkR+2fpmAfvcFLxjBLQ//zo3nkVHCG9U2SrLA0c2YpMztzHoKNdGSlKsOihDEK9HBkw7zmENVpX9oMf8IM9efGOvyovweUsKVbyqX+GA1JjmvFc6zfpeA2bGZackPhnOrHmdJ+5yvZMJ8S1lQALXI5n5NFhOr3+Nwe8Un6cQ4qW8iVjfq8hMj1Gx/gdPNYFHr/hvcomYGqLbmduZODvjxPCUe0JuujXyafGILPKqU5MlRHwO/rVf4Fv4Jheo9860RLO8GC6eToh9e+gUxmKSgXdUx8ReisxWL8SYnoYLuDF9aXyGSXXwn+7hdAr3LnHPPieTiAbTtLmRMMp2aYz0cP87bqrHBKfop15yYO/ekJcj27kja5AO3Spt4p+6RlY7jcneia3tuZzDvCJdXNCyFs7z8AE92XWwQW/6QXG2F+ZJ8F6zkS2wvxoQ24ZZ44YWNA5PZI9YEP8Znw6gtzTl/ilYMa1yjEd04BnalzFE2Xhc4gq5xasoR04ytLUWJ+O8VsZVnrBvPGCazmebDu+7NgF9AMX56/niaEdGGtjcB9ZRLtwCpertLXv9IDxIBPyrGc9a9cPFHMpQeljylEquf3WOSEWbmDAihJe9rKXLYHGcBqySkWlUCA6w5MhLsosekIIf3nTNVm53tgQZb4UrvuL3kq1ZwQOi4zrRwF7KaROxYRQv4MTgs2Tw8OY+A1jlb4tq2Ic1+e1p+jg0v3G8V19D629dSAI4+PVvvFqsuYyrs8YeDohcFlq2TzVXF1HSKu3HWYQfFeW4LBMyLGUa2WPlHCpPZ/RjCKVSekFDufG/NIv/dKCv0ga3BhdFqDUKqUClvpk8AQBhfca7CZcOSEZIvMfLxNSZFrWo+il3SvtTKmZE1+0O4ViApvP5jBG/F92p+52dPU/xYNHGA105IC5Xw3Zlj4nxzIsXlLh11xzzZIxylSatqxLjq9xijqLbn12T/0O8QRe8MqBnT0AZSBKR0dDn91nnSmlThXOkSzizqmfTohr3Zssb53GMiEztT2dEHBUlvF9sjod0enkbJ2QghzXcwApv5kJgSe8xQBSlJS49aSoramyD0VpLT4nW8961rOW82jeB+KEKMd0dksKnFzDC1k45+xzdi7+gouXwQ13jJkH8TH2nBMwoxH4XXNfTkgZl1Lx0wkhjwU++FXgaGwZwrIpBR0Fea7HU/ALdzXU0iU5uPVKpLut4Wd/9mfX4XF4DCz4vh6FtRPvttuXsy8L44nqmr/dR4d2PEBlEnxCHxiLzrDGMgRoyFhykpIbsFdyr2wk4NJ7Un9ITaJgc43rc5hyQiqvoxXD7w8vgJkOc93MhGTLOGEdMVCw4EyNCy+68CDwxg/gdA+4ZXNkz9DIC56dL8TYg9Ga8RJnKCektdCZcJ8tcW39g9MJwUv+rBOeXbeyxOc8dGVk4Z9DCp4OigML/HrhEVm7nDdwgZOOIzPt2OEU0oX1k5T9LzPp2vpYVk+IhRACx7ZLj/z+7/3+Ona3I4AxwIqg9r1YjEBZOIbb82YALBMicipFj0EpBoiAnJSHz6UU/Y+QNYdBCqXWDhRjcUKK0PwGaRkOC3N/pR6fKVK/Nx+vrCZP9xrbq+iixiXI838NqJjOGl2XgSoFbL1FpW3lmkqtyAz81aYjINy1Bu/uQ0C4mjtIrLn6Ktgqx2D4mjArP+T5ey/dW+ajLFCGPNyfqBNSqUHmox0iHYVein0aDLCBi3H9sR/7sYMdHuaHK/CgBwWL2Z0Joi+iw3IIoDV4ZWiDfZZjyryEa9fkNMxyTH1ENVb6zXfw6LtS3EokbbX2jn/QOce4iBvs+Bac/vAbvjUmzx+/dYARPJgHL1E0ZEyKXQOi3hD0kq7nvHuhsbmdSqksZXzjVrastEXw/dZa3LuiirPP2fmHW/cOvus5MF0Hjhm1VtJKUdWTY509b0QWhCOCF9HNevCN4KNyjHXFS8shHU/Jzklt1w5ZyNH3W1mlbSZkZlK25cStExJdjUfpCZxmJsSc6JjBQKP0BTpJZVeiQMcaSXNCNBhzDs3TAxCnU7z9f1uO0WCaU4AP8IDINXjh2uceWWCeWY5pdw8d0QPD3HusckzGGp+W6s8JKS2Ob+olEnnDjWcxka+CgehYzxbaM6r4CSxt0YQ7MJMDsPofr8Gt7ejKSuiffq2XrzM90NPcPc2Vg5EOZxzNnx6tbMt5Ryf6QynLiwMiC1YmqCAFLJVXGW/6Hew9y8W81mZd/3jrP64HXM5yDBz6zEHhALSbRjBRCSSblj6E586GKdOW/uP4wK115bCVhRD8c6ILXPEKWGVdaqhlj/A5I8/euRf/ZLvozvQDZ4Pt8hnuvJMNzoV7C3Z7WCDZSGYrx9TP1fNl0ITupqvA4v8eJyDgyuFEH/Qgj5U/yzJlB8rsrXKMG/ygHMPL4ZFxKKSHUhB54PUfICzm+YEf+IF7OSFFixZTdESpFK2VloWQotP2KFswODpDApF43xlocDZuRsG9EFaTYQbCOOatBpwzgOmL3FyDuJDP4BHMmr+KHDFejTquL+1rfvCZv+h4pfL3TxLEfASiEsOsiWc4MTfCVMsnIIwimKu9IfTccpcCyQmCG/PmIIHRXwZqlnvgDsxeh5VnDivNTIPgPusunVeJoygx406of/RHf3TnZ37mZxbs1mk9pcMzko79xweyaBwRjF3UZa6aQlP0OVRg2qb8XeO7PO6i2zJbYMK71fYb03z4LaXNGNScScmgt/WhZQ5Uzrj1gtv3fu+hZZWK0MVvlSLLKBE+xq3TEN1LqdhSeMONe6nmlAberJnUuPVJrVT+fjOrtdXPkuNW9FOTK97yyumwBvC7PkfaOGBdHfZHT9257kPXrefckC/jVPLReKsXTIagLIqx43Fj4E/v1l/2JV6cmRBrmOWanJNSzWW5oleZkj6jecEOHDJG1cvhxG/xUX0eZM591g0v9cPUnJvhEZ3LUlRGU8ZipI736hpjceLIAP1hHnLDsNCxB+nvk0/Z+cLHfuHBbhM4kj1gxDQwowUeAxNjBB8FBh0lQA7JWLX79GiZjDJpcFo/n+sZKUaPzgNTDm/yFW7hrWZn+G2HR430+KKMcJG47zSn2qpsDWVp4Q6+42tOQEegVy5wLf4lk/5PJ+MvzgBHhV6UUeUQe7FX7azhxNSoa514nZGGRwZT1hHPXXThRWvXWzoVr+CZqcfaDQlmctBDRjWe643J8XYf+L1n4OGtTL4NGMpUM1OdXUEX61KerWmU7gBz55HUm+M66+xQNevDn+xGZ5CgG9q6xvdkBj7LFsKDNcItXFUq8rvv8BX8tvMIregN44DD9/7AUtALn3jTfeYyDl6pkR4uZFPStcZprCPPfe5zdykiTPad3/mdK83E+XDYDCGymPlCUBMAGBGcskq4epIuhp/R92RoQKaIc0JciwkQyV7xTiuEpJWyu/32JbBFyp0RYtyijpRLhqQDZ8Dq/xRwc+bt1VVeycD31ma+IkdKIUNaMyzvDrOZz3U5U+CZO1rysGckUl8KXGScEJKgpfxyQnymJERg0pY5aymHnJd6K4oKZ+kA7GAtrV//zINPf/BBZmNLX85I5ZWtE+LaatHg8zedkMoosiAOHKsHqEPpREAYkfcuPWub95//tz/fee3rXruijJp7zWPssj3bNP80QhP+apzgQA/zH++VEolnKYl2InBGRC4ptBw4ColcEDB8ieboJAVb+bLyXo44Hi/jV42Y8nCY2UpHP/rRSwFV8y5NmsNcJiJ8co57mQsvUzjWX4atlKsxyvD5LeNMbvBHcum6mtSMzRA6lr/dBvUHqFM7NZXxoCi3TmE4zREs++f7+ghyNrZOiM9ltNwfb23pX6RemQdPinTbwRAfoBXZii8r+TRHsou2xiJ79UPgBY4iYwdHJ+KERK+cEDik6MOdyLYGyfhTMIf+5nYdHpChsIMK/4n8wdkzViqH4zWyXzM+nPp8PCckR5FOcj+c0WvWWPNg5ZgCyrIhnGy2AV56QCR9Ut0/PVZvC2fKVuX0bQEZniPr+JZD0DrRhFxZA5mrv4TxqiRYyh+u4IzscCw4y+ArIKjsUzkQrxrb/foZyIM1oHnZk85JcV1lFjixPvP5Y9itT/mqUhkdYLx6OQpK1+6Tu+/Zuf5j1+886pGPWqcsg6eDCistg8nYPZ9HtqISPP0Ar9kesKIBOMgSPNWzxsG1JnO4jq51n9/RHTzWhifhup5DuO3xDxwcL2tGf+MUvLiOLKGXeegr83feFrxw0sKp//1e20F2lGyunUkPf/hq0j/y7H/37N2/v2GvIUVPCKagTKVhpQUbIIUHMAgyEWBe97rX3csJKeXb9TMbgrlzBHoHEGQSJExKkRYFQVqlH/NWhinSL81HUS1HZv9x2ODr7IZKJ77DKIhiTH/uK8sQkSCfEcLE1rjSdPtPZizqwyyVjMCaoizSKEOCkQmQ9yLy6qilLXOgiipiyJRFeCzrYN4iucZNybu2qKXeAgowpZoBgAeCU1PUgUHfPwp+9ndsnRDrqMejbMx0QsAP99dee+3Ob/zGbxykFm3rRC/KQhoVrWXcrr766uXB2xb+q7/6q0tIMjjTiZhGKEU/HVxrQC+vUrBlX6bDsjWYcBKfxUNw6H8wMsrVwEvjTiek0zCtGa29lwo2b053Tgj+pvxzEKSTRVX+CGSKmNx1VgX+a5tjTm8ZDONkcDtrprIJOpXxql/EWGApE1IGrcxfCi8n5Ld+67dW1Jrzgr7k3uFadeWHd7jNSYo34skylzmuOSH1teQ4+b4xKun67kSdEAqacjQG/i5lXd2/iK1mQLxr7EqAGRt4Iif4loF23YmUY7ZOSI9OLztkTLCkB/AUh1x5oGyd4E9UrI9I2p9jBX/kxn1FpZUB01fu99vxnJDwSz+4VsocjzNg9Ao+oWvDdw6FeTnath3jQVmZeGU6Ias8vn+uDkfqF37hF9YcGctogjc9YkGPBoPOMcBbHAlwMWxwRQ4YRv/X90cu0JXe4FyQT9G9MkXZBzB6kZMelEm3VD6qBIYPKtEJiugMDn59HnCBFzpO3TsnQjnV9TkLOSEcEbodHB7vQJdaP7m3dvgEN5iSCeOjnbV24rJxzeMQueM5IewBmuFPTpk//FU2w3rwljnqveLUdtDYosOddy5dZxz4hxMOArpyJMskdqAnnMMfnVR2pGDE/bVQ5Ey2rbleK/flCK5m1uc973m7be97+ctfvgSOB4OBpLhq4JzGEPNDMgX6Iz/yI8solQnBrDMTUndx5ZwiF8ADqkgMMC2kPfqQgrFcaz6/199hgW0pYsBnnR9S/YZpKWb3QjrYOrDIuigM45gbsyEcYhQ5+S2vsGfOFC0R2s77qC4OLwlyOwcoQw1Y0n6YA4HMg1FrzAFfaeOaWXNCaharfo6Brc1n68ZcNQ3XWGg9cFcmAYNnaNHGHPWfbM/FyKGYhrv/vacEy0LBx3RCwEMQf+InfmL1e7RVjoGFm+qUbU2maCkhQu3hbj/5kz950Gha6aD5zbV1ilwzX/A1G/HAWwkRzrZlKHjOES7TUdmgvqAEu7prTh2eq0HMGNYXzwRTfSwZO/zXuQetZ6WGL7polTg4I9WKe+Q5nsmZrtmu0qE1wXHlBbDNTEj8UyakKNd4bVuFn7JqcFdtX0Tu2SIyf5Vi4AYt7fZhiIomW2+8XDmmaHqWpWY55jAnBF7cXw/ApO99lWMoWM6gdcIjemRI4Qm/w13OUeWN3gsCKgNwtsqEnIgTEqxlQuAPfStTkPlS43hXf1Al1MoBDvmSiYZjOpYuBlfNkPgO3tDPPAxcZQS/3VcmBC0Zlpk1oN+MV8/N5F9zV4bWwwROfIqXjRPvt2sQnug76fhKrTUzogtnZmUJ7rlnGWSBb4dMmpeOiIetE8+jgXltwSZzaOoMDXJjHXDJ4aunpCAMbHQ158F3ZLleIMYd/GzDLBW7h47MKcRHZRDoBBmQx33Z41ZmoyZz42ST0Nfa2s5r7B51EV+DiXNAXjop1jUyHBwR62foO9r/WOUYsuQ6PNBZVvgbLGCt5xC+0cs7HHF0c1rRpnYJhzXa1VdDcM8iAg9YvdiXdlORKfxrPfiEzjIvOhuTjbQuckd3mNN1HBnvK3PzzGc+cxdRXCA1rtlUhMqz1DBXCqtSgRshCrMSoKuuumoJuxMhGZGcjCK/vD3I9wcJpfDNaWEWlSFPAae8zWdBFuZlYQm0a9w3nQjjEUKKO0Hze5FPiMCQOSeYwbUpetf4DJbStkXQkO67jvmt4cr4/ocb8OWhYkj3UmqYnkBFJILH4eGkeKR1O2Yy7OApgq2uC6/1ZMAFBsBwYPaOyMasJwbzdA9BhH+/+7O+jEApMvehU2nWapzoEE0zwt6t2frADi85gL/2a7+2UrHTIS2ihXvzeK/z244LEQkFTClUx61T3L2HlYZKG5ZxKHMWrJTTLA/AU5mKIvj6DhKQSlfxnrHKtjV+/Iyu7gNH8M33Ispq09EKvjrYqBImPqVU4YJs4R38ZE50K11uDHjNyIKTTPkM1vpAMsA19hkHPio1uu+sM89ap1JG33aE1Qvz5je/eUXiZZXgkuLgMDm0CozJKhr5PVkpC5pj5PdtJqSsjd/MUQmn0tU2A7J1Io1nXeDF3xxfkRd8+6MHyCJjAS/hPEd16hb80MMYwUJx2orMAJY9OlZZcDpKxsQPMsl2x6AhvDNedE24BY+IkBEJ7+ggeyAbfemlly7dxkhZZw2AxocHurk+tYK/MlwZwnAaXn2e/I6nrIkcxttgyLnA5z4bFz/JkINHKZFBx8eu8RsYV9nglKOr/wEu3/SmN61yUudcgB0NzFuTN0fLQ/EqSViLMfFN5zatctj+lnLOBljLFKAlnchxa5ssebVWW/Afdu7DDpxR+PRHf/trU0CNl9aEdj2GPnvhux7X4H7BE54qC1Gwam30O5jgbcFw441rzIJmThf6yIJZRzZBwM0B8RkOOKwcffgJH7JC+Nw86GANrqt5Gk574B6Y4IGMgcMY9DVHoYxzTduuLeNRCQZ/VimAf/AZp56gC86/YD3skPPZbsfg4nxYYwmLAn4wxOvWv/oAv+mbvmnXol304he9eOeJT3ri8pIwzh//5z/e+ch//8hBlO7mzsoAlLSsU1Z9rxOaAfHKSAEYk2YQ/LZ1QhDZIlyXcBb1uz+GtJgUf9562YBKHRAKkdYCTt/XJ5ExLGI0p2syDghVPwhC+ozYxguuIrMapwg2wehQpBRqyjel69098OR6/5sD4cpWlK5DCy9r9b85ylqUnjZPKWvv1S8xAEHOKauJ0X2u87kMUYYJ3mtSahdQTY7wO5UQAxO87gEHgUPTnK08dl3xHJFqjFNJWxOY0aA6t3F46NUUS1/P1HBOTGO5ppo+vM4ySNfU75Aj4h0uuh7PTKVcRmqmDkuf+866zZvhzSjleMD1dJYywDm9OZileTP+3VOtW2ZIhoiywze+Z5hqenN9Eb0x67fw7pqif9sCe0kNgz+FxIH3OScGr9fg6H7jaiysHJAxEjl5XMPWCZml10kj4yR/Wyek33qvnFvEuHU8t06I+6YTogQoesOHDHQZWP+3zsmL8FVGqEiO05JD7flYnd5ZQDXv3/6fk5sToqxSRovB4GTSF36nhM1l/Jqy8SO5QWun0qL9dEKSZfgpMHPvKhftZ8GMfSwnhMz6rQwZ+TQW5yi+KBNlvJz/Mm6CUwZMJGst9ebUlLkOMTx66ipDMHgym/qKrNlaRMyMHN2LTzksZ5191io7galSf7yUnjEP3nQNBwE84S4nHWwyJWV6c8anY13JvnLr4p/9QxLxGt52PwfK98pFgiK47lRuDhj5hMdsDDxl7KODdYKh4LasdTuB4Mr60lucnB78l9MpGAGT9eZEw7/7ODcF5Jwn9gRO0LPnvlWqh8+ccsHeWt9+2RkdC1CMC0785LsZBIIP/l2/eufOPmdlTfps3WVl52FqnBf3oX27Ua2PM7P0u8bUsh1OQHVkOWL6Y0gg3gIQJieEsTOotOwP//AP3ysTUnaD0kSU6uom9d3WCUGIu+68a53+mWL3nrIqNQYhbXPMm7bgqbz8XsYGwWLkmppCbM137TDIkDWHMTCdWh4FUeROSReRFgG6FgzVkjMO8IPRi6ZzQhJawtDhMpWaMDJYE7ZS/RwUeMor914ZYTpOhN5YOWk1AoGJgslpyDCbr5IOXCSs0wnJ8QhHjZWX7/s8f3TL81ZLdPJu+8tT1jlPHB5MSGAwZjXXjD98pkSmop8OXrjMofj/4YQE7zSw5pnGMUMHzhyDYM6hLis34afIRQxlIq3d/eQLvfEeJST1XfqydCdlkXMUbczley9yhxboWloZrsto+J+8VC6pHIMH/A/36CqzMJ0Q/AWuF7zgBcsJqa8oWkxc5DRGFzgz7yyHBFNZKLwP58bDpxnC8HlfTogdGZSscay/Zl24qvY++alnUfkdrnr+VMGUkshn4oSAp2CGzKeI6VwRLDrJkIAVfuBK3wUnRD/KNhNiXTMTwoHqpMwczJyQMlJwViZk64QotRV1ux7eCzxy2OEGP+BTvCCQ0Q9UE2SGqybI1uL7N77xjeuxBWUNjEmv5ZTgMbLBCXG/z/U/VSLAA/7Ha/CmPAVmDdKduYLvyAa81dhvy+0ZD9nb0WgN4AZH562gK7xUmgeb7IoxjcEhIlN4gkzCAePuPsFBvWezHF3ZomPLCwYql7UjZDrEySHDrXwHzpwQ9hh/wCW8oMF0QrrXNZwB45uzsr9rfTa/36wV/q2j3VWcnOAmI9kgst7uT//XeMsJqxnWuDn4yT6ehC/0XM/Y+vO/2Dl66tGV8UO3MkL4dum+F77whbuAskgpVuUYhJQJIQzVyyykaK76sEXrCYEIpRh/GUhItjCEqhyCqFsnJE8XcGUHMiqEohQfpWBRjEltiV0AACAASURBVL97LA5SKOcyOXmWvbu/KDcFj7kg1FoIZIe8gNd4NRpWkkhplo6HXNdWjklgMlYZbXCXKakcU2OrtYDLegmF8awLXNZOMSEyBppH/oI354YxIRRFstaTo+G6InrjxFi+B795XZ9T4/eaIK3XvW2zsu48/iKOnMScDjAWERSR4x8KuDMwUvx53zx3isyLQMAj5vU9Jkff3/zN3zzoN5mR9UyJV24Bt+/hMgMGvs+0HJPDkdNRmnca8+NFxkVFBNU91u+P7MgmyP54xgbeIwNluwhnTrWUrIOZKD4lvPpgygLk7K4egZtvWY8OrwnONWhuzviu3+K72z5120qrGqdynmvdx4BUjnG93ynhbSZkZqwOc9Cs/TAnJJ2SXIItWeq3id/7Ksc4l0NzXAZ1livKKFQO9k6/mYeOSmfVawEW56H0NNsHkgnhjDNINbqT7foY6AO4VJIBi3XDg1480aPtma4P7p4vFR7phxoljUW3GmP2hMDddEK25ZiiWzCU9YCPSn/4JgdOQCFSxxeydIwX3UB/1KDZuU/Jh+y4Q8vAR7bxmPVUitG86dktyjHGqj8Cn6Fd5bR13sXJpyze9lwpc9IT7BX40Ezpi9zUc2U8Rte8nE1BpfLMI85/xJpLTwm+pb+SCd9zQuDQ2s0Dz2XlawhXUmE7soVw5x56COxtSEAPY5iHvvYZHdOD5jWOe/CtQ+rAnBNid5Z14k3j0JWzHEMf0fFKNtaJR+kI1+u9gYtsDcfP2NbTgWeuFwziT7+jozV6VWIrc9zOJWtHP3zIfoF9ZbX29UeJgXMfdu7Ohz78oQVDGeCyRWAFl7mPvOAFL1hOiIs8otm+a8CrTSF2hy+Z0IIhpyNcCZAtuoj2rne9a5VkSkdCghcEFcWXgptKJcNqoZBHGDCePolTju4Z8oxiB7akPL33bAUIK0qoA51A56WWLqx+iKn8Zk4vTOGasiaYqXNEGAgwQTJhAmuRZOPGhCmThD9v3rjuT2jhrK1T1fe91yeREBOq0qdFlNOJggM4imESHt9lxOqYz0kBUz0Z7o8xzZN3jy418lUG46DVSOw7uDMW5qxmnpBiSjsVKFQNasarVAEOgqX3AQ1EAGA1luY7TK7u6wwa42XgwHpYyh+uMxA5IfGYMd3vr0wbXk6wSv9ngLZGzjpyunLQumfbFHuYM2LNOQCl0uvs129geybDqQRqzeStw8LwHJqYF+/LPJJPChud/MaIWqNryzbm0ICHMqzbvxLL7Amxtjrn0cJYHf3ve9ksPWJFStXiv/Ebv3FlTZOfba9En7ffoxM4veLdgg5zlAmrHFfJLT2wxTG6Vo6x1nbzoLHxK8sULJSWnmWNuZvKmskQ2pJ12Qj8GH9v13MsB5Q8MiiUPbjoWHTvoWSUtzX1pFzjGxu//+7v/O7Oh//qw2t7cM+OIjOMPpgqbRmX7HJq6I0yIdadA0eugjmeL2tljR1QZY05HDkj3QeXZVEdYOkeUS1+tJ70grXYVussFTAYnxPLCTE3w0PvwQX4PGeFjheMMKLwwRDXr1DPUwfN+b1DsIzXLg1jwTPYan6H6+xEu846ERWeen4TW1H5xRprTrdz55yHnrPmM3albWPQnXi/83vws3vpavwDb2V4CmLxeE4i/BYEckhcg47gZ3vxKhjh04mpsmcFBa6jJ+DIH1rKKHAKO5GWrvCSTMAj+LtD4uhasLm34AQsOV+zyd1afEZH+oUeMQ4dbY2VkmRhvNqRaj64N757wFxQDFc5MGCTATvy/Oc/f7ctSo4otmiIgBBRbGmd6YQgiM8cAFt0IUsd0zHdiAHhOSEAWs1K+15SJ+UlvCk+92CIumwjVKk+iwC8cRGtfc3gc01Zk+raBLXmVIoVQr1KAfl91oljRvCXnTFmzaTgq4zhXvBU3kFEL8SqC9pvhMZYNZd6z9lpF475vDCOOUppIj6D7ztCUpo62Gp8CqaaEMFsjm0t3Xczk2JOa2i9ImjntIg4zOl768mDRb8eMd8WaQzp+hyxFA8GLXqyJVdKH/MHa93SlCzl0+E5nGB0MK+xRV0c2xpVjW+MbTkkpel9m76fDsgs33TdVLTx5DQ0ZZVyhODhM3VCjI+mFPm3f/u3Lz40Dzl0vgqlNxuLgws/UZ7+lEJkSODLq8gV3eEvZerxC8YlM74re5KTHf+d/KCTV8o0RxmuyY/UtzFy0IvkPDdKFJqCDMbKQVtjHe7LFOaEFLRMpzDdAc/31wmRve2BbzlhdeaXAYkPzQMflYSS32QZLpRjGLv47r6ckDIwxsL7soHJRVlOOws4b+jRbpkCDLzOcDMgnHQ80q43yr70eGuDtx6Jbk5zVZL1XvbV9wVe0wkhl/jK2H7PQZyyEM/QSZxl9oFDxHnISfIb3VoPoG26t//T7SvL58A28+MVeqsdZPGUjI+yo7VwUBhIfFnQYA2Vy2QC3IceZVbgkn4nN5yEHnpnDPqFTTAmfZqDDVa6a51Tsd/UXxBYK0E7EfETm2cNPcDU1lk6yhz19uWMgbfgjmPiMxi87tXAe/TowcGcaCxYs75OYbYuzn6Op7msE/6NS4/SyfCKFgJ4eLEONDNXlYyCTp8rl8CHufBPfVDGg3fjdG9Zd9eyu3BGZrI1nOB2GdFD8OodPfDXTTfetHPyKXuZak5rThL+xEdHvuM7vmMXYjGABW+dkBYMgQAzecwOOZwQQGk+8ryQGotSJBZQFAMx21eGtyxDOxMAHOEoQ+NBZOkfStwiCBTGLiLKqQFjtSdz1oA4oy5rNg7EUgjmUVesJ8OYhMr3lV+MSdG6N4W9rQl2GFEpsQ4i0yRoJwJYMuDVXXOwKg/VvGWe2UhmLZjxWE5IzFGEi9Fq1jVv6Wl0qWEqZykPNiHM2OdEYijw1mBr3aWZwVgtNsMNt5STbXptMwR3OxTwjW3hMgGMhyZVY2Nej1CnrJ0f4o9iAXs81HvOVu+TxzIIx8qCdG2GrizL5NFwEN+UXYK/+5MJyTErascbFOv3fM/3LGPOGFEOMosiaDjMSKZUwIW+6AVXFCxHTh27Gm1GpOZqpRT4LHuG5v7PCQke94VDeMZ3eF1Z7V/aCZk9ITMrlaP/mTgheIUhK7NAjhgJPGDNXuEI/XJIrJfihPccczh8xjOe8YCcEGtggD0MNAeDAvY62F1wwQUHJeauIS+yOcoxz3zmM1fGMAPabpQyIQxGvXrGRctKfgVI20xI2bwcLQYWruqtCEdTBtCoLKqsmBIiuGTx4ChjRgdYo22esiHg0Sj6+te/fjmGdJuMi7VW4kAfUTxerjxcHxMcooW1pNfApaxiPGvjwJAd1zHgYOtk7bL2Mvbhxz1slDXTL6tRcv+4dtf4PePamT70VccvmMMaBQDo2ANNy4bgoewW+pirLO/isU/dtoI9dqzv2ROyRr+yP9MJ4Yh2hg0ayGLMY9fB/HkXfd56Jk3b5ds9Z77ptEWr6YSQlZ6IiyayLHBijeBQritQoDusk8Nan6Q11P9Bxjp+wv/w2KmpcJKusZ7s0jonhBOCUTCGnpBtOaaH2AEkgS0NQ1l97/d+7zo5lffOCQH4zIQgtuvrXdgyOUbDRBCUAZ4ljZrJ6i/h9aU8asrMKJqbs1B/BORAhO+Ng/A+U0rG61Cjaq3GdS04Mq7WTVAg3ncdlFNGBqwzE4IoeXqubYsZZrFGxJlOCIKU8o8wvsNIPtf4A/elRY9Xjmk3TwLYeqyDcFdSQ6NquXXSl73BpIS6SBRO0VF0Zm3mSFFUkkEDMFfbZygrJUjH2q5IsSbk8G98JQnCowkaD5V5Ua+1ZRzfvOc971lZEXMQ+tL2W0fksAxJPRY5IuiWUvUe7rvusAie8FeuQcMHkgmZ2aFKPmjK2bJWNHeNGjqHvuxSWa0UAT7yP5jggTPy9Kc/fckgp45Qr4Dh6Kk7DiGsq7+mZTia5RhrAYf1FUDkNPssi8XwZNy8k5fPpBwznZAcrGiHB++vE5KhYphkH8rsGtta6am21sfjfmt7KvmFB/PiMeP4TWSp+fGBZELQQCmSU9R5M3QIpU/JkxtRYEdm5zS5VgmMrMnCSH27By04m3RTWTxGDu0yevgiA5oTUga7NdaMnxPSDsG25pclyQnJMY3+tuhybB/z+Y/ZecJXPOGgDATu+hgqb8mG/PX/+OvlhDCGZAe/esm0e+E1vA834R4vWMvsY+osFUZN5pSOEoF7FpMxzM+AwlV9e60Bbl1vbekvdqhTm9PRfi8Li6eCAS8Y0x/e6pC0ngPjHtfW5E+vkvFOh4ZDeK7XwzrZseyE3zghcMQWz3KMPjB8Up9OR9ajB90Ith4zAR5jVkYh83D5yVs+ufPgMx68+M5nc9Gj7JM1oRfd4XtOR9kK8MBpdr/ACOx0e72evudc4jn30/G+g1fr6Tt0cB08GTtePvKSl7xkF8NDot0xlAtC21qG4fxWqj/mAjgkWLAH2KnraArSmFqmABFqZJxeNUKXss3DNRZG7FkdGAahAIlwEF1fCGLUaFXaqG5sxMPoNST2zIIMfyUdyMOEEOQ785Qyi7DWkYAbv0xLtWa/5fyk0KzBnASConAUvZRkzgTCIB6myTPECIiecbaGol1zmQf+gx3OOU+uQ9Rq6N5TJGUy3B+Octzq3yjFtrIhDzp553PO/OfjfQly2YH6R8BeE18Ks7NB2l7YvNZeN7b7ZUGkZPFSxpPCch8F/8pXvnJdYzufucv+yMrZhWH9Dj9zjfFK1Ubn+CslPPmt7EaNq2XPys5VjuiesgTgK00/x8sZTDmjg2tLkwebNdSQ1ly959QYg1CSH3ThjOA7Zc2c3Uo1Zd1KZQdT2Sh4VKJR0uJskxm87HowwSsF2pHb4AU7Xo1fe9w5Y4w/jcGQchBLnVsrZcbxUZLplNbgKfNpreG8Eu3WwM1SWJmAnK0yFzOTWmktmk5nEh6sT+ZG4BQvUpitH7/V7AifGWrj1fDOcLge/UTCgrIaMK1xW+acvNHv4IRbcChf4Fv3GQ9OOR4MKKeCo5POMq/rZAUpf9E2nqCwK2HWNGmuttuDPccuQzF3LKQvw+1cAz5Ld+T8TacM/me5Ci9YF9k8eLDf3XcfyDX9VCYELPD5hje8YTl2rpd1j5fxmGsYz3ak+A3tasymq/0PNnD5jSHG27IxnJp6ADnLghWv5LfAEp7dX/kEfuhvMMkU4j/OdVkysLFD5Eafy4037Z31gZboSNbobbBV6kRH68VXbZ6oB7GST+eUmKvWALTNIUB3vOPPNTJxlVjxJDyAyfXoUE8QfmJXzJctaeMCvQ0PHA1jgJljomkUfdndgn3XWZe54bndOJV33d8ZU/iuvjXXw1m8jwayOmD0DtdoVYsBvUFPwdWRl7/85bsudDMnxN50TK+r2+6EDB7iFEFB2jKyn/3ZO69+9atX177a59ve9rYDJwRh2gmwVeKlE10T41tQ23kxCmKlMCA2wcAYKZCYOUEBk//zEqtNgdt3iOM714GtxpyMKoRklIpEi1A7n4HAYgpjIkaNP76rCReM5itDYkxzxFhlVczPS+xYYXiqscn1DB44axYCfz0qpRyDB3389dmcpQaNU88AJoBz7/4wnLFcgynaxoUfcq785mVMTOrPPdXaa2hzj7Gnk2l8igdvEOCJY4Jpnd/8zd+8cMVJcS3+g1/rveyyy3b0KlEur33taw+OEIdv/LN1Ig4zCjlUpQh9LiNnjVMpV4d27YzGjNt3GUPvcGgs8BNY96fIZqalTEzwhV+KyPMhrJdSZTQ1eb/73e9eeC5F3biVLxrH+s2PRnhDRkR06J1yKQPAyZHudQ3FSymjGwUl6ChFTTngQfCQE9kpvWH4p4OOwChYedGLXnTQezIj51neikaU/NYJcU/OR+Wu6JLD1lh9rncEHvyVwbB+xkQWCZzkHC+Tr+rj7b6Tzkd3vIhu08FrB4CxKfanPvWpC1900Yk4IeEBPulVJ4xS1BmSdonAP2eEDE0nBD8p4TBGHBDGrswkXvEqK0c3w4/va/Yr+vW5jMnxnBDyhtY1ysKV692L/6Yz7rPglLG3Wwt8cOeegoucEEcu4C8wepil9cg8lFHHY5VU5nZfc8BXR0PgxwwjZ4NhdB/4OqYcbdBShsaGCviZTizcm5usGLvDysgHPN18083rOVrmSubdf8Pf37AOkWx3h3frQLOe91MPDr6FR7CChbzUCJveoNfAImDAU2xeNotjQQ418xfIKFHplaFD0QQfyCajmWtyzozlGrLNsS3IwSudJeP/dmD6zr1aLcAPHwUlZKjHU8AzG4WX4wlyVjM6fPmNDOVQgKtm57XB5PbblxNi3WB0vTHxbH1I/48TIj0MeerAUsOEuKg7gW1/MaRzQtTlKCsHG81MiAXmZCScRUg+Q1bGs4iu3+uIJrRtwYWotrS2C4QHDakMFiRbZLXdyie+jwjmKfVb8x8EIfDyyvbLTkWcGAij+NzpqL5zb2kncBnjoDfl03esY4uL9MoKmIPy6XyMjsStSa0UVg5M22tnF3Opvcoha+vavgOSYm79Pmfoy4SAhQKoexyejZUTYk1zS5m1ZuhregKPe+De7zUAm2+b6YIn61aqw1O9UqRwmseP98xNcVNC8M5Ae5ooA8oJkW7HIwnq7AEx9rac0ndF5cGYQZwlnCLsjKNrt+Pn/FC+KZ6ydvDS6ZgZzQS4z1snCW/qCWHQpajhqNopmnG+rNV3Rbs5TXOtZQXwAoUrw6IW7om36MQ4tEWwEmJR2nqC7/5jDfCe6CpZZ7Cd4EkhwVkRFeOsOY/j1GsLD5hyOk/UCQlP9S5Er8OcEPOeftrpK9vod0pVIzN80ROUZNEj2uTI4dcixp76iQ70TGfzWCs55QBzRqyjYGdLw8M+54S8973vXbJm/XgdTOjCcNQQOJ0Q1yo/MnZ2QelbKLAi6wU29F9PGM+Y+q7tlaX64e94Tkg70+qbuS8nhGNFBvEY3to6IdanFJgTgufYBVn1DBWdAE70AlvPTiJHvqPP2R20gyufnc7JUWCEy+7RVcYsW1uviLELhDyM0xZgehdt6aLwCO/+LzgtsodvvGxexhIsZIaDQ2eTLXwPx/BGl6VnrRdOjEFHmi/dwziDPSek3is4IF8cEKWm+hc5eeBmrI1Z3whHLEfDO/thHWCBr4JFtARD5Sa4Ske1lRk/oRlbA1Z6oAb2doXi73CeM2E+67d2+DcGHLmXI0N+6BFrQgu22G+1ZhgT365AdluOcVQwQHi8GgZ5l9MJMaEFWDwkvuLyV+x87VO+dpVjtk4Ixblt3qtzGxAAijGL4gk7ZuCNIU4nbprXb+2FxqD+fA9ZEFLEnhGuMRKiXevddcaFVPMgGDjql6hZCMGNk3dcaps3njLzDrmrr+NTt62jijtgKw+5Jh/RI+aaazMH5soZAgMFCSbf8RzzqM1vfRgLTl1rPOtxbZE1ujCExggncJsTQljA6DpzwwkhaVdOjYvGa7stfjAe2I1VLR3zY3Cerv/7PuOD6cK96L4nspa2a50EUOpZ2pbA4TsCjxaUNdg4Kho28Vi7s6odTyOwdULq9ZjlmJkJwRczE5IxT/HjufkKb75HD3QFMzjRiNyAHY7hyntG4LBMAMVoux9j56AixgfdREGMX4HALCPNrIP/jW+d9arkxICv7Ar8+h9PxXPwGy6LZCnZGh7xlfKGnW9kzDXxEcfJWSE1/QVTCjj5zFE/zAk5rBzTeuAqvs0B8V2O2JwP33nBnfIR/RTfbfunKnVaW5E6hYq3K8XAfziSiehMA/yajrkvRyQnpBNT8VUZXDjDN41brxj84geywsGQ0XIyJ1zirTKh1kBOlZPBTZkbu8gTnuidoteJv23flDl9Z13tMqzsTodtyzEMqTXRz7Ih6aT45zAnREZdYAFucNKXYIQjhkomRMnL70XKZULa0huf1S/hPrzIUTMWHeEePADGelSsoYwJZ6KD1uhx63bqpwPNwGX91mE8/GMu8oAPXauvDS6f+pSnrrNGyhSHv0oWZT19XyYBr9eDZ01lv3Mq0Y4T1bEYaC6byUHjCBmTrKI53sjhBDd6kWvOUQEuvWNM98CLMehoPM/R8z3dbT1gcb3fwAw32S/w03VsQEEMniMXvmdrjEFm4jt482K73/++96+dMXg3PqzX0GdycOSqq67a5a0AQP1Tapwno7Mbs/E88+Rr6qlTGAM6zOc5z3nOStlqQAQUhENuNakMs+tnCj0PKiVqcRYPyHZkrAjsyElrUZhFuimvsDpeCq6yQx3hvkd4BMW0mMSiXdcpeXlyrimrQIlBZB4xpqmcklOF8OCNaUNw6TzXWStPlsBSer4DD6MVLuDmzM/Z22Z5yydvOUixWUNH3OaIlamptJTSypnwbnzMbO3WWlbFmtDRuNXlwGDdpYjLvJSOp3Srl2ZUch7bNodhCT4mL21sXLhJmbmWcHmWjJJM2YEMZwoQL8kIdN6DsdFhPTDqcY9ba3rrW9+6ehS8EpBgK4orPezd3PNVdqhI21rnayrVnJwMX02ipXq9d1YBoSQfIsX3/fv37Xzwv3xwwV5mb5ZyZgmiclDNZ+ClRClm41F8oqN4Gryle4tsisLMNev+1truELwg6jAPGQJ3qdu2+ZIPfFJ3PVzoaUA7cHTWBUNjR4Om9Bp14bBszSx1GaMei3BR6QXdtk5Fzp911Os16TOj+ngRbo1J2VLS3otOGR24M1fGJfoxVObpoXYdctY2db89+9nPXnK0DNHd96wI/7Bs23QMyxj1LBBpdnRAz7aGwpsy9swEoxfc663DRzLMGmNr+o4HwlFlAgYaTPSL+40Z7qw74w+u6XCD2Xc1UqYL3WsM124z2RxsPIE/Gb1wkYNN5id+GEu7fTwhGyz1YsBxPUnGYiD9VpAk2jd3uyHxnM/oz3iWVe6MCvTnZNB9+LRNCzWLtsOkrDgcJg9ly/REnXb63pkZ+AYN4OHCR1+4DvOTzUEDRhvMxi7qz7DO7DO801FtOKgPsMy4+yt/u45N6uh54+i7IWeuAS/awhl7wM52HhC+ApMgQzDUdVUL3IOHyCf8eTcGPQMveLJqA2fDWjgz3rM9bU22FjgAl9/pDt+B1/85jX6zJn5ErQ3wUfDmt57fc+Q1r3nNLuQyULzub/3Wb11CLOUmPQwIzJ2HVCTueoPaUWOHA0eGgejBPyYDHABS5gCjdOp69n8NRxZQBAJRNVlCPsVIkSFiBh0CMRtlaq5pKCi+mpCqiSVgNVEWLUJEHivkeuUVRjCwJSAdcV9Ku45jRCgzA1ZjuqeuYfN18NhyQo6eutKLOV3uqZfEd2Cp5sZzJeQ1POU4mAPTzEjYOATR9ZjSnP6HB791Op85wAwffieQGX3rh0Mw1ChaxFT/SE2pPSzJtW2lTtmEG+Oa30MOPdsjJwQO65OBV02VtqyipawHB45gckrAKf0LNs4MxVYZqTLUfC/i2xq5Si5lRg6LaMuGnIgTQhnZwcBg9KRlBpv8yCKm4Oc80wmhYOCYcyDykf34s//6ZzuPvvDR63+0l9KHW/S3ZrhHv5yuDGyKMCO/zfCAwfoZAEoLf+ERdMKT1tLON2PhAbT64J9+cOcD//EDqxegzILMyhVXXLGMRNkmMMHrdELwZvLg/5y8cLClT3IE1voRJu6m0z8zKeCiExh8hiF5p7v8TwnPnQNlDo1ROURGzwsvw4P5ZXt6ijIjdV9OSDg2rx4nGQA8XEmVQwNn9e9UX3cfOnIs0JsB1LAsEoajDr8CS6n4zlzqtFPf14dXH53P1piDuuX3yrJ0lWvg37pzmmveRUN4FETIjuEXDlLOSjyXnmwe/EOW3/72ty+48bT1mKut1LJ+bVnFm/BlDr+jBd2k/GMtORrm1S/RsfzmgW9O0tzIUM8bfKBzJRfXgIX9IKMFacFhvE6rdi/eKDCFk0qe9KG1J48F4SsoPXLSCpxr7LUuY6Bh51zhybI/9Bz8srvWqgwt29QptJVWwJITQrcajzxX1p+7G91TnwqakD/fVbrCc3CIJul7PFDDOby4Hz9YY7qYs+OeMotVKrx39kx9iQIDOHY9HRkvcWSW03bllVfutgWPMtXjgVl0aENIneY5IYQzpWIAj7qWPYE4Oxi2TgjhA1jKpkwBhBzmhNR/0PWYDWNAdluPjAcxOQ0IjlE4KdUCEbdItNQqeCE1BVft2D0djZwSjChFeIhQY665ES/jb01+99duBr9hDsSqpAIXKfyckIS1shAGwoDmqhN+OiHw61XDLDjm/DGKdZTBcQ0jhmGqQ1pzGZEcqhkJWT+hpfzKLBgnr75a6CzPcSRKOxP2yl15/JotnRkyMyFwCVedF+BsBFkPtIY/3+snYVj8ZtsuQ/NDP/RDK/uWssy5sK7wcVjEmjL+l3JCCBJjwYmwTjhHQ8aHMSk1GZ0zvnDp/8qTcM/gfNu3fdsSdNmll73sZYtflaCsH8wcHPehD37C5ymJ0sbT+Zi8AYYctYyGMfESp0ITcCWCjAt641+Rqe2myq549Uu/5Et3Ln3Rpeu+ImdjeoVjemSbCcnQ5SRujSP4/HZY6SX4c7rcWzTvHgZcDw2dZe4iSL912qiIbp5lMB0dBg5e/ZnD/XguJ6T1HS8TsnVClCLAgo9FmwwfnUDJ2y3Q2SE5Ia5TtrQGvMXQmpccotPWCYED+tELLfGTedCEUQrPvW+dEPxprcZ2f7iPjr7DmxkOuoiDYHynydb0b17rLKs2+V2Q24FlHewF7g4h1PfCKBsLXnwvi2QejjnYOFp4UVYObsgZ58WOj0oPjB05QZ+MItkwJ76qpE1O/Q73nNN6KLwzyPX/OFJeiX06IdblvrKJ4a9yVFmBie/sVf2V6M8ZrQ8S7sjy9R+9fu1YwaNODP/yx3/5oj+Hj63Dt+xUWQw8kZ0BD3pXwrcWa6aLXOd/v+Fp+pPDlqyRAXqkQBLO6oGUlQAAIABJREFU2h1XDwddXiBrHJkStE4W/I9O2Qp8Yx0cObQssEYL/Em/0/Mru3/FFVfsKrtAlLQeJc+rIggUKa9rlmMMluEwkQY1ytLCrr3m2p2P/a+PHaQ9XQdpCI2QCJUTk1fWCXYEP6NVHRKSzIFBO5kT0QldTgDYfFdttI5hBOF5IjDkQtzs/YB43iACI1g1xFLGiAWpvsdY4K+ezohWloFQBGuN4AC37zq3gWIxTmmpWY6B92UY7tldB/y4LoIhbM1I8IVg8AnGmkK30X9Mg8gJIMYoCxLTJLjewU7pExLrrhEqpRRjeU/oSp+Cy9jWVmTWI5rB0g4dzMeI6ftwbUYmpwGNGF/34kFROcHkIMt6WItGrSuvvHIpn2uvvXY18OX0lqZv7MotW4NRtuB45ZgcUTyWs5wz6rdZjhER2arKuKAb/FFysiA9kj2FPMfNCSiN7Ro44giQQ8pU4yceEEVSwtboWU1StjO1Wwlmptt9F28Eb45ahrJryAi8X3XVVSv6OlDC+w/wqgyA9zhWHBI8Az4OWDvXgmM6IfAxyzGVn07ECSEbZU3DYVmWHJEyM5VYpX/hBy3oFkoQrAy679AFnOR0lUI9QHP/zJVOBC5lDCfwcdGFF62s5Yk4IfEbfmUsnbOCx+kleiDjxdgxvmhT+cS9eF4A6F5ZVDg2L76ml10zMyH0Zn1rNZ2TY/93nPtBuWGfn6dMkM/KuwVSk0/qtwn/8K0cYy0ctHZcpNc7p2YGV5wDASr8gws9KsfQUzMTYm4nbH78Ex9fQYaSFZpbCxrr+aG36Z8cEXMbh2GtRyHe9lu7JAuGK7NzBvBFZSEGGy+7Di7gzXizHIOuDggkq+QiW1X2qN4pay3LTx5cVzYMz9U4XUDvN0Yb7+IVvIlXZJskB9giOPdXJkTQ52V9ruVo0xN4whj0KYdlBee3/9PiYde2E8c7PctO1vvmf9fXjI0GcFmgXobdPD0RuYbr+LMgkzyB1TzwZq09rRncX/Zvvmw1lR951atetStd5mUR3/3d370IwAEhsAZBnIx+KVoKjrKVQpeWhbyrr756GTL3p4g6kc99CFUEWB0fEyOKdwprCpnxCUEeI6VQNG6hCMJgVqu3QPN0xkfeYJ3irscMHb5Vo5A5MXopaEQo2kzp+c0LLqwNrBCLWYxn3CIzjJyATEcCzP58B9feq93O1PKMVgiILFP4ARdGMVdCXa+Iz5i5mrFrwdF3dTDDIabKS7YWY3RkL4avbFUGCHzwCWfmoQTgidDNumDZp7VVb3/7o3tdS4FwHvCVzwnnXG/bBZ1DYVz1cRGRa8Gv9+K7vuu7lnFxRg2YKbWcT+som4YXpiKw7n6bkVo186L/eLPUtLm7d6UP9/nFe06TjEBOS+UnTaWaOr1mBiIZqOyTI0Kp2Q1kq7xdMuCCR5FkzjQnAH+b19rjy4nDaWSstxKJ95klcQ9840mK1WPrNfqVoSmCt/6UbNlEfF8WZdtzkEOYoxnPrBT1pi9h6yRuP1fHzkAmY60XjJSu+0TQjD4d9AUXf8HO9R/bO/7eeqwTHPi+LFjRPZ7xnd9kU2oUda8TK7/4X3/x/XZC6C1GkRLH7+gFVoaj0lsnoNa3AQY01T/B0eN06wvI0ccfNfhZi9IDZ4bBKNLH7+aw5hq64+ccwMkDld+iccYoI47ulXQ6Pp6uN4YovZJrRrfG/hqY4Z0TLRMienaf9ZuvsjGnmz7pOWDkHG3weQfPXfyYi9d2WWtGZ3B2hLi5XQff1/3ldQtfZ5191gHcaGFOa8lZot/M2dZd8y3n7o47V/ajfrXO0ClokAmCbw7izMihA/qBDe7owXqkaiWAk7bxc0J6lg5Hhy6GD5kz44IFzLJNjL35jV2/C9ygc46VrAL7R/eQlQJuNPN/job1sumO4CD39Jaxs2dwCE+cDOuReUKPtkXT6RwZ99XSYHxzmt9Y1m89nCq87xWu4NyfazhI7PeRq6++etduBIiCXIrdRGrayjEyHHX618mLqCHYYSqMgpTLj//4j6/rZ6QI6Rl379XOEgyCblEEBgMb12/eS5sROEBXP2tu47XFKkXku5RLihu89bUYBwM3tt+qbUEWohKcDH0NTRkv42MQ752XAq4ieuswBsJhMvC1L7u0G4L32OXDauLToBiXES5tDDeYBy1y2IyREioyzHvFFMYo5dp84R8zF+2XubCenBDKomxN9XW4oHzA0PbcSgJlXeC3SMF3PuMnpQX9Q8YM/rle/6OPXgUCSPCcQSOa4mkr/ylbgJFys5PAOBm+baatSBPNSjPO+cq2VdtM2XjP8QBrdV33do3f4clOEdEK4aKMKA+ZDHKlf6W05zQCOSU5LsGpyVtflmhYcKAmXHSCdrJJlAgeLYpqPdOAZ0SK3itbbY14jolgghPyRY/9oqWEy1QU1YQf4xTVmLfM0iyrTCfENfFfxn9bLjqWA9V1M6jJoesetGkOzgfFR7lRxrIJnVJqjJRtRqJ+B7/lyOPnZBu9nve8562ySfeba+soHQY/vdJ21gwTmckp5GAwHGXHzOkpsX/3f/7u4MRUfK4Pis5sh2KlU3JO11YaaJxok6NcVB9N4sVgnuXvdOh2PQWgHc1AH+WEdO5S2Zl7OSFHT128xKGWCUkHM+D0JL3IuMmEiORlF8ADVgaWwc3oyVqYE21lYrz0c8g2o0279OiJMtfwVpba+O7FA8Ykt2iu3AN29KoXzv/+Ksmhy8237G2/xx9gBzN42/3WbqTsG9tgLXS9scyJZmVqOrCOTLgWbpRg6UbXuJbsy4S41trNjQYMfJtDyJY1Ch6ssQyv8drdU3CKNmD3PR0C9g5ZhI+CNrit1aEdQfUW4qvphGQ/rY/M1SsKXvS1FnScmXn3lx1cx/X/4A/+4L2cEKdXUvDtjmE4phOCQUq/A0hk6h4KQJTLk5pOCCWGufPYKu1kBDEFRAAMMiGsBiuGi1L/+N9+fB07W8Qd8tbW2NtuO+jSzYClXIpaI3LGmiDneJizJtiU+koJ3nTTIoSxrKdTRKVQSxEzDl4YrQZc15duq2mvzIMoC5MYF8O0tXZrFOdnxMOcOT+lZlOaRZdgggufS4lad+lUazCf+/K0ExjM4nfrMF+ZKXioiQxuEtLS2H4r85GBh0+4ss465cGWUbCDinddqScjPA0pGNDWbhmNz3iQw2Fd0qcY2/ZF13ngm+gkgcc7MxNi7nAHxu1uGWvsDw7gJIWeQ5Ui9zljlJNSVoyioCg5I3iEE6KMJItVOWuudWuIiyBEvrKR5Oiaa65ZyknEaQuvOTgncCFqoviKUif+4vu+y/B4z2hPHqu+LwMjWs3o54hk0GZGxG/hao7v2in/rkleytq09sOM+fzugTghDD/jXEoazspS4kvBwXnnnrfKxhRnO8IKIloX42h+J/bmhOQ4nogTgm6yGT13h5GsnwM+lFkY43buTCdEtgtPa3ZmiKYTwlhU2rZOuhofgM0Ys3E+hyV65gRO2mdc0nXbgADPxjdk3fV42necKPJUOasyMh6jd+I18vpzP/dzBzvt5mMz8J41irzrS6FLyU8nNLse7ir5sk1eHciHHnRYZYqy0/U4gDEnhA7MCaGfemZNW1bjXfqf/nSt+63X2sml+8ikQBJOrNu4XvScz7UCcBIbBy7L/rAN1uz+ZH9lcq67bv3BH8eCI2pM15R5Nwb8dISCdeInsus6clomxDqyGfQ72PBFjoxrwYCPrDM5gEMvtEOH1lh5q0xI16ERWWsTCR73Px1tPQXJ5u3Y93bsHXn1q1+9q/TiJfq8/PLLV72qI3Clgmc5pmyEySFVGvf7v//7VxpR02HNgnlkAPE/ZrN4QKXA3V8DEeVQ9H3XnXetLVFzt0qnAqYALKpIG+wxT9mRvOAaK7umbaqQVIrKmsCIyb2DqSi33SMcAXOIrEqfVgvDlO1sKX1cY6f7eesYAEEroRwcWbtfuy9yzYD0jgE4L21fhjuMVRaBAvJ/njxYzAUO9xon3HuvFg5eTO3aj13/sYXvUnmzHFPGAr0xq2vgqYinLdDGqrwE59FZ9sJvHAhKQiZEDxKYM2Jbg1i/zVc84St2XnrZSxfelTbgnTLCr3ZkEVCZAb0hUsTt2JlOSJFPJZVKH0W08/N0Fsp2VMrIIUmR924NZZmMSelQLjJMYIrXW+vk39ad82NM9NF0S6n99E//9GpExZ8MFqULjzJDHDP3ocUcs3JH3xkzZzMjsY100VgwIQvT1rzWnVNROSZH1hiVQa2/4CGneEZkfivbkGMT/rcOydbAn0g5ppImfqd/RMprO/4jH7XzD7funadTibWyDh714K+PXv/RBbuXNaaw4ZVOkunlhEwc3x8nBJ04BmS/7CFlL8NRIyb85YQoIXFeGRlGiNPthaeTuXSV0oRShvHAhI7W2g42hsG1BR3GmRkrn5UxzN2W+m1mNifX3G39nOUY91X+rbdE0/1tt/+zE8L5YxtkKRh1ZZSOcIAXuODAd84GvWr96VR44kSARTZDJsb9+hk4EZVjZOM5j/jAUet2pnjNcgx+g0twk9V2+PSwNnN2yF09bjlxcGdudNQLZR10VTs/jIsWxgYHgw2fxi6TSgcap3IMmvXHCeFgcUDhmqMjQwn36RF6xTrZBPPluIGnXS7gzQlxnc9wUNYDDto1A65+M54/uG1DiflKLNA9vp+ZkBw9OkoG2Nhoav3+jMcJgesC03jJ9ct+veENb9ilxDEqpvUUT4vhhKjhiyxqtmkQzGCRmA4DaWiDtLe85S2rZpeRbutThrBMx1YJWnR9FZA9T7HDdKUJi2gQ2nXejVnTF6YgjJULymj0vBQKljH1l1Cbt0xI3cYMp5d1pMAQs21eRUTejRXxM35gg5/2rHPUpA47j6Cmwpq6EKUIW4NqTXDtTMAIGNd8aFB3Mby4z3gJm7F8di/h72CgjIo5O4jNmK4jSKUfO0baGtrhUqOUMeDc/RwO+KhsVbmodL17omOwYXw7ZER6OVFl1oxVKjaHwfyML8eDYfG9z8amsGQdRADKgBqpo8vkr7IXGdHqsxmcmZEIznn/9n/jzcxI9dDGn07N5JMMl+vnyzXoiAbe8fhLXvKSZYBkFjm/aIOWFK5TZSlKpZ52UuVkGCs+KYLN6BZtbddjLXCp90GJgFLAA+AEE6WDp/C431xrrAPn7O57du7ZvedAScLvVNo+W3tZEOsrQp6Zx232JTjNVQARjucaHnTS3g4ZMMCRM2QYD0qR4mOQ6CavGt/hzVjWUiTXmOmsmsidW5MjcDznY6vT4I7ylgmhw8gMeKwzvq0HLjmGGzpIH5F7OdkOsgNrEWrBFvjo2s59STfCF+WPPiLNnORgz0kNXteiB/lzT3Tq9z77PSeEbfDqxNQpd2gK9+BIb3M+3vjGNx6UyejcHDLlB+sURZsfTsBkLrioD8b3RdaMNLjoc4EzJ5Supefh2X1slPHop3o/CkwrL1k3WtBpvuv8EfeVKcdLORAFesbh/PmzdriBV2PAM3uCr8pUtGsQbpIrMiaTUnnUfGwtJxq/uB+/kPd1oNd+nwUDLwPGEYETWVe46tkxcET/d3BdmeBbbr5l5/wLzl+4AQO5qI9unTNy/gXrgZftuKsvymf3FMxnpzhRbTUnd3DZs4R6enBtCJyQ9EqBLxjMYYwjr3/963c1QmW4pYItukNpvB/mhNR3wQNzDyGQJobE6p7eLbRodHXpbpRwjFFt0SIxqXdAuh7DIXBNqvUoJDyVdiwUHIgC+Sm5mA6h66Xw7vuYjbE2VwzVXJQSQWBAE9SZwsdgDHJNn0W11k3ApM/BRVjsJFJGwNR+9/1a/2mnL8fDOQSU6VrvXXevaML4CEfQSrURtEpks5+lJr12JLSlCp5yTsBXXdHcqzy2b0gIRKUxv4HTq4jX7zkx9fCAo3pw81caImizn8I6HKtdVqPsSY6B9yKvHBH318gmGup5JRwZykqHvvH0MKH7tryzdUKMD5fGb13WuDUwfa4Bs7LUtvclA5KBxCNwl3zU6JdSP8wJmelrdJLl0Zgra2Sd+KsMhIwFofeYhLJqOSE5BxTjdEKOZzwzxspA0uLVjetoNw5a95yTdmUVUS/nYTgCGfWMZenf5Sjcs+esTCcErDkgGchZ3pklhDnXNPp2leE9MP/RH/7Rzv/+u72HIJaBqSyR81g2lGzBTduoyU1N7eiMP5wT8iVfvPfkV/Pc16v1uJ+h0ABIh3pR9ujIqeY8U/yfvmPvadXwuXVCROn6jfBMSht/gR+vd1IxuYjvvfe0Vo6jMXPiyrbONbSdNz7erm8e3MawlW1CF7BNmrkX36fLK8MzrkqLHCtBxAwq6SgZjSJ6RglMlV6s13fey/BwOOhlTojMNJ0E17InDCB6gquyC/x25pLvwYgX8LXAtcPoOuQuxx2+yoakB2sGdU/r7GwR/GZtZL7MsXnQo8xvmyPoRsFudANj58pkM8maYIRxZzvxVKUqa62vxRgcImuxNvPXgtB6rcN8npNzx51727jhqf7CniVV/wr6Ggv/uJauNT+YrAne/cFHu1M5Qu7RmlFLBTg6Zr6jGsBtvVU6jrz5zW/eFZ0iKqQ6BRFAUm46W6WHjueEUFwyIRYujdgDpFIeEDozIdvIo0i+FBjgU+R1XmMAAJeuy1B5953r/VULgyyI83vlFMov77jUUL0QOT6l6v4vbfceq39W1Xf8/OYGc+Eyg3IZrAoIBZnafwqijU21NKL8YWKMmviHif7jDRUiV9ExKlMYjIIYEjDgJZr4jwEq/kMDCaNQa5DEWkUxMFys3AcojC3DzPya1/6d9+ma3eec3/ygfZKT5zzP8/3uvfbaa6/1WZe9v4WyigT4PU+DMOkn498kV+hawaAwJ6/MBJgIL4pHjllUBC3lG88CISIw+ivXuEdCtJsgu87veFUkpIWbR0GAKkCtPqcQecCP8sJD1wVGAnrt87aAjRkfCJ62CnNWdBQw03dKFuAFRAg/mauGwzXuJ5ylotxDceMXxE9RAR3kQjsKN42vbWB53VOR1lYgIUVRtCqgtXt+fd5BSCm70jMBmtIP+BEAnrni2ita1ufy7fiNRuMVkZAW5XGKLha1S3G6DsDNQyvcnvfZXGUQL+bBW0OBEDz2mdIqCmIeioZQZOadnKMjI7cM3bnLllGd0ZAiQ0U0ivyk1L1rP1Azo0fNXUbhPsDj+BTlwEEghM6yZjLc9A+ZNU8VzZmfUhuUKzn0ql7Atb6nXD3G4ksBIfpnVBzFTynnXZtDBky9B15WZ3N/QQg6jQPN7dSYIATv586lXQb2yF/bUlt3RVXjdWCODLXFlFz6LBJSvUTztkdC8Nr6BELUkrAX6U5zRj8CIcZgXbM9xtaBWtabaAX++R7QNL/AEOdElMqaEW0RIaDTJwjBC7Qy0NmR0skd2Ffaiqx4BYKN3boEIqxl/zP+7GQ0kxP3F8mPjzln5B7fjFl7pWPcY7xtfDA+8iLV2gGReMLp6DRlMoWfaMiwB0SKtOeYADuu17//tQnM4Bs6zDsa/e4dL9ijCqB9T85y6tlTc4sm6xEA9H/RemumQ9UAE31oC37IiTYH6QF0e61o4O/8zu+cZxTK94tq6MBiVkDo/SwQYjKAEEaSUXAiJoJbdCYgEFJEYSqT8ogn21wvu3ydNe/VMceEziRioknGQIzIwFbrEKqnTAhs4AEz84owGggxmZ1CGQ0UQdEOzC3XXOopBB3are5DO/qEiPWrPwJluxXetdvGBHhKsW2YvCE8WrnYMyIhnRr4iIc/YiFYNBYJ0X/pFPyKdtfol/IDKCzC5qP8c4DL94UI8aGiWuMwdxkIY/LZFi/9B0JmUZq23W9eGLG89/LNaKSUHT5mYVv0eJyR9V5IcwIR3pO8PF6IvJlXyly6kJcZ6DHOQ5GG0gFFqchQUaAWA9qmoZwyOv+3oPRdpKYUSHyqCPMQqClVuIMk9BQ97MAz4Wuv3//9318OgbkuEkbOHMqFh2jxvXkIhPR/adGzQIh7JgjRdiCEXHtR2vjle3NRaPVB1z1onSAqhSiClwKfxdDkK77uPGlNBjJEVLQzgYix+L3oY6CmttwzIyF0EEWPpxWdfvU/++p1uWJUa5F+6wm0u7zgWSCEbIhcOpjN6/6clprRD4SIDlf/oG39l44pDXAp6Zhkry26jDYDkiOh38B84P+s+U+eC7MXpYq/1cuUjiHnUkwO0/rmf/3NC8zN+dojIejCa/IspaqYtbXjWvfyqOl/Roz8W0Nkrqc7S9cECNrOytApjmR8ySM9oP5GmzMd4zc8yfHUd+lc9qQjHshZ49AXGozduOkyuqddaq6zDjptFa/IzIwctwbQ89nPfPbogVdfeAbV2k149TVHD3/Ew5cOjb9kALAwPnbX/Eq/AiHktYgdGrQBgJYdIOecNOCoNHmbEuhi/xszHeq+1nROpvWiDbyfNrCoMWzAqdY3fphzdkD0hdzkTOIBWt3HLpk/f2VESr+43rXaNS/n3vCGN5x/1atetS5EhHC3DiCYHmTXAVoWdh5/Z08wcgrphGKEjyG5FAUG6zBPPkEuVJ0CxBTCj4Hlow3U/4QxD7sQbwCifHapE9+XRyRUK9907tyaVP93MFk1IZRMihtTCrm7l0ChtwiKdtp1U4Slk/jaxphBZaTxwaIrH92i5gXZ0UGAE3z9LOVy2eUrLRNAaDFWsOvd+PA+gSdIFYeiH9+8u8ZCJVwm27wVoqe0OmK9gtdCfWiXOjJn8d215rktYp3HQh70PZVQIIfQG5/20WNu0cqLopiFT8t1n2bwfV90x/zpty3BlJl57zwNYUvzqlbCuCn70hJTCWfMilzoYxYm7krZ9dPIo8dntJsz1wdEJogpOjE9ywxF/DoxpMdnvqQAyMOP//iPL9Dt3AtKwvoqv+t/YE7RarKjLfPVAteH63ejsvOazJorzoTUg2K4FBceyU9rq3y8+eTRSC1yEmxfLE2Bj3naKfL6D6z63HzEL58DIj0naoKRSfNuUPVXupYCl6ZSR9POMzKCj9o3V62DwK7vi3y2jrWJXgZMxIKx63WxqNIOQuhRUSv9WAft1PCIjE4JneNzrRSceRQR69kxeIumajSqfbC+KyY2jlJ7xqIv159Fs3klQ2hLhnwOqFenpG9/+lBYzri0Y4uc6JfckEF8yzADqP/w3/9hFaYqKJfCMQdSNMZw9QOvPnryTU9ewKwTPdFkQ0TpsnZTWPulovCZrHbCr63Z2hQlSAbRyjBrrzOmAuYVHvPmi5I0fnNVikyfxocWfZAt/BaBsWbwxNjjU6mw+F59jrnwv9T3Nddes+QB8LL+yGVpDPpdSQOabWgQOWIris4ARG1DJyMMO34bA9BC/xeNwQ+6v5RwAFVb1koRuu4hY66RevVdut34AUntGQe5xFfXty0XD9BAJwBssAN5wD/vq1j4+KTaMIE5WGeG/OEf/uF5VfgmVwMKYQyaoEFNjMYeCdFhIMQkvvCFL1wGntfGKBgIwTcxiMDwQp0mrULIUi8GXC1C+6oDPPVjsJS0l/uq0ZghoSIahSQxf+bb29mDvvKSAYny1S22QIhrGZI8UW2ulMyxB0bRlxZyTcALCOGt7uFPi8apl06Lo2iLrlC+PK0QdIqpcYbK0WPyCvvjSUg0Lwl9bTHDT/w2Hn/VF1gsGdDGHjgEOLTpswVHiIzbu2sphV7mJ8PuvUXeHKTgAiGAmZNEof6AzlkgxHjJAuPX00LRZ94oBAsSPXZoubYdWvjovlJ3s4/A7ATLfnf9DkJa/AEH7WXA4ndRG20Ybwa3NNnsO3mYchHfMlTmyXZZsiKMjS6Fo80Lo2p99hyeDEhpoFlz0W9n8di8AqbqUPTT1vd2j1GeAJ6xVajGaFB6neTauizqlrFsbAHCSU+grBTnfSIex+mWu++5UNNwGghIPvCaYmX01QyQtyKN2i3UjjeMn+/akphyzinKk/M7ftiV5NWpxmfxcgchHCCAuygcQ6sWRBShY9Vne3SuwlRKexawWv9FUsgoz9R4eeTmLkCMlxnq6rZ2ED77M3Z8Cni5doIQdM81YP7ZBNE5DzxlK1yTftAePVstUAZc9FN9DONFvsxH0XfpBvbD9+41P8BYT5QGuo3FPfqqqJKzTP7oBkaSLjD3RQLv/PydC+DgqTkEJOhOxpKhpNe1wYb0shbIPV6zS5UVkH/9A1/GIEX3dY+/8ITvCsTRhncBYPPUE8i15/7SuYBDD9+rRCHetv1WP1JegIg5WKelvv/2teNLu8Zj7NoxJuOooFTfdCw9PEEIGskHx6ZodRszzBm6cuDMT0cwoH2eqG2ezFdpprID1pD+0GonkTFp15rq1PKiqt5XJOQ3f/M3z/NMdcLbdPopwdprQhKqPMBZWeuwMgqJ4VUH0WErGGIQGIiw8vKFgRBcNKMcbXUG7vU/AGQCocbpeZq4qpAxANMrXiqq43rfUUgYSwAITGEnk+GaGX4L4aHVvXmWFice5AmnQF2Dwe7LsLgO6vcXcErIGRI8FmIsn9qir2ZlKgnfBTQy2r4zZuPRZ5GQxut3k49Hxh2waoEU2izHWCohAbXw3Ks94yokblwh3iJE5sf1+FXoPSQ+T/QLhMjd/tZv/daSL689fbEr+OoR8pbV1TgmXf/SiGSORwSEWBTOIXFAWKmKjOGXCkKMeaYCAp1FP/bC0wlCUob6vj8etOta1Dxl0QY1VhQGBWONMDpkh4zffPPNS/FOEKKNCUL29MXO37l2KDtbUilmL8qwyKLr2tYdPWSZAcSDzqsI7C6gd/kV67CqgFsGOhpaL81tdSHxe7/uEB+LHhb2Jw/oTl+UqsMvihpvKkS1NuiAPPj0E3p9b32agy8FhOiP5yhlyODhR14yo2rHXBGMOScdjQ/4AaEO7EMHmoxRO9amOTBOUZr/nyBEn82Pd3q2Ylsr4CzZAAAgAElEQVS8AYjNWyCkCENy2Lg9vBJ4wVc6Ba9dW22Bs1s8wTZDRXcw+K6XDvObz1IAABgDio+A2gQhfsP7nLUegslRSW+S1VL6jG67T6zXvHfrvjRy0Xg0S/mwH9YgeUofGL/vsxFFQska/Zzu1AeQZdwiHWg116WHi+TS3+Tze77ne+4DQhh3beIPIEKvArUPeehDTnav0RPmCr9KeZsPPDGf+qxmBC0ThOB/UVTXm1tzrh08p9+AZzx89I2PXvOCB2TUb52vhY/kvx1FHfKm/2yLdle5wGtf+9rzdhesffOPe9x6dgUQAoXy5O06mOmYUG8ghEB5ngfjIC8nTKwAqW2cTcbMe2JIRkt7wE87KQzatV1vUXr53SDzQjEIUGn3SoeyYIhJqoq/qMc69Oz4Ed/ui9EmYIbJAyWFxgkiISy6U4GU38vp+q6dPIEOAEQoHaPny6Q8/d89/ejxT3j8EkITysD04CGCTSCLShTOp8DQnMHBv6IdE4RQSG0PC9QEYvKMtF34MBAxCyyr7G6xFs0oPYW32rCg0BBgK4RZ2gffSncFQhhNQEGtUXNwlmfpfnOUV2FROn1RH4AHpdMzNoyBR+T3DobbQU6GMIOj77PSMcY5Iyfua+ynGfi8/vgwgaj/ZxRkj5S1g4zy9AwdC1l4vh1P5ERxs1DwS1/60iVjE3QUGg7g7e3vvDb2nAFGz6mp1j/5oOjIAqVGbvG6dAqZpTzx2Xc+yzmTsdZvALIIzUy/oCMPOxA8jd2MrnXtIRBCBnMM0MLoc4Ks9/RFWwg7B6c5Nyb8NA76DN2dIJzjY4ssECIK4nWxHTJFxYzZ3KkLy5vEP/TirwJrYG8Hp2i3o67DzUrHBOTQTBdpy3j9PkFIBbilY/Lkm/f6i86LpWPSIYFL6x0IEeEBkEQxigBoy+8VOZJZ9xuL6Kf70pvWNEPrXrJMdtiB9Kt2gBbyx2Brs6hKp3CyV9Jl5k0EJKOb4dO++WU78ApoodN8T6/jAdkmu/hSREw/pYHxDa/pWPeIQLpH1BC9pX59VySTrp51huSv1Li+yZt0jrSG9SJS1tZw9ha4xEu2FdCb6Rj6mg4VlYgmYwSktDlTsCJA+p2REGNEAwCDRrya6RjtVCZgPPSRvvCvbbozaoV3Ac/mW/tF0tHqd98ZqzbpgbZxr+jn61//+nVOCAMN1VJ8ohoWEFTGc22niYVZmEonhS+lYywGOWr3EIbC2ibaQCgEKQcPrKnmgiB68VoQRZhMfudoGHTGIsEor4QmBrxCo96LShBe3/lsoCa0aEY5TIKuX78bF+PimqIP+vJXNMe1rqsmg3BPQ58QmmggBF/RT6BCp4EmY+W5E+QZSguMVQlejUfjoUiLGmUcCRJ+u5fyNS/l8DMa6CzKVHrFWNu9pN0QrUWiTdcTZLxjoMxhqZ2MDR4SvlnAhnZtuRat2inEZ4EBCQAuPh1KWUxD6d7QunYVYDnLBs9+4zd+Y4XfefB4QX79/vKXv3zJ4qEoSCBk1oTM/sjAfOFl8pJCj27ytdO/G/3SOBnSQzUNs794bC5f9KIXLYUk4tMOKzQYo6PdRUk8WwcdASJr65CxPi0S476Ur3X/Ez/xE8vbxAcKrLos7ebB8MKtBddQTuTF/ALVolLkGlBFq/kv15zzMdNV1TbFN+Ofr8aF/kOprObHPegw75RmgGPeVzi/B22VE29bbjvbCslTyFIOvG25/PsDQvK2vTOM5HN6nUWzRELQuKfLzHfRL/PMUPXQLzJgPWuvsyTsasoZCuQVsTIev81Xa8KcW0+lRKxh91v3OYLLEXvg1UdSYqWD9C0awEnFl9ZeaRK/97C5BUavvOro83d+fq15BjbdpW1jcZ92jBNteevo4tTmzD7h8U9YANDYGDaGnnGuMNVnAIHdKmLkoW08dfOtXbIFSEhTmFt0KhJ96PUX5iGwWnrK2kajexlt+oy8o838cX68XFdth76NLXBc1Jl9be7cz8mwzgLqvjP3lT+YB/SqfaPX2rHoe+N3fSCObtZep3kz+ujxnkP6qU9+akVLiky5l3y2GwaYqJyAXPpsDPiJ5/q13sm179ktz1R61I0XngPjmpwP1+IT+cPr6kHwyhqk0ysL8P+5V7/61WuLrh8NxqPEIX8DVRwEvXbASQa31AaGAxC29ZoQOWrIP5SVN6bD8keFqDEjr9JC6WCr0j3VVnT2Bwbor/qM0ip5CHk9FWESHEqLQJVOyAv1PboLpWFE9QAZC/dhartkLNJo6z405eUagz9jxUseKn64puKgFGK0tvvAPRZHXoK+Q6ylaua2u2jzvh4AdKyg8YpHUUi/CA9eo9kcGEOFQYEufVWki1foL5dIUC0e7WqfgDV3eFKtgPaLiLhGO6XFZk0NAxYIsahTnLuHvhsiY20bq+2r0hWUmpoJSkb/DMazn/3sdUS0ra3GkZGrvRRU4DaPsN8DU/N689L1xqWvZGunewc+E9QcMqL7/XjtHrL0rGc9a82lyBEDyxhV8Puc5zxnrdEeFR/4OIuPh35LaZIhIESqq0fDFw1oOzU51g9gWoqTLFFUjKKxMwra4ZVR9HPNlW7Rpz9tuWdGPXajfH8iOQF89ImE2JlWzRR+dZJvssv4kPmeMUNhoiVDYkz+rC0er/EAIfdndwz5IXPe8YmMUvjmlEHtgCmF1O3qm/MC+L35zW9ezh/DoiYF4MaHtp7SG6IBxsOAW5dFIfFYP8k+EDlf1TEV/jfO0rSu00dp3V2PoEGfUql4zF5Yh80lQ2uNMpp0avy0XjzA7p3veOcy+K1JOkd7CuHpl8ZYMTvdI2JqTK6hRxhqawEPGGhyVh0hW4Vv6SdjbOcQHqEDX7IjIjDpKH3OGgj81F+RQn2am5w2TnfpFGNwrfHifUBL2/hRZLlx+4y3eARc4COajFctTDvfSjeRQw63+8gtuSqNqA2/0e3Gqm80oN//aGa/RXN8JlPk0VgByXaU6oMcAA3m33XGXu1gdTLmiG7CT3/tpnPqticfW/P4EK/UhegLffrPXiQfq8byd3/3d88TEBcyzECIbZCdyva2t77t6CMfvXCCHQZoKBCCIGjuxS9+8QkIqagqRRPSDoRYzBCtd0eFa4MQQV6YiQF5XSawwsiKIjt10G+Y5H4DKU1kcQZ+ConN1EsL2eT7Xjuryv946697i8ikABtzCz2DuPbYP/DqdagYRYdWE4kGiqRTPCcIyXPLiw7kFIExFv2WkkGLfgMh7itFoK8KybRLOCzWwmuuJZjGGhCsRqSCXTwipPotOtDCw1OKmgBSNsaXISILPZcDDfE6T9695VUr5qUEGM5AyF6Ee8hIlnYLvDKMQLKInXFKSWiTMqWw7SrRN5mkkPZXOe4ia/1+mqc9fy+SVkowJX3I0+y7HYRczKhmPNEn7SJkL8VpfJQu5U9Rff/3f/8CjorBzY/fA6eTnh1U7fxAX9uUhdbxkAKqhstveL+AyOc+v7Ya8jB5txQN5cVjtTWWEXI9w0BeeMnW1vKoj8/xySnIcBWZmhHPSWP82iM5fQ5EVZjKcaLMA9XaYohd39bNKvjJFtBU5MA4KWhyim94bxw8TOmYSwEh2kKH+qSimHhINqWugRvyu78YBdFkxpeu68Fk6NeOcVqDHQuO1xOElFJiLPHUWOerKId2ioClQ4tEzEjIXhOFPkDA2qJv7HbxQl/PGDmJhFx51dGd/3Tn4ucCIe9850ntUBFEMgOAqLGgk8xRaV9pCkbRXLIzZKft/75/6lOfuniZ7NgZJbpFr/jDAxELfKP/0N05OL7rgW9FI8i1OS5q4p4ikPhNz1gX7BWayUeF+UX76f4ipvowh75rjVZngWbgsqLban1EzkRDRC4e+7jHLp07IyEf/tCH19Oh8bQ1T4bpeX9kwTyk06shQSdH35yhyx8eFsGo6L8xlj5HN1yAr0VE0E33uwZtpTRdA5S0AQS/pe2KhBRoKBJq7S4n5C1vect5x14jmgA7MpqSt01IIxYSQTGhDHZ1BbMOQTqGEAmFyl/3AJ5Q90zHEFjngHg+DEVmIBNdpazQ4v6qpfVP0DvcxSRgrIXsnoowTfLa+nWcOjC5hJhgVGhq4FXwmrTSLARNHxXq6MM9gR00VYCTkS1aok0TSambSFEQ0RCMbzdLisR745s5PP3Ubsq3XGwgxH2Ewe/G5X5jSbjxF0/Ks3fYF2GxkI3H9Z0QSxCg5FIOa36uuOIkukKwAFLza3zmxD1kwiLOW0CHvvxeVISwodF36DWGSwUheJJyNFfk1PwAy55w6tAykQKyQLGpaXAWiwgJ/h+KbOB/IKRIyGnpCvyYKZUAl/vx0ZgOGc2+q/0iPofSNRPo5EW73nkyQJXn4/DwO9HT+rKVnoL9hV/4haXk8nznlmDt7umlQyAEP11HsQAhPZjMd0Xi8LEtrGSNDPrOeiAj0o88ZN8BJrxMekSYnQxU5Dflu5x0oflD6bO+i3/7Nb4X8re1nWx0NoF5oq/Q2rNKqqsin8A1fgLoRWQZrtIO+CTKwEiIhGRoDwHl+V1h+CJG9CG68M47QPSt//Zbj57xHc9Ya7R6ntowl6InjHxbhDvRs3oQMle0mcNYOiYwEagyd3v71YMlx81BUUzv1lF80GaRQO/GAXyq+zOXgIB1QO7aJdKhVNpJP0qdGldnWqCD3LiPEZXG014gBH08dfbHHNBd5k8fFT32zBnXogFYZ3SLVJcW5pihRdttBXY9vhW1te78j1/axwe0lgVgU9BijTC6oiBAe2CdPtQffW/M6JDecT07etcX7jp5jhGe6geANH6GG3348YY3vOHkHChtAzszEkI+6OtSZ+ZpHvZW2UG1lKJ8aO+8KbSXIsJfL5+r0aBHK4K3Ror8upY8Gid6O2MFz0rdmNOcRu3qk9PkD39zdoq0ebdGz73jHe84b8soZrvIA3OEtS0CoRShHwRUwJQnHyMR4XoGgQJQgFQBSzUBCIKmZv53RUruuXc9ZCiDQMhNWoat555kSAghJlEcLZLSMXlbnW5nLBnmFCk6ylulVAmTNlzrHV2UU8rcGBIuyrqcLwHBRPSUzkmpUMb4AMkXESrMPD3Axq3NaDuUnsDr2rFQq6kpdH+WYnR94TXKlGdVNXiLdEV0jj1V74Q8sGnehfw93IzCYwAJrXsLcwdg1ul3x8ofTdoyNgsDbwrl/sEf/MECaRUWn0b/Klo6TjWFnn1nThhLW8t5vgCJhWYhWdjqJYzhlltuWX1OAID2AFqpNP3X12608Z5CKhWJDt8Zm/fqpJJDvE7Oiw55J2+F6smC/lIkE7Bot+gEz0b9i0XMO06hkDdPF7aThQMBpARK2/kxgc1Z8lEkAo3m3AmhPH99+M1Ykr885NIzHIkbHnbDknORv/Lx+ivELr3D8ALGeJXX2jrIuAd8d5Axa0IOAYEFQo5Po6R3KE41C+YD30R1KE/yqi0ym8NVTp3OsQbwjryVS6dnFJAGQtx/sUhWaRv8RAvwyLvtvCC80GYnh+5z4x7A2lybD0f4o8MrD981FDwdBzCmJ9FWOpUR7PCv2UdgO74as3npbI/kuLQlec7x0H8e+G233bb6AoT14//OLqnQXtvWOD5Lj/KKqzvwvZc10cPXyIh23G8+zGPPHTEHASY2Cf30WPVL+jKvDHkPTtMXA97OyQA+vuGZeS/1Wa1faQx6z3fGC3T5Xvt0jO84Zel9dOeo4FtgEGCoxiX9zVEngwy5/qsLQYc+HXHh0QNXPeCqtfYU4qdnyQMaSu+w0eYkkNY5HeY4UMgWVbdlLeTUWw/G5WV+2xhR4EAb5o2soY1dxTfzZb4BR/yhK4xtnYFyPPZ0vj5E9ApgwABozwn0vg5ie/e7333eYWMYhgBg4ru/+7uXQjFIjVjMhDrlmWJKQBVHUV7aYGAgxgojTQKBQbgiIFv2OmMDEYSNQGCCdwM14eX/DToAlNEvpeC9azPMBk4IusbnPAkLt3ygsbTQqtqlKIzTpFsklG7FaoW6q6o2Afqp2DNF6B4FUkCIyS+KMg2eic+YFTk4DYQUDs1w4mW7M/Z6h0PGZkZ2tGExA5oBEYu3MTdu34VqLWrKw8l9vFqLoPNFEt4McaHKwry+L99cNAM4UGhJTrwOga45Dr9rp3SMPvxvHC94wQuWseNtWtw8DgqbgTZPDoUDjJuDQMMEIcnAaSAE//KUvZMR32k/gBTAyPMLcBal0kcprqJgRQQaV2M2Bxaq38kgI+PezppIbkV7eI+2OzMIhfx3fp4V4dHnDkK+93u/d3lflBX5qnaqYlzt6ytF6zoKyo4OQMkaM0cAFGMLKLnGdwHA+jV29JkP4y2Xf8hongaqFlC6/Ip15g7ZZPTpLfODLvJAlvWNt2S2WqzOSegZIOgh2+XM3YsfPE10Nt8XA3Wtb/JYoX4gGg140sm/+/yQV94wpY5v0kG24dJDRVSsyU4tFokIhOjXOCusXTr3+OGWO/8aD9ky5orLWw/V76A7ByUAlsduLUgZ0t3uw1ff4Sfa6ZGiz695zWvW3KBH2/Hc3IiYAQutbb/5nq5QQ0YOyVNRi2pC8IUR99IX+wO0BELMdZGuUjmu1VYyuXZK3nt+2SW889k7GW8TBDkh/7WLTrINSATa2glYGr1+fY+/Afe2a5NPfPMXQDenbId0TBsSgDyy4jP+kmly4H9jrQwAEKk+I5vhOjSTQ3aQwW/t4Qc5l0o1xwAR3VJkJ/vkunbGaBcf9Gm+KjBlS8xNGzjICT6iVZo2fbEOJjtO3aczAaNz73nPe87ztnSEAOFfi8RCFnKTx/M/1JSnP0GIRi0U3igCbfcFXHoAVkU4Jn6Fv+78pzXhIUeCA/lCVlXo+g2DQqMYTjArhAwxE2jtm2RMYyRMLiGyKErZFAnx2T2lZvyfATYB2iH8hTBd39kCmOYaCzuE7Lt2Aejb73ggNwmEVEdTSDMBSPGguRqAjN1uRC4VhOxKrV1KKSj03vTkm46+6Zu/aYUUhXXLmcYn/HUfwdKetAY6bcnDM/PiN3NKAYZsK84y3oqy2kUTCCMXZMThRXtNSN5ZPPDZXOU1Z8x9ZwHIRzvl00KuKI0CFnIFmoR/KT+yVJt4rt0MX8o5T7xISAbH9xOEBMCKhGgredA22cmbb+6a90CQa4qEuKdX4w2Y5O3hMfqNlbKRKjVv7/279666qpyEAMVZRnw3oDsIcVghw9ZDw5JPch1d7TKxJvGH8gRUhcPzUuXLpXZ5/PSKdvDUOFJEyeoEIjuw3iMPu3zvIETUgb4qJUBGKWFzUYTVHJsjXh7aSiP6va3g9AIekPlv+BffsOrY7i8IcZ3+9Gv3EkPgRTYZAk4AAxoQmHMCbPa4BwBQ2JvXTfcxhtqkq8k0uhmpCULqB/093fs05yQ6JwgJfLQWm/P0m3HpX/rNd52X4fqiSdYmmir6pEdFQqxH48hZyUAzsmo7KqTM4IrAdzyEeUxWARMGTt/VnzCAnN+275Z2Mra2sJIt3+ON/5/0xCetGpDshd/ipfqQ62+4ftkQ1xepKHUtEssWkBHroaiadUKvWRv+fB8wKaridzzI3hXpMr8iu9Y3PtExItccLobf2vEbekov4TXe9Owd7erHPAZC8MVnfGDH8dE11mpODbl076qvPHfZ0cc+/rGT1Iv+0tU5GcatoNa807fJnXnxnTm0vvwFTqsLLaJKfsj3ube//e33SceouhfZwAyKhdADIzrPq06BIrjnefzUT/3UGpBQIkb1EJtC9ZATg4Qgzx1QD2LCfAc4WFDeEe9/jCLUgQzfmRTtmjRMLPSYh0WJaK89ylXlYlALrp0pGOB6NKQMvBO2gIp2fRfw8H2HkhV6qgAuj197PBkgJK+x/o1pKl7f46WxBELqcyqOwuF5KWelY3YlXRSA4etMFPebfF525/+LUn3msxee/AuxljpAn/nk/VB4Fr45INhAgAWAZwl+84R+CqA8YHlli5iSFQlpbjM0ARU88PK5MGbRENeSs4DID/3QDy3jrE1KDh08eR6sa+3cckprKT3vE4Q0J6eBEH1NENL/RaTwNRDifYYz8Tlvf8rgBCFzvvKWi8r4jZfI67K4GVZzoB+KWLEfo2WdUIQBzS8HhJQq4KGQF/Lc/MS3IoqMpPnlvaOH8Sc/6EEnx4SiSs7xuAhiUbKKrDN+6jt6HTq6/TQQYhtpnhcniFwWuUVPxZvAG/5T6mSRvNAZdBnFWn0N2bQOyLutiGpOApOHjHrfJU/kzJrhkDBE5lZ/6HrGM55xshskY9/9aJfaKp1ijYrEFAnpoC66zZj2SAgeu9dfz0s5C4SUjqHXAtTzevJe/R9+mi/GsrRCJ7b6DaioCLG+A/VAiGhZmwC0244vgBVYLeqdZ81L7+h2QNDOGvewTWgVCbQmGGzjIIf6R1/OJDkmw0XN/Y835gnAVGytJIA8VszbgZU5q51g2tEFaAck2SGy07kY1gsetK24HZVFmz/3Pz637J5r/KamBJ3WCPknLw77pK/wiS2U7jDHPpMhercHNJJ3tomczlSM+XMvuccTTor+XGvs6bCOzvcbPmn/a776axYwM4YcCgAkB9tYimTRs+xeu3uMpd1Vrqeb0Gu8pXEC8ul1PFg1IXYYWHwuEAnx0CbEI1LIx3tndpjMhLVCJXu4n/+C56+BC7UTniaaIbLA13HFX/VVyzARan0ZnHsKuZtUiq1tuRnfDoQxyeis2JGQoAsdHU5GqRg0RmNItQ2YUCXwHMM0zCaB8slg+y3jpS+KKy+3/fcYbyxoQoO+7VgARJrwuajRl8fbe+mMQ55RxrG6lZmWybPMwB0yPnkEftOGsWVYzQsUC0UTBvQKn7mmyBLwSAbkFs0f40LwIFyFk4TXnFYrg974a3x46PrSVZQExWzXgEXnGorBC2/NedGBcrhzXMYToEE/JaimiREUsbFAzQUv3CKRajQfRULweoKQAE99GHs0eEdTHpT/9Ulu3ed91htN4Ob3ZKM6keS8uXA/eZ+vInj61p7UKCAlRAsMroPKvuFfLmVmvI6pp7TNh3VHJqw1sl8q9CxQYmylhqpBEEUq1JzhCTxoP0NNqU0lTElLDZlXdWJ28FQvkPcTKJ5RhRkJ8SyaHYScZfSTffQx0CJi6KBLjIt+oGSTJQDKOva7cRSRrRaA8sU746b480Tj08WASN66cTKGRejoPMYK6FdfxQlwTVHXxsj7tz6sEzQ5LM3apCfRZYyUu/+tPRHkzjrSBpnzpy/rwFj3V3KI1upMyJD7yDcdRq57BSQC2GQNWDImUXB6zxzSnR3t3QFqRZhf//rXrzowBjM7gEY6WURWO/QGXa894wVqGVBtS7tWTwIAkTvr29zysOkMc0sPFCnCv4CA8bTrRdtkQ7++M7fGbe7bLUmfmT8gsJrIohr40NbpdB+ekvFSOebWHOWklUrRnz/yR3flUEW/Na4/fAloObDMPGoPUEIXOdCHcVUg6/92j7rXtXiIJ9rXX/rNWK2TCv3p6ZyfopHpUnOSngZ8zAd+VRBb2g89ZKIMgD4rpC0qRib9H55Qw3fuXe96131AiEIyKK+aEAJPEDooR+eFUys2hISe//znL0bZoouRBpiHT5gxKG8EERUtWgQZBcbQ5AQMTGy1CQTU554Mi5kYQqAMvve24MbUDJs+MCXDoD0CWiQE4wkEJvqtHSYJSYzPKwyElGrRHwZDj4weZUwIqg+YQCEjZzzumyBkBxTVGWS4Sk8UiZlRnEPGpjH7LWOYAQjECMUBG/hh90qAx1xTmFJyPa2W0WSgzD1DE6o3by0A91X8Zaw+u948mW8hc0WlEL/xWMheeJXxDZQEAhvbBIXGQwGJqqCfwhf+JrMeruWPMgdEGPGA1aWAkIBIhanNHboDXjP9Ekgs5Gme0NmayVM2r0UC57zVfpEfPPZYBPNiDJQ1kEDh85p8J31qvUo9URzmsTncjdweSSi6hq/Wr6gSoGkt+g7PtJXhMu4ijdYIJUPRknW8Ll3gHAXKs5onPC8ysRtFNGXkD0U67g8ISeEpZrQGKyJP5lsH9EMRV4rYWk9P0Ul0SukafARCKNsJ/vcU0X1A5D33rqjJPXffc/TJT31yef+MQGkea4R+BR7okJmO0w7nLzCNZyJ61mc7mLTFIaDEzZFIzQQh2tNXaeYikdG4e6Lmkizpw3zrx3fp+XRw+sM7I0gf9PwY828NZCA7cqFQP3pOQMgjH3X0mMc+ZskT3UF+elpsujB5Y/xE1qo9NBZ6xnd4h4foLkUMHFkn7Wjpe9eWZvFdqRMOmKgHmVjr+Qt3rYLQHON2NeZM4lO1k+SiVHT0Frnts/WgrdYA/gAX7SBBezUtvmPbACxOnzlwL7ADbBUxJ5tACptsrs0TMGUcnQ6bfjNOvNLuck4e8ci17dd4rBGgzbjJM97jk7lqQ4nv0UWntOZzagEP/VozE4SU5tF36U8ym13tMM12tq7t87fddtv5l73sZSeREDlhhqeDYghaJ7Tl9U0QgihG6XnPe95iAiMwQUhelgkqxDRBiElJQSDINZjRsx/yKA3I/4iH2jEIjRWO5rFVDKW/8r1VKKOfIIUg9VN+O0HXjkWU4LimkPtUPoEQi7JcmuukBKRiIFUGd+a4U7CHQMisBZmK+FJBSPf2viuRQFjov7MLLCh/LZIEWVRMOo7iweu2seEh8Em4gEtpAwrRHNbWgx/04HXaIgXVPPrfImIwFe1lLPEklO67QEn/p0QDKejTFhoYTltWLbhXv/rVa4F5nsJ3fOd3LIOqL+C4Zx9oq5qQGQnBs4BQeeIdhAQOkono0CaeFKUJ9JK9xl/KyjXaLY1YSL73QKl3HqAdMNaIkLZrOAoUBXAIfFCIFI1zaSi+ZDggdAic9l3AQPtkWjpGmg1f3T89PfSQ9SJDZIlHzMNKWbWNlGHhRe6Rrb3mo3lY8nbZ5avGZQfiffQX29sAACAASURBVJ7rZx9TIARPKGh0op1yrcjPnJFvr+oXjDP9gBd5ev4vJ/+lgBDrztoAkNGTlygSAITgWcWgcyxS4BwYegzdjiWfkRCGY4IQofq2ZdaOcRuHdbgXpgYMkm/6b4IQY6YTAiGF7gMh5te8MyyipugjozmF5I8clQ4r2hIIod9FcAIh5lRdx/KIz51bYy7dbL1wVErVGQugDKjpw30MoTEBHh32NUEI+ovItvOSg4z3olF0V2eBFAWnw/TZs37MhV1PH/3YRxfoZ0jNIVrQO0GIeU7uin61/RVdRZ6sA2OwRvRlzIw92wng4TE6ACXzb47RzxbTxz2F3Ng5YGyvd0BtghBtphMCmeby03d8+ugTn7xQuGoujIO8oAsfqt3RPr5WV2Ws5hRteAcI+r+iYmP5+/f+/dGHPvyhNS89aE+7Rbjwp8LqtTvmz/7sz87f+rJb1+OWvQAQO2Ta6gaZUeoYWnTBdQkKYcZkOxUgc3nqPR1TKBbTAwKF7zAmAyyvRRHJ0RWmTsBmdMKEoAcDy7snvAkQtGcy8gr1UeFZYTN9dzqkMbmG0BqPa9qam6BRVnmWxpJB1EeL2+mzDF57zfdwfx51Iejy5HtkI4VysXRM4eRdUU8gE83l3zNyeGdO29bpd3w3TmP2jkf4TWjQ0l/GVxvut1DkunnllEP350EWBbFIzA2g5lh73o5+TwMhhYKnoq7OImNu186rXvWqZYgZaobZwlHbJJXBs1QzAvwEir3jy0wPTBCS8dzTMegwh77Pgw645NW2m6DQrL6KfOBfirHrm6uUh++TB4rhJS95yZJJZy2Qb2tUmFXtgIXNMFFO+GFMpRMs9oDN7glP+QgwkWkpNt4XhTa9r9Ix7QYr5F/BWtsHrRn0U4oUlDXnc2BuXw/4sWTk+KnUpeaitzku4uf7ZD6vvjlNiTOQ6QP0tdOtiBSFmcEhi9ppbTBIfi/1MCMhCvZEOe5PJKR6sD/6oz9aNQx5reZTio0B9J3xzRcj1ymr6HAWBvm+7trrjm7/wO3L+JeOsc4mCEEXfhqzcVTrMtvX5qyzKgXRGUd4OUEIQzvTMWQL3bx1hchAvrqFiko7FTYQosbHYY6BEP3PdAy5Fg1gjEvlmi/zQqZ7Cm2nxqLP9+jyXWcf0bfWvzVODjo3h7zOh3CaV+sC+PS9NnIsOI7kz3isaW3l5Jp7NtKxFcCAcaPXepwgxP94ZFzaYEddo12G3NyhnZPkyHP8wDvvQA+AIZqHx+bEu2iYNswp/rKvaNWOPjogjA72wiN/eOAP+NEHPWF9oh+NbakvMhhYS//r2/3G1FOH8ZjMkl/9B0bovPQW/tPrPpMlzp9X9UB0bpGStTtGYaoTLDEIw239A0J0ajHwLjGmsyQyFhrNeBiUSAiFCPkLt5ebNKBqEAzSNb7DjHLW2ixsnReNlrb06Mu1BmTiy1dibswmuG0xNfhyb23Lq+iJELqn8LJreW3axDwMdo/Prmn7rns++5nPrp09bdPVp7/ClwTU0yI7BCbhnEogBao9/0/PxHUZqGmQ0N6f7/NGG0N510Jr+i3dZYFNEFLqYBql/k+5TiW7R1amwQyM5unzEH7sx35sheGLcIla+Z98WTiNl3KWPjGGgGggcAcc99HS48FnzaPFZ1suDx6wIc+BXGeFUBjSheQ5pVJfRS8y1gGKHdRl/Pq++cmjnPUe/YaGUk2NIf6XBqlOJ6NY2ipPHj22v/PGPROH4WGYrEmKxTkSvMUOHKzwOqC51yCVgvO9awLYga0f/uEfXmmsDrPrEMCiVAGcwAHFiUbKnoGkpKwP60JkzG/uNd5oiYcpzHiRMzLlLxB7CIS43vcBSfflSRatZZC1gaYAETqs+0LJPQzO95TqTFvytO1kedgND7ug4C+/bBfH+3zmMQMqgRDbUkUuUvhAjSLMQAg9OdendeJJwHSR0D9gD7SYH7xmgEUC0Mr4SHutbabnz59EnegBxgoP8oxzZpLj+EmnupccFOEK5OszfeS+5odh+tM/+dOjN/3HN60IpAJRPLbO7wNCrrxqRbaMkdNhzesHADAXbIv76A27Y6qTMZ/Vd+QslKrBK/Tpi30QKXA9OUWXubQ22koPZHglh9ZVdWUKYnO6rFOAAV/Qw6HWJp6Tadd1FDnayUSevWtK72vbujI/1YNYM+TQ3KUn9EHWvNoIoR06CmjFJ/PbQ/rMI5um3R5NYGyu0RYDrx0yndODfv3hR3YqO8vGVUTuO/fpg34xTrLXbpbACDmp8LQD1vDNvAX0zAUepBe0Q147oVw/5i49bAzn/vqv//r8rbfeuhYKgRDaFu41mRaDUGIPsfG7m6tzwBDMJVS2+WK6eghhdkhnbnnVuT9CVJ2H9yIqhacx4lGPfNTRwx/x8JV2qbA1ZTMLaQwYUiZwBIKgtifZRFhU6EgAW1TaqgYE/e3prhioSnGfExRtlIogIClwY9IWpvO4FZUFjqZh2g19nycIwYNQbGFqbeBRRqVFmZItRE5A1/aq4902gRBzNOfrtJB2SiwPfNI3jcZpIEQ//gA6C9S8yLF++zO+ffGDDFmEGXueDgEtL553lqKr/92T3y1A3rB+PQGafCnWBIR54zx7p6iSZXUo5XTxLQMVaND2ni4IpOCh3wJMgY/ds2wOm788+xl5mPwsLRYIKTVZIZ37FIs75ruHgJFX8mbM1h2vFNjCY4pjppLy8Ku5yAg132Q5xWntOQ5fJKQaq5mCKbQeeMY3dKPZ2gJCetYQfvHSe5RB0ZYd1M55Pg2EtCam7CYvgaHSepQ4PpRGSF9lZFPCAff0Ress+W9eAFwAML7u8rHL4w5CpFeARHqULrMjg8Fl5LzUjtiNYA44MwyQWh8GlcI3F0Bh+kcEjCdsvHYyfMu/+ZYTEBKYQ6M158XY4F9gokhUIMR15hOfiu4lw0Wp9jEaBxrQypD3JFv6slRHkRBnuNz1xbtWIbrInfnCS7ra9f7ahsyQdoAWOvUjcmAtVCsI5FRfoG+REPrfOHjc+mf0qushg8aKn37T76pDOE69MrptAy4Vrb/SDMBQbZsPfVewTLbJj+9maoZecU+GPVBXJKM6On170SFe7uHA9rRhNk2qiwzgGZBEr7LN1pl5bSNHB5oVwSwKS88auzm17fhhX/GwFWXCZ3TQl/hGvgAC9/tcJA3PXIPvvsM3a6lzpuiMnA401C/glgMmk1KUdkaQteeecx//+MfPU2BtY7TlUSQEIRa0HCvlYoIIeYU2mFZIFjN/+Zd/eYERnqg/DMX8QtZVKmdQ80bySFMmmFoYkbDkiWGSezHQ5LrGd+hiGMpntae7/jrgxmAZJUwspFgdSCFytBhTh6Y1ceoaIEm/W6wBKcIDsGC23LhUTEdX1+Ze07Ab2T0SktErD7obDd/PiIfrCz0Hjs6KhOz9T+OYYfK+G83AwA5CCmXmKbXIzQM6ZlGquazoC8/ykANYGZap9C4GQpInC/aWl9xy9PR///RVF/Jrv/Zra77VtDDi6JCqERauniMQEmDYx4yOQubmyXXRmKGv8LmUQ7zLg9/nf1fo2p3pgQlCqt+h5G135QE5nIzy0D9PUGrm65/09UdvfNMb13ot1ej3mWaYIMT3ydeMjFAsgBzv2riKMCSjtR0YL3piXrVPYVOUeIB2IImipqRm2uEQn4tq7fwJgCygeNmF1EXnDBlj6yyvlR4TRaAjKqarxgtd9IX+6RZ6wJ/P2s8wVSfVDgzetjGUhttpnJ93EMILldLGG31LO5BJ8rqchnOX3QeEoF9NSOkrxlxksXXDwDrQytwASD0OPrnMOWEEFlA5fohgkZCiTM3B1Ovmk/wFWozr0PpzDaDHYKJDtAaPGTuRHP9XrJosiIQAIWSpdKX+yBL7MR8VYKzoMw/4pz862XwYk7EBcSJKvjPPjHMPUiw1SRdZIxl7hlu7nf2UrlIfYTs4GaK3XI+3aDM+dGiTTHfGB2AKjCRHeEWnFZ2rNjHZQrd2Sj/TQcZgXBlmY1hPXv6TP10Rt3Wm0003rYgiXQaAFlXBgwARXnfYZyUTgQF2WIQeqCIDxkiW24BgTBwzPO85NuYQz6sB1BYM0LOh8BwANAZ1f17XXHvNordIrnHo23xr7/b333507XXXLtlAI1CJ/rX+3v/+969zQuShdMYTAkQIJwDCs0ekz5hcNCMQgnHAh2dYYKpogMOoyskFAgr5TCU+PaoUmoFjEoZ1DkFFUhV3YZzBpcCrJK66PcUSMEF7oSb3tIMGMCkCY7HlHRU9qCIdY3smgHHnlaAZvYSrugNC3LYvv+057ouBkFJUM6Sf55zxyKt0LWFpN5EJRssEIQGt5gsP54vw9coLnOHw8sG7BzuVE/7nTYXs2/XUXPm+qvBkYKaMplGf9O30HjIAgRkeg7Sgxeq8mkK/vncgkroQj6pHLxrIFV4FQgJ88Xv21fgz5s2PMc2UjHYDIDuArL0d5KG/SEghcbwpQkH27JDxEuWxuNFujfEibdsFQBzfHlhuDgs9z3B8RqZIYekAxcWOvFck2Byhy/UZRf9X3FlNTeDSukrJuoaiAkICAbVT9Co+BwD2epGM4El08LLLl7EILLu+6CZ5o6cYLV5bnjZeUdDmJF2UoUkGXF/aOJmkLyhbOWtFpMnKns7c5XEHIXbHSBEV6WjXUOmhvNHWp+JiUbwKBV1Hfqs7Yzz8bl2gC9CrPg0/yDb9RDaMuZ0zySTeFTExDwzLjIQk12Qjg7qvAzoHn4EQ/QHCdLXonO8CIennmY5BqzEF9PzmO9FT9kP/DJTfOXTmFB0dyOWzNEJpinQfOnjcDC4DnaOKrnRkR9P3MLn1wLev+MqTBxPy+rVTjQVADcSR79Zixap43waKwKl7k2nX4bn7zAFDXJq+s5TMF5DhOvLX1tvSMcCS+hRjxZs2iOjHtUX/ACZrDd3ZtkBIO5bSJx0zARgDUOx3u/T0h59oJedk3jz7fdV4fPHuo6uvuXrN9aoDuubao//5vy44k/7YO/e71xxo2x/cYOx46Xef2Wb3oO/c+973vrVF18SabOkYf/6HuCvoM/AWYIarIjTEy7lbEPJ+TsPUkcnHFAtmel9TqKsnQJzF4F0R1oMe/KBl+AMKKUW/d2KnNkPCGDZDPfovGtL24pV/Onfu5JwSi4UCslgwsOLXtmS5/o5P3bFQHkVmPF4VuBXSBNbiUwaJEj5U/T7DofviLgw6v88ouY+w5pVOg4melCg+FYEITBVq1kbV8hmp/V27ri/CUSonmg5FSPDXvHjNvP8EMwEciyEjkpGJj3PcgZxAUL/tRiB+m2/zpabBljbKSCjX/QCIXLw58XRdUasAa/n0aAj07B7gHHepPLSUe8/I5/EHNGovwzt/bw4nCJk883vhf86BivzXvva1C3BYAynVZz/72SvUbN1RTu6ZRqTo2fR042fKFQ22/iowJ+vNpfnMaBlLtVZ+r24l0Ftk1FgZixuuv+HoiU+6kHcvHRINyUOh6PjVfEZfEZ3AXxHTCeQCkgCHtFtngVQM3Y444yoaQgFncALz2tGfue+MDcqfXqvfCeZ2ALLWzoGaENENAEj7zv0ARPBoRXGuuHLVTRRJ++M3//HRW/7TW5bc4hnjItLAYBoPY8BItUW3wtTAg35ypoyPfgyAFP1KNtqlUHpAHxXUBwwzqo3VvWjl6Sqida8Uk3Xk1UPpMjhFz0RCACyyYB70jddsjH7VcwHUpcHYDREtQCAwZC7cB2yYR8BFpCOdYM33XB1yVRo+u0JPMX5rA8Tll6/70IKX+E03khW6wffWBFkK1OIn/huDftsEkREOZHeoWUDWvEuhABFexlsqE8jVFl6sU5Df+94FWslHh9EBGfhb1AIwKIqAR2rEREvYys540Z7/jVP0zLyaEy9jsj7RbzzsHVqNi9PQwxHxq1pJegW/qucAnjoFvYhrQQogkhwaS+UQ+jS/xlCEJJ1w7o477jiv+r50jBw6EGIQhN02LPnMoguF/zGxmg+DAUJ4UkKJdshAgi3+s0AIofN7HhxmNKkMW0U7RUpSHoXKStPk6RBYk9HCw8S59crvmOA796ZwjZewVIVMcC3gjDb0ik7XoLXiWBNmceFT55boo2jIblQuBkJ2g7yDkBRJSoJCwK/SGwGxPLfC7VUu5/XudBWhcX2GwHh3ELIr3sKtKYJpRNA4ayrywGffM8ISONlpm30eKvTUh37NCxnkEWgX2DB/5o43KXz7e7/3e+vPXDWH06AFNPf0066Mi6AFpPLWAxuNq/Z28NZnfN8jITs4pXDUhFhjlA6FLnKZnEvVVAtTvQD6JlhOXnbeWgdoca2dTc961rMWH6PP9cbgL0CVDAeofJ+nRVm5l+Img3L2PcKbjFRYmFORPDbmPPXTQEjz0pyRz2TMugbQeHLapSPwiCIsrVu4mMKl0+iY6nzQ1zNNUvIUfCAETa2/QwDkEAjpkLm23Dr3RZ4/OvQfCEIz+qXdSuNR6NI3DKexMx6cHkrdd4pC6bBqX1rHxgyoGn+1HdHuPR2FL20pxZNSCoG+XW5LHUp9GJv2O2iM0Su9w3DS5XjrT3S8dEzHlZMjoIERNkYR9Wo5Sq+RO2MmT+aH4WvLqZRIQN47O8VAd7glfhpTB9a1E7JIXlEkJ5l+6o5PnRjwdot0ZAE+4q920EufAIdAgr/SltnEDvciS/hVPUUOmrSi80i0g7+uM14ATn2XMVhPxgo44ItUiTkRURAhMv/u0SYHS2Siuh68CICTA/NC37FnAEdyLGKcU24c6NCf2pEFKD/8odVO0RLyhkZrD1jBn7Xj5fiAQbU/5FVb5owc4wm6Ou69SF1bgJeOUhPiMCeAgwCqB5mREIKGWINJwN2IIRjgHg0KgxNG7fDWCm255zQQkmL0u4l3bTUn+qjgJdSqT4yMwQaEiSEqNKKJsJX3L7fts3vL62nTAtKnCSfseQQWB+Hpd0oihd+Wv+4hlIpxgbgiDSH3ojFTYV3MKHXtDP/nrab0M+bejfcsEFKkCW0p7hkOr78vFYSgLcOScLdtM8WYEWvs5YW9z3TVpYKQDH/89rkoQM8+Ecq0ACwuBX7AolSNecvg7PODjni9g6Q8uwxXhj7QO/k8FeQ0srO/HYQcMm7mWDRHrYu1Zgs4gFV+l4Ky+J1W3HMnjIHCQV+G/RC4M76KbqVhpWNcF7DTd4YEbTkD/q/ma6b/Omcjzx/f8ZmxNTfVNgSKi/Q07j0CVVHfaUYx58F9jITxTxAyc/tkjY6gOBmnAJZ1Wm1ZhsG1+CcK8eWAEIWp0ifaIos9FdW86DMnrLUBRPLorSvAheIXOWGQ6JxOYQVGO/gMzcla8hoIsQ5aF8l0OsEYGzd6qsXwfdGzHYSka0qLoElEoi3a5p3RBhDob/f7TrraKdLWYoevZeA4fhXr0rvmpVSDCEJ1RsaIX6UPGF78CTh1mizachpm6sc6KerQ5gG8NTcMLbrxwDXNCxqLDgEA7BpboE6LXDPEOebmwZrshFJt4Y8xd/CZ98oHOgV2ghBzTwYCIdVq4LFxAyBoCOSbZ3a357hUC4UOa8M4jccYAZwKSvWRfGkLcKBDzK/xGD8ZI4d4YwylOOkLu8bIn3nyvX7Ntf/x3FxwlNxLlozby7059HSFdbgiITfffPNC1yazdIxFYUEDIZCZwQQSNEqwC/kggJfGa5BrEgkx6JDaxUBIAwkQGAhli1gMTIlOQNNeeAPHDNcSIoN1T4oRDV6YW1TDOGMGJmF+uwQyMilni8Lk6wNNVT0HbhgDqZgeBjTrDaa3nZI4KxIyFUkREfRMEOJ+AmI8FXZNELKnYyiHUisTaGSQUjLRZV4LDZfOmYZxN2R4aVGajwxqzzEJxOljepAZr4qfUhjTUKcwT0vHRMccR54secybt7gsMoqEYrTIKfIWR+mA+m7sE/Dt458gzv+FwmcUaTemE5BMHu4gJAA3eUHRASHWKYUM8JJJvKeEjFFhn3QM7yNFbi1YFxMERq/2S7vhF955/pN0ljVDQeWVzvGTvSJIfg8IF3mjIPWhT3LAeFKyAdKcjUBIfO49GY1/FwMhGQt9WpuM3UzHpBStEUoVz6xl4y2qlh7jwRY1Jbv+RBrWuRFXXrXqUS41EiLNLbqhbXMk2pQu6pCstp/Smbe9/baj973/fUt/4aX6HCkXfCTTdIrHvfNIGW9G1Dt9ZkzR791fhYoTxLkOn6uRMX7fGZt2SsEVQZnzH/Cn5wII0p9FKIwJ3eS1mjrXipDbsAAgLJ1+7/l1fog+yWhAq11ZyYG1Srd2LAKAiQYyb14Y36Iv1rT/RWkq4HSd9ZPDSk6kEtDmf78bB74m2+SbPGtL1MZ6JctSUO1AUyxMrvGtM6kCtubGq+3e2sYXa1aKgkybS1HCNkwYL7llTwDX7tc//pJD9wI4xkkPFOUFkgNOQJl10NlPbC+593IfGq3bIql4qV82EEiTTvz0Zy7sKE0X0SPmoKLuQIg+tXX9Q68/eshDH7J40eGf2WfjKS1UVK5zU9BlDOc+8YlPnPfIc9tqMd4BT3YTYKytYoCInNL08DRmcB1xjBjbIIUaLTiRAUwq6nAShjoWOJ9Dg5hjgggABpkMSoJw6AeSx9TC/QTEQPXvO0KN8SFSbWS49W8cftNuim564oXVK2TylN87/+n/AJeei1AuOKPlekpM4ZkdCwGFFo9xFVHJAO2h5hnyLo2BtgBIynwqgT09Mj3LwEZ96w8IKdxrDI03IFOIPaUfHd4py8LC0TDHd8g452UVbkevtvrze2PQNuUyXwQ9Ree9HKdrCvkHumqz0Htzw6viASuq1gb0zwhQjiln9JHBvX/X+60wYuNvTqo/SEHvka0Md8DLZ9e0g8laseiTCbQbY+c5oNG1+q8uoAig4lS02arLm/S/NUgZAxCUvCgkPvhev2S/PHe7RQLjFEWRR7z8lV/5lZOj+HsIl3u0R04oNsqzCOYEj9aWdUy+zGEh/87ZMU7GxnvRI9fO9ErAaMpa0bscn90z30GIqANjUZoy0G6cDE/nPvRsE58pRf3gt2vMMQVJMQu7C3cXWb1UEELZc/DoMICCbJIBIXnh6/RIh3ox1m0SiI90q/nWRh4mOaEbneuU3JeKxdOMQGceoRtPinqRHfrL/PrrkRrubUunuZtznGOGP/QqA4NGRZoMKhkRLdA3UIFn2jZHwKEda+gAHIzbeOpbTQO+dLposmq8gJx6ArKnb158Rbna7vwOc9izSpLRTo1NN6LTNdaE08Hdj47WizHmfOmvjRfGxIEBAuiT0mCduLp2Ol122YrCJaveyRBeWU/e8cjY0IUPOcNo0BcHQ+0I/gA5PcmZXJLJD37gg+tBo4AOmSa7eAOsuN7c5WRXcoCHne+BTv1YqzmextYjDMgZmj1k9m/e8zcnz3EDgPDFteaIQ6ctc9wxFuYhOwk8diBa6VLyh8aibPi1jr4HQn791399nX6nAaGd5z73uYtZohpAhUhIFcIZ9LwoCtR3CueEu11rTzjE6Lc8c5Or/ZR+4anpxbcXv226FlWFqO6tknqG+UJ3IWUK1mBNdFERv+X16GOGpzHQ9SYEcyB0hw0RAm3FsMLQASp0m3DH1NuVUJQGnfEmBZpyPRQOL1yeB55izujdx0IfA5sdlKSYZ6Sja9DfjpsAAD5maDMCs40JiHbPfDcCO32Lh8dHkjeW0iyuzdvyP17u7ek7A442ckfYZ8Qgxa3dFkLbRl2fZ0BZUSQWqwVBYRo7uTBPpd/mGEqzBEICaSnj00BIbfg9r9NY0Ve9ijEUofEbQ0KJWbCuIaO+R69xFO3oECIP5QPQnQ5bikRf1t2LXvSiJYeARGcAFOGIdwGvAL02Jj22OH/nM79z8YWSqvYpMJzczPUzgSCayXEKr5QQRWtNU26TpkMgdI8SXSoIobMozGqySqOWpmMIjI1yLx1BBxibPwoW/xkFfasxEolY6/Te8yc7KXa5PwFOW2EqBw4w4pQxFpw8RsycNrZlNI5PFlVf1omZ5BWd5rfCVAZUe4wGQwzUBAwDZGSI/qsmBM/vLwhxXTvbtIu21mg6qd0S6CQr6DA2soA+3zFSAVDzr2CYnSFzpUqrydGn8D4ZKXqQ3XjrW9+6jDIwyNkkX0AmwMLwimoYa2fUxLvOH7KO3dv2XkbQ/BcZ1Y6+fAZE0GR9tNNjRW2/cNfRHZ++YwHAIueiE8ZhPRZ50zb5KgoRaKpsodN5V13ElVcdfcVXXihwJaPmU9sAl9oWMlj70njsYKkeUQlt4pkXeWonKZmqdMKYAg7mjh00t1MXkvnuIeP0EZrwrcghHnSWiuu1yfHBA3xKr5I/9tW9PZvGXJnzMiftijGeNpMsEMJ7EglxMYRHoREME8rTp8wrQi28b/AZe0L+gz/4gyvfKe90MRCS95exQfxJEerlV6yDytYhJufOnTw4r8r2FBd6CuekpEO/1YxguP3R+jMxvndcrmp07Vg07fQpB7mA0nUPWkfHB4ISSu2UZ3edBWfLpDoYn7UxIwEppmmEd+V1CIQUMj9k8EOvGcUZTSmCMCMpeUVooAxKOxUZmumMwNL9ASE7oEqh6nuCkPl9aYsZCTkUWZkgpMhCkS9zar5L8RXRCYSQCWjeYqpeyeF3zpaQT6VAKUwLkdLZt1BXC0H+62d6g5cKQgJ5LU50URoMMqWjRoVMlUKJN+6TMyaL199w/VqPtkK67pWveOXRu/7iXctoWoN2J9gizwv7+Z//+RW5jF9F1srzk8+iN3jnd3OEHmf9yHUzXmiiRNGrn/gd2K5v3+MzudKOeaBkA/CUkReDwcBQltE0AV7rIn7NqEjRh/lb1++RkJ51pe1SqXnByQojiRbKE1/IS2CqA7MofDoIoGXo9F0a4ywgvu+OYUABI8qYEVVjchYIEX3OkJqHDqvqgC0eMMeQ4WNc6et2iJgbbyDTdwAAIABJREFUczBBCLnDB9+VdslROhQJoY8yTEVCdxCiD/zBa/q+SAi5KkJujPNJzNKEwDPgjSY2w7V4bE3R04CWuUiWrFFOLd4x8H4nW+SbPbCbK4DFSOJ1mygyrNY6vuMNmSafjDF+MuLZDN+X1rn6gVevwlEvsqptL3xBC1tlzCIZaLWO266LL0Xqi6oVoeIcpHPw1O9SIPihD7+rv5SOMUd4WMoGEDEfPTco+0Ve03drZ+l1190HhGQLRTacd7Uienffs6L9eIknHTORw91z24qIWS9kxXzkZFrPALpX2/LbnkverHv6SBvkDp/JRwBUnzmQC4Q4wAkI0ZFFB4RgEmZAoiY9715jeXeIyiiqJfHobvdcLB2DWAzAoEBF1bImM6bqk6F3PSVJYegzha2NPLm2Y2Uk0FWoC+MwyvgsWK8JDAICFTihgXAHUvwfcmvS8IdAvuIVr1hKI6SXl5nhmtGQHYAcSsfkRWew93TIno4J9GRYAiL1HziyyNCycnDHxYhFoSZdrplGau+/3wIhgYg+l/JJXlxf6qIw5QQh+3jM8QQhGdOKfNFjLorkkIGZjtGfhUleSn1kbM2Xhf1zP/dzyzB4Fks1Q/FA3wG0CUL6vdDino5pnvdISGPuIJ/OQ6BEyZL6qbaQ64N8+433qz5Du5RjSpiyUoBqnZH9agAc327uf/u3f3sZhgxFZ0h03sLM9RofuTAW695WfYqZ0tEPPncYU+mNIpKFy423Atmig4E/11LQ+kBHUYa5622Xr0NAIxByKDoYCME73qQath4PoE99o4dcWc8Uvv8ZIrw2Bww9nYI3lCav2jzjOdDAkGWQyMalgBDGV9oCeDCvnLWz0jEThJh3RsrOKPKDz8ZjjGSZsZD2cA3eB+rohKJZlwpCHI+gVgOPjBVfJggJ0KFNegKoYJClP8lIsoPeJzz+CcvYmW+ngHLYyHrHIUygKR1TAbD+0vXkjBMcKORk6CdwZo7IEHn9yD9+5Og9f/uek/kruojvwE51IK7PeJsLNFffpP14ST4ADW27xzX+L3KD7+YAL9xDdsla1+qfHiJX6CeXop746jt8sEUXLYEQoKvn0wCYrnUdEKJt95NzfeElXuB9B59Vn4eedtxMp7wdNMaCbuPVf/Pt/tLBxs/2WcPmAfC1piqS7qh4a7CgBL2DJyt19MEPLtAVCEFHzhge+lvHZnzhC1847zhr2xYNUhiNN2VyLJ5SMgiJKAOkABGmAwtDfs3zO4RCgZqeC1B4L7BiUnxn8SOYMqjQDfEGWEoFM/Tj2oneKUaLA73VCWBCOUgMJXCPvvHRywN2LeVSpGICEEJc7rOwUkVeJrrCLm20M0c/Jh/yVg9irNrEnzzL0ivGOj3paex2UOJz10/PcKZ38FFfviu837UZ5oBBKL/IRF5sgC2vZ9LRYsx41nfvGQKKTvsVfAWeAinRktLSR57o7C9AO/vZQVGGL8BFLkrbZBxnOsZvlKBQtegBo83DIANkzKmgFv3rXve6tRDJWFXroXM0kKO89mhqwfWZ/KV0XJ/Sdh/+pGyqBWDQLES08NqE38mRsbkXWKCYAJCf+ZmfOdkJZk2UorEm1WpRgtqjuIAHa8v31qB5mukdEZceJOU3POyhVHgI9DgC3nqgQKw5CgkfyXV8Drj4Tvt5SXhoDOQn5yDlqx+yRlHGX5/9nofe/FffkKOgzRlN29dMEQxtUc5qD7wHit0/o43o7CCvRzz8EUcf/NAHlyKk0MvrV+BufHQaIzuB+aF1e7IGt3SMc5MYFU4QQ0JP8gZbw+aCTGUwza3CUzzEY9EOKRwyUZSpZ9EwkNLnRY1zIMytedEnXUlGA2t7TYh+q1FAyzVXX7N0ZjVuOWJFwrzjhXVDftECEKibKRWBTnJjnOTF+gDs7O4i306JFWmwPsyVNSnl5c+16Wq01ocxkc12p5B742eAzRN69M/wSX21Jske3uGD68kD+oyLbs8+ZbS1Y57wQhvotx4AiOTC+sX3TkxND6IX3+iBwH31V9Yu+vzp25iLtBsDvnYkP5rRxTZaM2xxEUm2poiEfkuf4I//yfBKIR1H+skBesyxd3zQPtkoOkqPsO/mxv146ze8ZvPU+XTOR7q4Y/TxcO1wOY6AW1/GR7/iG/AdOEZvtZv6KaW0QAjvCQgxOILAU4Qee6KfLYEI1LjJQkhFpD3J1kO2bPEThmGYLabCeuWSQz7ur9LWdzsIMXCD8p53UvSjCId7/NaEtZumIqMmsOLDakLQUroDU9pjT4lULR4ImR6PcSe05VcJvDMbHLhTaiql6XOI9yyltRvclO80egEOY88rPBSi3lMbga0ZWYgPKeeUa/2VvwuEJFy1lTKKh3iWIi3kNsfku+mh7TQ2r/P76Q0XWSgtUx4Z3dGYAiETbU0zVyrYX/jCF67j9M1T0SxRAw8ke93rX7eKBn1v0Rkj2Qxo5PVOOZiRLuMsvVGNRuCs9/KsHaKG/4yGd8pS6hJwcD1lk7x6aJli07zFVRdzz73LSxWZVP/BcyT3lAQQQsnykH02Bn0Yk+/VEfBG8U0/DK8iuELN+vulX/qlxYvWUIptgpCZV8ZrvKGc9adt48DLah54Qn7XLqM0z60wttZ+8rWDvAlCDoH5QIjr9CVKQPF1oKE+J4DSfwWf1eOQIwpTWxlNvEMLGXrKv3rKOkb7rKjmaSAE380vPSW07omogZCZJgqEKKamO/WFj+bgu77ru1ZRqxdjzjkkO/LyPdcmvUFmc8YYPIb7LBBi/vCNHE3HQzt46vcipvioLb+hDc+sLUbLYWOld9DSxoIKshlxkRBj01f1IulxQI/n35ku1aIA1GwPPV0K01rgrPpDX7WEHSwGbFdsqZ2KuM1n15JHvFHnI1oTYD5xPM9dtg7MnKkUdABFgIFNGLU7gXcABA+MEx34WjoDH4qQWEv0m3F4sSdkxdy6B8ixTvGmDRqusT7bzCElwhajuwg+enJY9EEO8MZ7u2f8XwmCftDkPrqhLb09N8e8W0/arzZU2lbb1hKgU6oFgKMv4AL3G3/RTjSmq82btqThFgjx5FsgxOACIfLof/lf/3IJzZve9KaFlDIUJtNgLFjozQCEGYEQTNaW+xCDAAraPSa0wiMEFLoniBYdwSXQCW47PwyyiEQFrXlUmKAdDErBzSgLxmKWA1hsscsjzwvLWKTsvectLM9g1B/4Pk/N/wRBPQ0vk/AVRcgj8b57dnloKa35uf/ndyuHd889i/cpwVI1M51zogTvvTDGlFL3pGDMRfNoDEWoJvgJtEzjWwQkcJXRML9fDggpWlP7ezj+YiAE/XhcJKQomnaADce0O59AZT6vEuqnRHgyDlACsFMigc+zvN4dhATSilDhY/UDLTrKyo4zSpbnl5GwSHmH5YDbWu4+hsfZO0VUKi7GdyF+aRzjsGbRIG3gQDZK25rEN2vDGmKofI8PlIk1JowPgKkv0B/j+NL/8NJVlG2NWUNkpkO9MuSdhdAWyCIQxo2PRQln2qeUWbtj0OT3CdKnHEwQe4jf8/cdhLR91djpGMYbrdX6tD23+g60lVKqXdfjk9QdA6D2oHW8r99Jy9IhWyQEIEQTvVhbFUNO0BsIMScMUYAeQBClUgTopT3pNsYIqCHHDGvrt/VjDq0JOhHtgcT0XkDCvPKKO0pcO4FXaynQnwPU+qL72AT0AgciIdokN+4/KXA8d+Gpw//4kX9cMgsIswGd2YQH+C+a4jDBQE672AJwnbqLDn0w3LY8WwMBUAA877uIREcrtBYCBPjytV/zteuBbjOKig94Z536P1D8+c99/ugTn/zEWnuBEPKhH69kHP/jGeBQ2rLdeebN78Zj3gAVf/pBBwdD+qloEp1VDRFwkv1Cn7GUEgqEFPHCU3NbwbX2rAHzVmFuEWO8LuuQHe2cGZEu9rNi13ZaOlwOD4HinHcRp9Jyxmsu/B4IQa/2i567b0WdgBCHNwEO0MuejlHVTNAwDgEZnQZf0aowo7oQXsgb3/jGk8cEE8iiF0UTCFqhboQtr+ne86tauLP0C5nqr5xy4d6ZjsH8BmmBEToC13bBCmEqTCVYrguBT6OccQ+EoM0Cruq/VAk6Qo+2N/NKm4iUQemYCl9TXnvkYVdqezqm2pSiIYGRjN6MJKB/jygwUDOFM8O/E6xkTAMDRVrMX3yZEYLAiPezQMjF0jEWSflB/UxQFC/PSscESpOnQKN5tZvEMeQWklOBO0CPB8Tr16+aHka7RW3uK1Zd0YdjUBd/plE8FL3BjwlC8E8k4id/8idPHgxXFbxIo1SMP2MstUP2pW9EQhgfMmJBewdcnDxpOy7lhW4yrx5L6oCSE5lbOfKPfGSForVhTaj7Ev0Aimzt1K8oqDEBbM95znNOCgW1a3w7CME7/NFedUboLSLUnGUYjInuyLOmhKzfdsnloASSd1BuPuareZigm8zor5qQmY7RnjYqmDQ3j3vs446uuPKKpas6e6OorTn3XbUBIkyiIYXVLxWElCIyLyIXPMgbH3Xjcoha0zMdo8idA+c3NDFU0jH0LT0ElKDN7kN0OptppmPwwVitC3oRvycIyemqfQahA63oNKkS50Tom+5acvnAq9czQqYTVD2NVJM5BrD1h7+MJRDCyw08M0rS9ACZ39gCYIJzaY0AaI60D0RpH++8412RIfKnT0CavGvHNdr35x7r3ZzrBzjCLxF616Kn83MAHy9yHGjGU/+jaQGuL969IiXJh2hIp8R2NhWa8LG0lnnym7YCwMaKz9YvevC2+oqcFf1au/SROWPQXaP9yh/Iv3Vr/tHve6C2qGU1a9kw/VkfJ2m0z3x2bfGtFk772vJeiqVjHdxHR5GBMh7tTAWMOoNJWpPzgmb9VL8kalRqLOcMvXhZxFGf67AyO2A65dRC4YF5txjkWHtWQShZFMQgLQgTiImKpzzDAqOFvgmb7312bTlgbVQcQ2H7w0CDM3hEUtoGRNEZVEVyvq+YdXpTJlqb1RxU22HCCvcSdgs6I5InX6Gr9rRRIV8phGod9oJE31OceMTAYTjmE8QUcl58E7BHG/IeU8D4tStdfNNOBU/6nZEK9xpLOXWfU254a0yz3iKQ4zu/11/gYyoa3+l7Rnb2AriZg8yg7N7h/DwjQymAOf6ASB5unlv8LrzZZ+ASndWguN8fWhjfX/3VX12KzvZA+XnzbI4YFuduKAS89dZb1z2FUhsjGtrqhw/xdY4nkDm/yzvSjj8vkUIereuF3J0H4TrKiTEsMjijU+TdurLOyDR6yDAgQZGKWlIyFKywrN1plJgxUXR44Ht//udQUNTGxBhSpopzgQiGDq94mGt77vHTMTM+yZ35Q3fPzOHhmz+05X2RK/RRnsb/gds/sNIZvB59FuZvXWQk+5yusDbj31w7k9fJc3loThGQV5oor7mTM5OXDlArkuQ9Z4mnGwDAO6DFzgJtmp+zgMgeCRHl6umnjLI54xgVmcGr0oHkQDpJOsH3olf4xTgDpdVimG/zjN7v+77vOzl8LSfBdfGjEH0ecrwny+bLn7nMA8Zb96Ovseb8zVQZmRGVof8CSnjcVlNjXEbt2usW71wvoi7yqC/0kXl90Pmc37ZCVxdiHsk+3VpkIL1FlhSz6gcw6PHz3nu4mzEA0e0sqc/sCiPfjhtypA/yjO5orJCf3ABD7ciUviQn+ihaXR0POTEmMuZ/4xC96lwt/XQuEPq1g+ciOdYzw41WwIxN6bgI31u/6ANEAGTvon2iYpULmEN8QltRmc5PYUc4AXhPviqQL+tgLn3Xw/TIOn4BVdYSPWmOtaHIXv/tdjJvaMNX10obagff6FY04rff8IKDtEovPve5z50HNBSnuuHxX/f4o+c+77mrAyhI+MnCqCYEoxGJMTFd5yl1BPOunDuC2Xs4lSCboMCBe0OFJsake2+PtevzyjCCwnK9xZnB1GcFgRiv3+pQStE0ke7N4E7Flrff4WTTA87Q629GBXxPcJzNQNlgKGV2CISU2pgRh5TZBBUBihRtno3xBCr2eo0JMirCq+0iJ9Pratzxb/KjfguPd+1MN8waj7y4FN8eydkByS4PFoO+MnLxJz4Yz06LNqN5392Sx+1+c+lZKDwmoNjTogvX8txe/vKXn2yztsALywZqjLlUYePfQeIhwDVBCLm0ANUVPOWpT1kLj4FmLK0pCsqf74paZQh6ENT00uXeLWJtAjUdcETJW5eUgu+89G3tUPDo71Hm1hEP2ruiXTJLGYocWfdtI65+RVuBDG3iQTsG9IuWIor4i2fGYi373zXmsMp7fZGTop2U55Rbv+ljnacwIiGH0pUZRvRR0ML3+KoN92s72TSOtn8aRwc7dUBW81/xKlniSTMGC9yeu2x5fJcCQqT88J3cS50Axgxj0bYiZ97pQgCTccB7ytv4GVvhb7ykoxl+1zEETmAtxX0IhKRrAyHxMyPVltLmpvVbJNfnHYSUckCnP9dIpeAtuoEpc9zW5xwpdkYNSUA2p0V7nXmizkmbDuUCgOl2IM4aYKzNp/954vrsjA2eunVBD/t/FWbefc/RYx/32HWNtRTwIhfo5Ex36ukEUJ3qy4C3Xq1Pnyu0VNyOt17Gl43QbtHddvG5hkwCGNYn3pIBfCgaEghxHXCnP8YcMAsIFRnCr1L/ZEtUCMDF74rC0WNutUNetQtI4Utrg54ACnwmH60XMtJhZv63pl3T8flopiMKHpAPvwdCql8RYQEg8d21eGksFQ8DUWg+d9dddy0QIl+nM6EdYVk5Y50CIfLGBhuDTVzh1I7EhtaFvikfis1R5n6b6NlktD2rnCzlUQSi91IBFp2JtmALt1twAZWiGRjW4sL4DC4hJ4APuOoBK/yKNgonJYe26lIy1qHJUgAV4pajLTeaJy7nxZvk3ZZmCoSkYDKa+3v0nwVCZr/6TuAzzDMKYgwToExjGk8mCJggaDemhUWbpwl0JgiZIGcCmEPG2XcTpMz+A3cTYKC/tE/9THoO9Z1nUjSE8rbrQzvSG3lV5EIKwp/iUPUSRcWK/uz0zcha4wtwzPFOEJICJ8cWvLC6CAeFRHY6YbKwdQW4FSWWn28ttMYckqdNikofquYt7nbAtPC115Z4a6P0Hu8QT4AJ11BWlETneUiLal9OWh8US1FPyrNwvzbaKpjy0t4ElekAc7PSIcdnHtAPXhnAQBjardkv3HUhVddrgpBA/YyEACEiBLzZ1jGPS7/trqjg0efqDoqqose8VNtivkSEn/a0p52AUfRfCggBGBhG/dKpAEXFveYtcOfdmKQaeg4VA8x4MjIiMuYDr+kaDmJ1FGeBkPQtPuXEpDOKeJTuNn+N3Tv+4GMpynSld7+xCYybsTGWFS6SaYAYfdoJyKPbWiu6ie+tVzIGABuve8ix9uk7TrC1ae1oKwChJiTgY57dw/BNEGIXTk+qxV/zqw28B2TcR8bJt/VjHbXLBF/qrx0mgRCn2LYjDD+zKXhawXZgK9Bu7kRE6JdACP6Ss0AIkBIIETn4tm/7tpOSAOvC2Ml3aahOVUU/25ajHODSpzGap/RpAINsoNt9+HHF5VesM4nqQxs9ZRed/vcd4IB3eGM9FIV2CrCSCrThc8cCwBX0BdCnHf+bK7oGEDl3/vz5lY4pEoKx0io8AJ3KIwvjYh6khGjC5q/OXMez+tmf/dk1IDUmIiENoPCqySjPWMSCQPvewkSg3717GSCBCAn6XLV3uxlcVwrEQi6XieGuwVz3hx4rTPNdwKUQfka7RZIC10cKo21NgRACL5UlzOg+Alb0IsUyUx0Z95Ro7UXD7mkHVPLEq8EIqKFjBwh+C93mxQZCZng7Iz6jM2dFQlzv2glC8GhGeRrfaSCka/1ubPEo8NSCLg2WF1t6JiPa59nPHI850JbxvvjFL14hbfUf6pUoF0CAkrQNVnhb5b7Fj76iaNoo/bMW6XEK7hDgaDzJWR4SmtBcVbjQJSOsD8qhdEaL2XirQwoIBz6tEYeSkV1Ht1sLTiq2mNUlUfC8Qf15DwAlD4FdCr3zP9BXYW/yXz47Rf3MZz7zpACyIkiKVsrG00eNQztFHYGrAIU5QKdXgAC9gQDrpeI8su8+3/m/aGTA9P6AEEa8YvkifdpCN8VPOeI1/aUf80DpduIyBR2I1D8Pk25DY+1dCggBenvCtuepkMNrr7l2ASx0eAKpLbH4SY8pTASkcjaM3QGL3/i0b1xKnELnFLY1VlrtLBBibskDGSBHdOsEITmW7VYpJUUOyX56kp4KhJAL95lnjiraASyGkM5Hm/9FN9KdeM2WcHbRk/E0XtdaE6X5qxuolsM5TOYQ6MAjRoweB1qKRohqMXoBcf3RU2h1jXF5lZ7KtpALIARNAflqVjpoq1qH6jnwpHRMEYdS23ibI0HG8dBfYB/Q9TmQbK1NEEJ+Azr41/Ho1nPrtCfekxH3chiAAmMl4/iQQ2XOtOc7Bx96VIBx6B/w67RmaxO9gN6MdNKJ7Z7qeHw8BM5FrchAOs4awk+80J+xso/40Zhb66Iw+lm7Y+7+4t3nb/uT21Y+2KRTJLYTOl/BAvLHS8ScEE/oOEOAwQSCsjeBiuacf4Doril0k0FGWBXFmJfhz3B0hC/BDEl3vYmfEQF9lGMlfJihPxOnXULuvUVljH0mjCbXoqrIs+I0wp4XN43nHtF4zWtes4BXOVZ8MhEJY4a/MN00YhcDIe4JmFT4pW2vAMgEIcbj+kJkeUDawac9MpVy2tNAGdX5Puk+jR/xJhCBr5NfOzgpDF/4N9DV572GJGVSO4S6OqFqEiiJalWMjzfh7BsKytkglA0lZgFTJhYwEClUbIG29SwgM0FdnndzjNfGmMLbQViRvmSs+13X2ghoecc31was2xpn/oxVeomHDExZ8LYg89RFRmyNz6uhqLRVqiQAUtgU3w9FcbSJjxWh47OwN+BAWTud1XrM0HRcd5HKamesPQYdL5Pfojo+z7oytNEprfOiddqaoPk0YNv3+jS3DGMRRAaaIiQT5e6jpzNOql9p/ZPBUrqAA/76Lf13KSBE3yIAdCE51FZRv9aQ9lLcf/5f/vzob//ub088cHPEGJmDimgpfk4h3gIhPf10RoWKcumrnH3p8aKJGci2hZOXwHYRn9ZxPEar7wIh5Ey/dhABFgwWUG9tAforqvWAByx+dmAZj/mRj7rwfDBGzrwziJyCQFCy24FoxuCadncYs+hQc9HBW1I5PYhQ39Z5ji758DkbxMawBaV5RFGqJ0oWXFuZAFoYd7JLLtAwoyB41yMT3O93AI1u0DY7GdjFPzZK38bsXrzDI8AAL0VwzL379OMa47T2Cgb4Dt/w2/o0b3hU8WsgqcJSa0p7dB4w4Vq/5USgu1q2CtBdT0bootKwxq/fahVXnct1Dzq68dE3ru/wUbvwQ4GA1jKarDlrUrRngZB3/ud3LhBCSWOS3LAiN+EwSFVUo21/GNoBYxiDUIQpjjkLhBQFWYUox95mW3XKh2o7pEpY/GGsfirOnEre4BKWIgUEzmBNMIFxfVsD0WrgVQHr1x+mFOVBpzZKA+3GdjfiaFYDoxiXwihXF0BISItITIOcwT0rHUM4zgIh2ivKEQ8CINMbL2e/G8lASFGEXcGepnBPAyGNv0hNIOa06wsfFr7v+kDIHjmZoGhGmIrOmDdjsZDXyZSXX74Wi8JUC9tpvgAyXlEm0jW2tvIWgMmeA5TXZLHMSML0Il3jt2lcd0NZpMEcVuyXnJDpWbMwQUiFqoFZ82Y9OFqdrEoBGgNPSUhTyJrxFRbXl+hl52EUdscvfNZvu4gCdX4rxRdfkx/v1g6jofbL+mIIGXj1NsKzpUwrPC3kWmRH2+WjtU/BWqOUle+r9XLdBNcBkl1+4nNrA095Xwp+KVa05Yi4tgiVOSiiQS/gJV7gAxnQXgqSd86BARyMuaLTSwEhdKpCYXLQLpflQFx+xaovSW59R2lL34iO4UGGQ5RBYSpeMKRC9gyR8QEh5BzdzV9OGaOGb9XSkdOABnrm7iY6PSORjkj3TJ2xgxC1TcZQRAbvySGj2GPji5xIS9GVZKX5dj8gi8f4jSaAQ989FZcdIiOle+h1MgeYWdPmvoJORo+xdL+1mY5NHuiF7ADbAgSYf+1oV1/VUfiON+8a/O3kVuBFJMD3eDt1eseyG1+/aQ84mvVSORUBmWqURIvMPx4YI75YQwFHY6tg172Nv7oQ4+5cn2olfdeWW3PZ4YGtNW0GmqwHtU8ideSoXVBkx3VeaAEeyEtp2rZAV1P5mU9/5uijH/voyY4uc+G3bD2e0BUnkZC/ePdfrHMUTCBifvRHf3SdG2ABCf1ZRJhYTtjNVffqPBDikDMdlY7BrHKeFoO2Q6JFQjCo/7233YgQMxLCQ3lXBtLCSaEWws3opZRWvvGuL66FTtG7foWQH/zgky2CGNIC81vRFd+3FWn3vCuoTQmiTfFZR4DX5gQrRS5KuRRm/n8BQiaICEjkEaExftTXDHFnRPPEvKcUd6W/g5f5+/y/nHvz0X2nXV86JxDSbp6iO7vCn97jNPgrtH0MSqvmFvqmsC2km2++eYVzzZV6pQwiD05xH6+Nx6p4lYEN3OW1li4KuC5DcmzQ8azoXHMdbSny+EEWZ6QBzYciIYEQ9xkPebTufvqnf3o9OvsVr3zFWjeUgQVNsaAn+trtkcwFRErxtEUuOk8DIdZsoW1za326lkJCj1SFOgcK3drqmPCckzy+0pneqz+xRnvaZoYgQF7UIVlu3r0HIlL+pUEZEOCL8S5fj0eMRqkEvNS2OXvM1z5mHf6WjiIn1XVVo8P4fzkgpEdf4AvACxCnC3PijBF95tDhZhmrAJr+GVz3oVU9iGMTfOYsmhO6K/B4f0FIUVjeO/mqIBNfkxdzlDHPAZiREB4+w4tGRpkRmyCkaGLRgE4pzrO3PicIEUVRNO7CdWXPAAAgAElEQVR6dgcdHdVOFs2ROe3pxub2LBCC78mgtWDuM+jGBsBrt4PPyI7+2smCr8AUen1P7v3PcWGAWx9osE7Il999X3kBABBIKrpuXEBKRc94b2y239M/PrN/9FJbdN3byeXAUTtZzDcaXet/NtLLXORI4IG1po1AGhod2vjJT31y2UZrsHIIc2ws/gKDdAogru5D0AFvAvfuRzNgFKAC6gEqvPQbkGle/WlTHwu0iIT81X/7qxUJga5N0I/8yI8c/cAP/MBqwLNjoPOUOUZjXvlfhJWO2UEI4S5UnjLuQUwBDwsndOSdULVNN5RaSLttQnn87g045P1DcfJeVcFrL2/V5JhQk0dxpeiruMYoC9OEoSHlNo2ddvcXwbHN0wRnvBp3HmcIcgcBX246pgUVT3ajMlF6vJ70p2CKPJjf+dojP7P9Q//fn0jIBCSUfpGcDE+fp7Gpr0P0FO4zFvdSJADIy172sqXI1IKoa3BwGTl2ON/HP/bxtV8eyOWhSieab9vTgREyQSkUyQqEpIgDFWQqxWYse4ojZVt4e4KqDKr7Aw+lY8hgAI4s5UWoCaFsbrnllpPjrbXjsDLGiNPAkOmHAiF/+FN6wvdo9H2GNjqMbU/HWF95oeQ7oFstBzqBO2cEOUXyhutvWGdgTC/KuiqtZpy8ebSm2HMOclAmuNhlbAchec6uY8AYaHqrdZGOYAjwQEifcubVmu/qxax3Y2kejNPYKdvSMUWyLiUSIjqj8L/HCKwH+F151XoaL/4nOyIj6mve9ta3Hd3+gduXHkQLnjPSdtUUJpfCsP0R7XhfagsPSvOZH2P2KhJcOjjeNP+MUyA3fVC9jO/PAiFosd6kRjq8awchDNean9vff/TKV75yrSvzUkp8pmNcV2RNai3D24aDzpwRibDGA6mnpWO0VRS+fvHVd9aR9cZw0gNkluNNphjO0hAdNa4vvPKMmue/4PnLBgIvrtc2+UFvzpA+8JjRJzva7hEkxskWVaMoyqMdsgJM44k1Qi7RRn7QhLeljLSpDbxHY4BRO+bePR1vQc46Nt79fteHOTMu9Hu3TtHtejw3v0XQyI976Ub60viNqReZ1Z422pZcHQme4LOXMZfGMW8LhBAOZ13IeRF0xW5ACPQGhNjeiBiLF3EEqAK1ik4gfIWpECpF6PAzkRULttx3+b5ZI1Hoy3cV6zS5Fl7plTxSg2obrO8KB4U+O6Wu0DbGYHYh6CrTMcMiLk9qTPp1bfl4NOnfNRlnQhEtoUCLRc0BJZhRLewb+tbfXMxNXKHgyaO8+gzXjArsChDPurfrJohI8eQR+23yn3DM6EKLvchJkZTZ5qQPX3awkFFtzLP9QsaFjy0+AonnFRLP9FMRBm1VH1MNht/yePFAG+gxJkbRrhiLTZQP+ABKKA1FqHZwWZTSAtog87xetSGiWtpaocnjpz9qv9TCBHZord4mHreIAxKBgNqaoKtC26IhMxTe/8kQWf7FX/zF5SmqzmdIWwMKbCkGh+epyQpAm5uihfVb1KOoSAYh+gJS5fK14f/Wxg5iKUkgnLde3ZG+jJ8OIKNP/OdPXM6Btii8ZMP6t77awVKO3O+U6owsJZOzf/3ZSeMsCuBDWoqX2Bkl1qQ1H/gxxnnYIZkrNIwf8cScaUeaQf67ubhYjUproXVq/FJ8xuIU3CJFxsA424baGgRY6E4yjA+cQnyktPGWgkerMUmTk1vhbCBkpYvuvfdkt0JeufFUw4fHxlG6yzWNt91Y6cpqYqrZQj86tdE9DLI0vWvpffqaoWRE6TVRBvcUDTEe6RiGi54mB20pJbuMbnUaDLcxFuVgi4xV38YPXPjc+tcO/gGhxuUzA2fs+FexKZlkP9xPJjpxtVqqCpMDiGSgImqREPQAhaJ/7vGb9eP6ovQ9HwZt1WBYg8bkfoCztUA20YLPeKcIt6PtzTcQrB90VNTa+THteiMb9Jq50U6Ha+IVe9lmEONFowgF3uOJNjp4MGCEVnLqGpE8bZYGsq60B1CQO3zWB9tp7sy7F16hk0wCJOTO7/68XI8XaP6/QAghVJgKhLhZjpU3qRAKURWg9XRAk4YQE2P7IE/Dtl5FfoSlVEpKNoWWUaFEEFr4yoRifg8cKrSeJ4oZ+nO9azGRkBdGKveuHwOvSNFgjc3vpVi02SLp90LarguEZGQKm0ZLYMTiAkKEJvMyZu55Ks1Cpr5LsU2PuGtnemmmSw55Yb7LQ519LUV3rJhmzUXeQ2Hb/d7aq63ojOaMmM9dO6Mb3be329in0TOPeBXQQ+cEIXl/E4SQwQBt6R/ylYevfUrNqaCUjHodHoSaJQtWXQiPTBuFEQEQRZ7mz1HqDAcP7xConGN1fUAs+Yjva4Ed12EEUNAZGAjMNP/TyGbMKpjGF4pb3QoPzhoFfousOQxNka10k/G5v2jcBCH6R2d/0bjTN+UzAI6GPT2J55Q8ECc1pB26oQencW4oUZGoVYR2nFJgwChfrx5d32Fm5hzNM62YTO3yfwiEUOZtgWSYGAO0V6TbnNIjFHsV+8aC3/7SDeox1NnkQBwC5XPN7SCEUaQ/GRvpGIa2qJBzLNqG7D48sQkAv+lRMsug0YeAkPlHYzUhdJvvq1nI8SITrgNY8GdGotA6QQid3vxmYLRTVMi9GTf3tkvGd4AB4GedMEiiE/pDN31805NvWjt/FKKK/Piec8qWdKqmdU/HAxT+jAV91iX7Y67wsHOq1gmb584toyuVir6iPugg/+aqCCBedKREYKHv2K4OzOohbObAuIzfXHdiMBrjUztztNvaqibqf7N2Z7HWZ2Wdx3dZA1IUUqANRdENppUhsYqhpZtuwYtWjHrlcKPYBKcYE4cOJF3gkGiCSms0KqBoTNQYVLzxCtPihTcipL1UoR2wAYGioKUGLWroqnrf6nzWOd/jU4t93rdeq3dyss/e+/9fw7Oe4fcMa/3jIXoBX5lfoMR6+DOOTrK17kUPjIfeQZ9KEdBUP+ye3wUDgDNOv+/NBc061t54ejgd2pjLBCEAiD8v80DnwCi5I4Ne6Gfc1owdL/3qN05Hv+vPdR3TX5SJXAGb+ISN9tm7cUo36cf41nZmkRDhP+Fdi+3CQIgJ8CxEQxhanRWSJEyYpXyRxbztttsWcWwxk3fHoEVPzgMhKeCKSS2OPFnIW58YT795o9472VS7UFsnIBbuwvgEACO0UwJDu6+QfmPyfQI8IwMpHP3lkff/9HopBSAE/aYB2iMEGZ1jSivDnoErvVJaqXTJVMITLBRhmJ7jMRCSEfCbOaFrIeiiSRnDY55nHlcAo/G2jjsImm1l2GYkxX3ln6OtNfAiHP72yI3vtGFdraXP7tVW4NS88CJjiOkpB3zNWPPenBnSronudbS6EyjVNEnhdNpgfDLTgM0zeu7RhNpEJ2M8BkLij8CZ9UjRnQdCGHUG6rb/dtvhfe9/35oz5aQ2Q7qJnIr0BNRSCq4rQjVBSDzSegbe+x7tM97x2Fxj96G1MeV50gWUDJl8+9vfvvgMyANCeMwUGMVGeZJPOwLIcMejk0fX7JHD6FSEcI7RPOkbXmQ7nIrskONkPnkq3cBrp8u8Ah+Bc2MQ6pbyWM7FhYvr5NdLvXaQ1ENA6dV2VOwgxNjcx3sUjkdH9Cxs7n/gGY0YNdEVwE07QBI6WqeiFBOEUPLuM5fAR++upy+r9VtPMD99im4ylZOQLkSjdICIAqPaadEMJiPOyPF0fXbkuyiVtWDIpK4dKJcBImPmKWrCcWCQvUqv6Mu6+mPI8JW1INcigkXrMvB26xTNaJ5AcDV+paDwlnu0weAzyNadgTce/GTN/GZOPQrAOrEhxloaLHCj7fS0MRaVMEdjQue2rJon3q+OQrv6lQpGP79bV+PqhNOAkBPM3csuWtciDNU+WdPqQcxxghD6oQ0o1tu6WtOculIm7gHmOw6/gt4ALRnNnuID6120SZuBEGtQxMRY6WGpRLStWPhzQEihaYc4IYoJO0eEMGk4g1A6xgAwF4I5BhszERA7ahC8IhgMTziKMGA0A2rRSseo9mc8CI/f3RPqyotzbaccWhiTMR4TrgipcLTvEEv/BEpbFZdGfPdipNCr7/VdGNFYC0cXWSga4j5Mox6GAFwpCDGnIioZh8BWEaJLpWMycN2LbhP8HEvHZOjQyBwzst7Rx/1FqPK0U7x5kXn0u2E6L1Lj/ml0S8cURajPGU0omrSnZwr5E5RCrwkRQSTsheS10Y4ZilxNRSepCn0XuXK900gBaYLHkFOu5jfB706PohqBVO+zTmQHrROMByL1keeP9/bXTMd4EB7AASRxDqwXGQPcHTIIYKnvKndeZOk8EFLbjct8knG0m8DoWCTEd507wvhXn6Nd95Otjrpuhw36u1bbIqi8LWHn173udcvL6vlOydikR3zTd403ECJ8DOAEYinVQLbvAKN0jvbLmXcmBJ5CUwrYdXhCJCQ6HYv47U7F/IyH2k5rjarPWHriwsUVCYkH0UlhrXdRIvoXjzgHQl2KceFTEVd6GS3U4TBY6bvawkd54Rlh6zrTZdbHX8WUpSY8xwtw0Hf8mCEjb4EoYzFWPEcHA2wd943OL3vpyxZoYwgDCx6dIL3f5wATo073V9go8sGOlCrDLwF+96CJiKB1McZ0S88rYYi98CeQmYFknIt2GQNbA9gwyBnITvhFN31mjPG5PzwN/AGHezpm1rihtb7o5FI5ARKAnEFHp1Ii+Fakw7UdPubdXylr64XexoRe1oAMGT8g4BXg60ycCULwou8DL/iMDKCX+be7rXQMkK69Tl91DVoDR+ZvvuwfvjOPIimd/ColY57WAHizdp2yTB7W2UwXLlx4lKc4IyHy6XbHBELaHbOKSE491yqpMXqGnyeGmRYI+R9/eLjjU3ecedqYlxIKQeWZGFSGxyTkFXlLmE9/FrKwlslTDJinUJTPCFD6AnE7O6Ln1kBiBEffAQ/95+UVLTGW0jOBkLxfQh54mekYC4TQPFRRowzn9CiPRUQwS6HtCUKmUdgNXoZ8KrnmHRjJq+ka45kvc545/5lqCUDN6zFwHmUnAVpHc0KrmeZxX6CqOgjX7q+pyPf/tTvTRc05WsQ3tbkXglpLY6jgtwgFXuKh/9CbfujwdV//devIdvlpfVFMnSfgOGZpnHe+852rhsQ8rFNAZC9MNt4ZqTEufKJd91T/0Hjz5osQFYELhAQQux4/A0X6oKDJmDN8AKjSLhlS0R3CrwZG+4WBi+4FeuLfQvV4xv/NNfBfRKox5m1PUBzvGq+5FXrVl3bcM3fYFD7Xtv+LlDKkdI5IFIWV4ToWfdlpqI9ACEeAUoz+1WAku3m5peHQHc8YB1kJPKGdeSr4FcFINi4HQnZep1sZF+MRGciwxddFEPVt7RhozlvRX/yDHs4YYSDoL/MDQsyZrgzcOPjs4UcePnPe9KF/NHBvEcj6dL81qgaOTg1o7mucPK/o1MVH166iwL7ogfGKGDGOagt9fsmLX7LIIRUTyJUuAUR8Ni594xlz8BkI9Y4G1jIj38ms3jkazqvpCbloZ3wdbsZwtquDoURz/F0Rck4mOkgBAVABX4D4H+/5xwXCvIoIVfPRUeecbYY/0IFuxlotSfrd/dVzkAnjwnvVoGgjHWxdAcweZwColKrBpx1CVpqjU0vxh/bQw5qYV30mK+lp33f2kDEaM/1hTPoowwC04QERKKCliCf6oDdeBjjcT1a0SQ7dpx3zMN7qvdA4G5UuNb8FLncQgqieyCkSIoTE21Jtr/MQpAH17BYNG4TJOl+EUGBCwKVnvhg0ZrcgBk0pZWiqGfEdYmJAbZR+0T4mzaiUg2tHS5639lIoxlKlsus6qj0vv+gAJei7BC4Q0nXGlFKyYCnlFG8KEuj66Z/+6eXxWMzmtoOIqcAmAIlRvMeQ894JFPY29Veov2jITIE0lmkE6/uYp7kbwdqcoCmAFWCq7QBRYLEQ/zHF3Xf7+w7Y4oPZRnSfdMsItl7xizXD04S/eic7YDxMy7ZdvIBH5Ot5cZTLj/zIj6y1FFmgxCcIqfCqOROyCZoCsVPRfw4KO/0CfUqfzXWaa4z/M+YUlkiItBLDRjbVhVD8xsiI+14KpBRXYLHxTJDnmgoRi/DlZDSGgAm6VqtRKqNUWXlwnykhACJvOeWX4jNPa6E9cuk9B0UR6Pd93/ctrz+Pi1Kcr52XAoGBELJoHQPPjHhRVu/ur1gwz5onWdqhw7DIFb7gbRpPEYZ/CQhhpI1TtIdXe2w+xkRpc2i8AwSl1MxFISSda50ZW7V6jAeAhGfRaQGE01qgAAYdPB9iNwFpPJLnb+0C+emQ+CKZSxe15o0Zb4oYGT9PnS433/qrLkSaXvG3uVVYiQfpfOMUjQmE9syYzt4oWiUCwtm1bnR+dS3Vylh/466eEC2LuOqDDMcfpeJ8boeKdjo/Rt/uD0j7jG8Z4E7+zfFyjfWJRv43Zn/skTkbR7U6/q/YFt3RsmPntYV+IjVoyP524jAQgg+BsZ6025g6TCyw0xHtGf7SQUX8Kub3uefBWHvA3DgVv6NlcpQD6vcXvuCFh2fddHLMPkfJNWtX6bXXHT5x+ycWf5q7cRoPOmo7frOOq0bm4sWLZ5EQ4AEB7T13CBEiOdgpEELhusk1GvSOWBjdQnzXd33XEgjtdFQxYk0QUk4p5dQOAgJEyLxbGMwVSHAtpdD2oTyuvOAMDgJ4dUqdtgpFVSCjD0TQJuJgPAthkQiDOV0KhEyhLFQtj2tXQnm/7q9oMgPQewo+o51XlAEOVHT9VFqXAyF5hTFdXvoEIXukYYKcCUKmx+n+Y55U7U5g8ERAyGwvYDEBRsAm8Nn10QXtrXU8QXCtK0HGP6/4D684/NRbfmoBZ6kXwk2ZKMQmNOYsGuJld40cdiCk1Mo0RIEk16Nr9C/CtxcyBjrmuM0lYDjn7H/tlIOn6MmYc02ADQqi3RRkxW/Cm9IxPU/Jes7C1ICu/qrvKkISH7gmYO675m0cpcBSqNpwfWAVrdHWZ3M15s4mcB2lX/SjyGT1AbwlTw22Fp0PFP12sDplYkZC5Jur9TEGfeeFayOv2DUVX1ZToa+cJTrEWHmXAEC1RucByvO+z6O3Doy0qOwOQgJGvE7r2kPh8G61d1KJ/rce1lgdDToaG0MVOJ61G/ScuaNvaawJQoqS9rwh7U9HK5oHSErlxBN4oAMtO8GUDDGkaKreIuMfX6t5cLov/ixKZmwVKvak1WpfjC1+0gYD3DN9RDati7asl1QM2jF4RcPxmIhB/N4WdHNiA3pOjPH7Y8uAEO2513xynHO6vAOT1XUUOSyKVGS+1EupvQpe2/Zs3oBUdBBl4VSgH4Dm6ADjNfaOx2e/zDFnq7oR1+Et82pnXzKYQ+69wEB80Vk0+Mf8S9+iX8Wk5scZC2QkU51jYvx4DYiyHn0O0BubftZz3J70pCV33tHJuj8GhFBqXqrsFfCZKAMLULS4na1hwH4vEuL/nsI5a0J0ND2ntsGGuDFyIVqM1ylqwEHHESOYibfVrnTMYqyHHj7c+9mTUy0BI4KDWPrFYF6ErfCrNhC3XGFtI15FOe49Lx1TFKXxExCFjELgAS5ExwxVQk8vNMAR0IhxzWUCnEJXezpjN757OiZPqHzvHgnJmzWOCjwvBXII4AR1hbXb2kipZ4jyagMr3o+lY3ZwsRveAM8eETD20hvRofeuNd5ASLSllAr/E/qf+ImfWEbONl38TSgIVIrH0egUXeeMBDRKzaFp/RVJMOZZ1zFTGJO+x9JjKchSjfP6lAU+Y6Q914niAT4YI2tIbihFERyK2IFrjBnF4rdASGCitY928XK/9znnYYKQws/xawbCPTMlGPivL2NP7oxH28mHNslfqQfnFInEGt9sZ+eTQPsEIbxnhmqmFWakU1+u7wyItgRT3OWsc6zwL6dKhKYDD68UhGjXwWLkQEQlnVQ7Ab8iIcCF8ZOr6rvMRTqm3UXSFIo76UppjCI55ml+rtcvxT8N/e5ElH6SBnAvGcDb7p9RUr8Vju83n/PqGU5Gy7NEGCI8CCAAIQHp6nBEcKQRec76KCrOK8avaj3wMpm1luSW8Y6ftec6zzbraa74yFyKYJgPmWb8gUjjQhdjMG6RJO89DZ6+7tk5DGcH2rmm5w1ZP7zYWVLWp9QRGSsakn00N/TXbg/UExHrWIAiL0Wp8BeaSMexn76XFkafUpPGgL7Gb62qz5EaMQe0Kg2azJo3uUIL7+jkvnbN4CmykJ5wn8MQHUjmnupKrHtHvKNPEStjQke8BTDmMLkWTdjk0nbmzH5aP3TE5yI56wF20CwjaleLQdtORxEYsPCZ1IqFNUCdaohh1WFRCtfy0OyF144Iis5NvMV3PWZzrzb8jvgYpihGiI7wEzLXWliL5z0jGuIypiIkbZPSpgkX3YjRjTHjEFolrOYQCiy6Uzg4BZaXm6eREVKwy6ihT0p1erl5E3kguxIznryPlIK+8zoyTD4XTo4OCfgxxbiHjc8LI7eGhW930DB/91th9tqb3nMAa45nj6x0Td4pYe5QLW1ViIYG1qVIWTlpnzGxz9qonaIV1r00B4GsXqnUQad8OmfDfESwrGGgFf8L9QLh73rXu9azZvIeEihzaD29VxWfIZ41N8Yy17cokWtn1KTxz+hYtKKQKArvClIpIACJso/PGSPF0bZ4ekgYmpp7ng3azvRLHn9ja82Kari29c4DdI//dwPl3iIh3itmrCB88sMOon3GU0U6yQCj4dwTXn71Ncnb5GP3tq6lY+yO0b/v6R40y1Mlu4HNngjKm3UtPaCvDoJCN7zpdyBkhdofuXDZ3TG7LGpXJNlaC6976N98KdwsqoTPGGnK3Lrk4aMHnqT4KW+pQvP0PyNJV7ZRQD/WKP2KnnmdrZHfi274DphFX8DB58m/xpbeSZ4mP6Mj+dG/ej79dbw3ntxBN0D2G7/xG2e8qC3r5X605hkDVT13xNrwwotImK8xAQBowoY0Z+NAG+vo3YszIVKUHJpD21L1l/GOx11n/PXLSLNN7I979StSgZekwtp1U9QYH5qPdto95LN5yhC4Hm+ZA/rQKekQ82x3j/QUWgTsyTM7bWzGXUoJX+KLCm8788McgTn9AC3ARGvhN2NzT7Uf7FcA3Zj8D4R0wFmlGEUx6J1OezXXgBg9Vu1STrlxZ0eBjsATULYi6ECIMKAQLhRucjsIkXtGoDyjmLSUScZf+EgaB5Kz3xlBQkQIbeAmaKAGXV7QoDIylESMQwkg1oq4nD5rodxsQoSg2i2061oLvfJxd5+cdX/j0//5mPm8qSIRPrdrxjgsuraMDRFT8oGQXYk6E0U9COXlnil089rmtxv55m4c7u0Ql5CsNghZIMT1E4TM8P4eFdDmno7ZlWQpKEyS4Z/XGC+a5Ant9+9h8vm5NZp00F+polIN5oPvfB/NgRG/l1ZJGKNH4chCw+eBkOop0A04JVgqwoX8KSAPghPqJNj60g4PDg9C6sB0kZXAMpprb3kNp0+NNK4lUKepDHRqjKWDUuIzShJAvxQICbRTNkARWoh68PzMz9h5htIxvExKvsPfAu2NBR8WeUHfY+C09c54p+SL1OUZa2cHINqLJ4vCzYjWLj8BNzTuesBBQah0mQhKskhOZ1sptuSDHuNJxjuBpoD+ynt/0b9akdP4yngCtPgDnSh6beBJqeFAiDEWJToG/I99RwcqIsUD6ks8QXd/OUoAP/XsGOOmw8zHHBmjBWBOzztxHccQyJLiqS7AXIrGHQMhAecJQowFnxcJmTR2XUa+aO4Oqo0xEGKM+mXQiiLtNVRo4YntyaX2zasDxQAGIITxM0/yCmz3XJ8iNdYFCEG3UhbAFPBhvdshZZ2BNO2zJ9pctuGeexaNRV7QDG/gI2tsTl2jbX8Aou9dZ8xkzlgDMcm4+9rZ2TNagABtd2hXegBI0F51Qh/8wAcPf/LeP1n6qCcu1x55NubGr3+AzHzxB+ceHXOUevIt+qMFIAAwkiftWHNylk2uTkV/Nz/75sMzvvAZJzb6gQcPH/q7D62xB9Qrcu7UY21YFzRKbvCaecmuxM/oAuiK5qB5NSMLhBicSIh83Q5CoHgh6xRe22syIBVL6fxVr3rVOslRGA0I0QmCE0QD0bGIA8bJi/U5Y1Nh6QQh7nUi4lNuOCloLTWQEdAu4lMgRVaKzrg3Irf1yG/GpM/CuXm2pWDQIHAwQYjxpXhTJDyXQEhbxfothUuAz0uv1HcgRN9FQvJcEg7vhOpSkZBj4f5LKUzzmZ5u6ZbpGafYtJ0B8vsOMnYD45q9Pd9NEOIzXih1YI3R/DwQEr3imcCLNvW/pwsyVIUG245IgekHr+JbBx/x0girtbL+5uuz+aM7wSa4BCyaGGfKPZ4qOpTBnCCEIF8JCIkvjInXAmDob4IQ3to3fuM3Hl7zmtccfvVXf/XwW7/1W4/xTPDN9HADe3MNJ4+UvjH/PJ94ZHqMOwgJ0MyaI2syU4ITRATUAgm1p19KVmTH2SEZvrzNxhoomukYT6G96+6TQvlSB+YQyCkVE6gv0te5CgxVhZAUNgP/RCIhFDMeY/BWrdu11z1GHO3CKGXN0ePUeOmb4u9RFQw840w34EXGHC/zRhkh+q+oB3r7P16znv7SQYGQHIv1TJCLF8+O/p78WzQsEGJszcGpnwwzQ8MYG6M+ebilinb556D+2q/92tmOnPR322hFUziiQAgHlm0SeQBCrFVp9Q430765M2wMMuNqzPiuFEupD3TpDJmKXEXu22TRMfdAAxqYizXpgafWo6hFaSOOwdSDOZmuAxLxmbHTUz7jg840MR9GGe3MC22sK90zC2/LPrjf2ErN4pGiGYG9jiPAwwEBa4Q+pSnd77t0WQ+JDWiwvwv8P/Dgevaae9GtwljjRR/ArgicddD+TCmjW7jB+DzaG6IAACAASURBVMzRy5oCKDltC4RYEJEQXt8xEOLMD2g0YZ7huoowCQRU7uREiBQIQTAEzcMMZEzvvWNcTVBb/jBh6RiLVtSCIGToW3gLesNTbjhc96STMy9SNoXpGTXELmxWBXN5/vJofW+Mzcn/+plGYze0wqLSMRYgFHgeCDnmdQbO3BPwmemYIjCYuVz6BCF7OL21ebzpmCIu50VCCnfPOogZ7fD/TMkAgvO108sc9NX6dD+a40PzoRRKTe3pGPOr4Aod2lIWCLGO+vQ5g+ce7VF0/ncNAaJkeBDSiPpUtU9AhMNdg6cZkd2jL7XR3FxLwZtThgAN9EUBlsKrNuoYCAngaWeunb6Lsnh36isBdkw65RzP2RmjoNZJxU6Ijb9L+wRCfD8NtDHuaxRoiSculY4J0GTgzDHDY+2a+wQOkz8yqu2Ao7iSY4pYfYsQuDGnxGfEr3STsVKs7Rox3xyT5lxxaaldbVYXMJ0a64+P8YuC0CcCQih2+pCyXvnvq656jHwYW8XUdKxzQqypaF0GzDW2Zcv943kGQdTa/8aGPuYWb18OhAQo0NE8taOvanOKnsYb0S25ulQ6hrw4EItcifzsTpGoiTN4rCW+Ir/sQ+kYdTO+swbVZ/Dk24ZOZulyc0Yj9zHE9C/AoH3X4gsybX2rqSg65L5qqaxJD2MjT3ij6K+oQ/LDJvmejjIGUX9AqDonNJnOi/87CM54jJmNi9aVE/TwQXSqnsZ4gRt0MP7q3D55+yfXk2npD9f4HQBtZ5TvO0peP0U9/W/M6Fn9R+kYvCDdZ/31T/+15dd9pdbIMntu3YwdrwBi6N+zmoCtdhKhS/TSjjWq9rPar9LYVz3wwAOP6kBuXGjahDE8heZiB5WJkPAIU5S715RBoTQ8gZfypgzbslpYl0KCsgIm5ahT6ohmgpQH4W8RdqS50iZXX7P2nzemtvKVwySIFFp9531DijMygTDayMBjnqIRefKBoAzxFEIgxBkr7WPPIEejCbjyarUT085wPEVqPAGfwqvatEbTGBahMa9CxNqaKZX6Xums02IztJu54ZRE6YC847zMXWlqqzqPDM/khz0902/TG3ZNn/FKkZCMNIb1f55a48/jjWZ5xt7zol1TpKuxRu8MsXaFUvGM+UtlAMN2VjjrBd8TMPxDcahxygCWGsiD7kFQgZA9XD/njRZ7Oq7P0W3e33czCiE6oG8RD2OiDOSapS+cVUOGnX/Sji+8bAzoU3pirhc676AHb3kFAJOhnbfjlWjuuhl+3yNlrp+RkDyh+N0Yi1i61vzopdf+l9euh+LlYOgn0BKf4gkGnzdJV3ml9JJjsm+snV/g/86qMJZSvfEhAy1C1smc6ZxjzsRjkMX4YB0UbjIOPZBsXtu5DvomCxw+xpShNP4Oe7KF3HdFgjmM5iy99MpXvfLsxM8AWlFebQbUAriN3zXVDPifwUNX7RZVDNwHXLwXXXQNY0YHkpVqL4AGnvQ63fSak9OPe9m6CYSInhTBljZ/zr9+zjKG/rRl7fPArWlR6vQVgAOIGCu6kENGH5AA5szbtmBbSPVDBnJyrbVrXM9xZpO0hd/NB6CpIL/0nPVDv8oLHBg4j7l3XYeOGWORELzESOMzwMpvPSYAn6LTIw8/cnj2zSc7k6QTzRvtOOJ4tGJmB/HlXJh3tTTGH+8aUxFMYypSa80C3+1a6Zk1pbOKvJl7AJVd7NC7nojrd7TsIDXnxngSr3vSg/QSINIOIetnTq2j6/y2dPhDDz30qE5EQpydYNJCu/bru0GhjG2K0G1bcyZTheIxKxDibAWCAoRQjgaSZ29CPTUwxYM4ebZFJUygM/PXvuPTg8K8E+oKixC5aEWEBGIyvkK6CEbQjD3EHbrN45pRhvoqolBRa0BkN/o8L14pY1Wa6ZhRnsbd/xnWhDvPvcLK0h6F/TMIKfLmWTW27wODEySVKti9eZ/13TyLTsyo0x7+ru88y93LPaaIzce4ok3tN662a1pnPGGd3FPxkvnNSIs+ZvQlZRsIaUwZp5R888UDlLu6JwYGnxLyV3/1qw9//hd/vgqx9efgJce4a0cRqN0ordEEdUVmAgoTRGRwZ6RhN2A7CImGzbloAhoKvUubohmeU+SovoGS9mhxsifUraBWP0VoGhuazihCPDPXjfxXF6DvOec8ZOtfOjX+1IZrK1yec57AY0/HxB/1E8AERqwdXeSZVPSGNTSXZHAayEAIeaQsvUpjuqeQvLXv6d6+s37+Kiqv4M935u+4eZ7yAvGnz0C5EhDCe6QHGQfGoshvNG8unv7Ny1Xr4frqU9ppxykTujdmNQOidsZ86y23XjEImetdLYpx9ARz36EZ+s20dZGQQL7f0EgKgTEFQrTDwDNw/nqCbn2ao+cfAfyBQu3x/P2JLnTolkiEKBIQl/GqcF3NBHCofzwnOsR4A0DVklgzhrLtuu2CMcYiAn5HV2vDCBcFW2M/fSJ3utc4tc15cTos3ndvYLqocmkwto+s6EtkqJNX0dn3ojacHTxn7vqzE9X6A0UAkvUGXvFsZ3zQiR0C9iX/9ksOz33ec8+ij3iTTjEG423s5KPi3nbL9ER712nT9/o1HyDOHzkEXvTfycdkCE3RDGA0b2MzfuOyVp34i+aN3f/WKrudTVhbdGckxAWOArZNkdAjCO8K03Qm/xTCts0GQhwEZcL2gttGFuEM0KJZAALWxClSeSeV59dce4KOEL2HMlkgA9dPBaMIVhRFOyZTyCrjZpF7SqB5lBPVlt8QShsxaAqrItUJQtAkBRjaS4HL4Tp9M4bbPd1JqwxwxhxNyuEl7Cnp80CINoy/0F/Cqc08xRkZKf0xjUKAaDcU6BH9Gnc7HVIiGQnXFbbfjdgOwmZKIAMXoq/2ovUzJr/5w+DCga1VCrtISoarSIj3PT2lnak8A8QUJqBB8eBRWyAZLwqP4FFOCj0ZIIbfSY+Nq/WLr+ojcDnnv9N9eqHHrtuvz7ijO6WrWFPYkzfZA6jMwQGDzvf5uZ/7uRW9JCt5MxOETJB2DIS08ygZiQ8zSvFZIKRCY98XcZr8Fchurvv83B94LvKl7wAUJe8kWNEq8pyid0+pqtafIeI0UXq9rHfyUv1AKUO8gr86mAk/+/N9B145mZNDBCQsAPx5Vx0t5j0GwH1HcXPgrFW7GgKYzRfNzYdnbPw7CLHeQAhA5FrzVKtH5zzrmc86CkIaD3069d8OoKwH/kEnOrY6CmNsrfZ7ioTkXU8QYh6iHOoMyO9eiHvPP96zonhFQvQxQYj6prafWkegTI0JHbJSGp+5c200aHcMY2cNGVj0YzCNoWLQIhTAi3aLIBQ5AHoARAayJwCbL6+dLs/mADj6EaXSt2PbixyhXbVm6V76DBDQr3ueesNTDx/9+48uI814e6G7fvC1dcVzIiHsLIeDjmIv8SRa6McYzLE0uXRSRanpWfZRG+nYwGLHtZtXB/olQ+1k1RYeKHLqWuNEm6LWfhcZQnvjK9pTisvcfD/PKkIHNI4u6bVVf6YmREciIbb3YQjFYATfDYr1ZiQEYSdTZsQ1WiTE70AIQTH4GQkxuPZam1znjWCOgALFb6Ll52YkxP+uRfCKELVvobz7DoECEcYVsAiAZLwsDkYqHVNaQBulefyf0UvJzkgDNFs6pgjNUlZXXXWWVpkKioFLgadIZ3izmoZCouZLkErHlFLwXQBk1hyUJsjABFomqCnq0XxjCHRpbXsv9bIr2dZkBykEer4IHCHrSY8dkd0OhARVf/53P2ZHfwZIYRMlHPCcbT8eEFJeNIHEN+7LIJWG65kenW5oHKILai14J+osGJPWvmhbvJyh2xX2no7Z6VV0Yfc4m2dP0PQ72TEeIXrF4m1v973nNtnSKhrCYTC/DqEKhOCXCskyMEWQ6q/0jfm5Hn28F3GavO1/vwe883J8H5g+BkKKUk1AFhAxJzSjMAstOy9BVIqBcp1+8MpZHde1163jyoFJUaHy2HjX+jDE0T0QrG9j971+0Aqd6tNnRovx560mo0XUzgMd+/d4WVq6w63QcoKQ0ny+V8AqijDTMfjfS/ifYTJ/9DZP6/z8L33+URASWAuE5DDs/Olz+XvXtGXUeusn3dI6rujIhYvr4aDHQAg5kDaQLsFrHmA3X/fdf98C0PQmXWCNZjqGEQTWzJP+ByaAHEYM7Y2VB89RFSnwbq3wgwiRPzzcu2vjYf939HnfA7cMcDsqO1KiwmCfAalP3vHJs3oc8gaYAjBFi/Q/dxJViOn7T93xqcNNz75pASWGuZq3UuTogA+tO8DlOnzHMUIHcy6qwVHq3CN61Vh6WKT26Ce06uTU9L/vyAenXzG0dooQlkUAdPxfXYd7qhOpfkPfdKVr6Od240hhZaPMxzyTGeu/ajdvuOHsLC3j1s6KVN97772PuugP3v0Hh1986y8uwYbyeFz+x+i8QIJkkJjGwphw5+0X0lTZrGofgIBggReId0YAGCULlwKIQVyDAAgKAWLmjor3P0CE6C20xfG/BdWfz9rwuZyuiVoMv2GyakQq7CzXVjW1sWCe0hDaK+JS6mav9iYov/RLv7Tmi+EKZRY5Qdvp/YX8p6Lud+8VgenXvNtCm9FLgSXYgYsiFBNEpDimIQiI5dWfZzT3fuovxZQyxpTWtFyyNWQMU668d+vgmp73w0h0umynCFY81bMSfMZP2nc2hnRIYPCYAZjjjSboOY1GYeS5Hvoj8MYv9FsFufWmaJxXYS5vfvObD+95z3vO0g34jDw070DENNat/Sz0yzifFyHZQYt5xfN4oegQWhD6+N25PkLEakaqSNfvLBSefLbTsN9m/3Mu/b+Diua48xH94J7pDARg9FF9woy0zDFNGSS7IqzObmnXFNnl4JDZaj8YcVEEBjjwSSbxUFspFbH/070nRZHaMsYiEWS57Yb43NraOWVXyipWv/joFUdCtKNOgdz11NIJQqxhwJiupUfQzLoC7qXjOGbW3nrSMfSquVZH0Wmn6Szyre8KVs0FXXa5RifGiZ6sDuVYtM59xlnBo7XSR7sm9FVqgRyxDXnxc12NH4BWe9UD+qyPyIk/beijp9oCGIpwOQCdbmoedIxxikoU7UUPxtVctGHubIM/YyGvRQjQ1+tFL3zR4ZnPeubZAXbGgpYdHmbe+Iwj5JVec9+X3XLytPecSbQ0v2S89IXfq40I8ORslh0wJw5/h7KZl3qfW1986+IBdDZ2IMVY0KJalmprjDlaoEG6zzrRuT3dWB/GiAalSPDUOtztWTcdrn/K9Wuu9993/3rAIr7MwScvrkVTRdF4tPNNyFM1ldp1nXUgV6UXG5P5+35FQqRjfAA05JMNDCMQehMVHvz93//9paA7ZRBREFzD3g1Qh4yGp5RqA+MonhLeDpXrcCHta65dKZgqnQMBJkYQMKNr9Ydx2jkDoFSMR8FiwpB7aN6C6M9fldGYQNuYC/HbKlT9Rfm1ipdClHm9lP8suJlCpW0npsrRAk3GVKQhZpzX7yHOPfKQci4t0edAyG6kYuYMbF7recYBXdEm0HKeMcpg7L9jaC/t+OMNUJCYrvxjT3REP94rugtHPvDgyRMl8QoFREitS1vW/Aa0AAbWvL38zhUQjcAveyQhxi+KNqNc/g8ATBA156QvIAff/fZv//ba1YWH8LI2HSOOj6Rk/F66KhCt/fgtgDkNsu+OgZCdrrtxmJEoa96TfxnDt73tbcsguQZo4mWLFFC0nADKOI/oGL9Np2AHQzt/7eM8ZqCOgcLaiV+6JnARSO9z/DpBuu/MybqLSnl4n3XBP3RGQKPaDjqKhx3w0jYjZj21U4oB76EjuQ6IBCLb6tpBZ3ZrPBEQgl+NKwC5R4vMxTzQw3X0rb7xlzVmFIEEkQWR5mUc7r9/RQdEQ6RoOG1FIHc+KpVZiP0Yn2mfni0U31pN3olnivi5Ji+djjdmnrvoEYDBBiis3HUgPS29bxeQsVlHNKAn6JF0fwdeaYt9yvbQM2glglFEpPMp0I+RDiDpu12R5o/21QaiOdoaL0OKfjl+63yMBx882wlizngQH9FLaMEWsZNFc/RZnV7RRbxXrZG5VixuXPrHt/jCPLwU+HZqOXroAxhxHZ4FxBh8Y3MPXjV2gM//9Ew2LRBShMca0wtF0tgVvGmNtWXsOfUVE4suFrEmS+bSGTD6FKxQm6PdimZ7jpzf8URb36O/fvwZK/1vvCsdYzEYUrk6wjlBCMJI05i8DjTsNQ31DkIsqFoJiJegmBzGQRBHwjol0OS11QIXrWCwEN/ihConCAkMhMzb0hcIaceDMVE8FrsdM+3HzqCH2o5FQrSP8MZxKRCCoBgf7RhK83w8ICRBL9w5lXQAoBoP4zgGQtAwhndNiqJcs/cJanbjuBugY4bgWKTEd2iJ9nZDec9DbSuaim9M3KmA6ILPjLEco7EXWi/dQqGKQHjhOehfsShlRFHG1NGrObdeM7XlmmM1ItNo6ss5L8b3y7/8y4tf0UWulcB9x3d8xzo+Gcj0eycnUpztBAmEzBREdPPdDkIyBDsA3ZV/YA9tnGeg3gM9AA1KB2BT/0E+ehqoNCj6zl0O2pmRmj0yN3nvvAhY18Tfx3hn0rXr5nezbTQr8jfnvYOQ0imUrTo1tS94pjOAXK9d8s4LZpx5jdoPKAKRs35pghAyNmWnvDYFTRcx/k8EhKS4jbmTKKeSR6ecNOPHf9bYmHqgHGBCjr7ma75m6Uv8EAjhjV4KhKCTte9hgbs80ytFQgDyIgTpgnRRoBG95/jNz+4xRs9Y6AJz0J9wfTIyo7LkmU0x787rYAilV9p6a+3odPxtvubQVle/iV4COejKjlg3TiBdTJ+XVqX/8EdHP7Ap8R4jaM76ZCsYRPdpL71q3trrGVQ9hRlYagdn0b5Sk+kBIKT02wIh9372oCbGGhoTnsRbdKnflS8AGvonzwy8ftCG7kNnUTVjwxucj+ZVnWXpoUBIkQftV7CLv/RfEMC9xkDW7rrzrqW3l+685trDHZ862aZs/fDn333o7w43PPWG5ZiJvKKd7wERfZiz68mN9o3DvdX24VWyjAbqX1Zx7CMPP7LSMe/+g3cf3vrWty50BOEIQzO+CINpeFwYunBck9sjISrZEQh4gXYJUMaHEJYCUYh69z13nx3tbqGrBCb8LWhIE6HO7r1wYV1LYNw30zGYiWAwFu41yQp5zAehQmIRNxRrEdqZod1y6JcCIZgAsUWL7EpQHBVAOuY17p7pMfCRACyBv/ba1d556ZhyvtajMHdFRRX4HQuhp3h3T6WIynlGBo3QrxMDX/e61y1GE7KzPgAsRlS3MAsMzSOFUEiv7YZFZrzjEW0QPvMBPvAS5UIBUEzzRegoIHx7rH5lV7o76HvlV7zycNsbb1t8xMhT7trCU2ir2NNZFbw90RBKAs3wNEHU55WCkH38M+3ROndNAN44PFBPygFoQiNeMPlCo3LA2sqTw78Vyu189hginn6IJ479NkHIXkdyXlu+30FNRreap8Bj77t8kN3C+nYzfed3fudSzsZapMu7dQA+8B1dNcPHrq3S/8an3fiYdEypD/xp3avuN3ZAtBM8l4d54eIVp2PaakqHFDafRpwsxbud+DojIfQLnjQOZ1Og30zHBNoZpHQFucvjbZdEj1Lf5SHDgX86xnzySimcdKV1SoZK+aC32gHRxA4aA0L0RV8EZNBPNFSU3HObzDOHybVAtTYYMN/TIxyBniETeHAt50FUjMNqHPiEHMz0UAC2aDm7UioerdDbb4HUjo9AE22yI0Vr8A8bZK549OVf/vLD137d1y4eDAShSyDAnDsufaZj8IHrtKFt6ykCpW1RPKkSczA/621MdBEjLs2Kdv6vLgWdrJv78UXpzUAI/pnRPnpa+2xnwAXt9EHnLhB+38lZT9Iy1rUgA5BnrkWgRK7wrzmgpXZEo9BO1K5D8NCkx5oUJdc3+qxHs9x3332PYjCIkzdPCC0shWfR5ChFSSAwjSLgzGlW6EWQTMJhShhRJMT2R94s4+FloggutwptdZhLFc1t+2liIT5Mh1mq3C7M5ne/IXSC0TkbxtPC+L/qXPdm1LVXGBNT+kOwFGEGep61oP09b+53YTSnWb773e9ejBAwupzCLpwf80wFcCySYexdeyzdU365iEAKIACAodAMvVJo0xOt7TxS17in0KHv0cxatY0MCqYwoHqKxHpidnMDGhJMDF5VeyHGjldGQwgdGABmIHOeTk8V7VkfmFnxXoCj4kyfzWvSZHr/zXGv6XE/8Ci3DoQ4Y6P5Gg+hET42b6cBAyGlGHYaT2O8RzlmZIRSqrA6kJGnuaebCqOTKeeAAGTO7XnTm960wtfk6x3veMeKwqF1aYbywHt6ZZ9//e/RmfNASyACjYo2FI06lsppPc5LN+3RuR3QlONeSvH661fIX+qJks4z9lvhbjvyKDdjwaed65Bhprxd6zdK9Tk3P2cV6uEv64LOnffAsKNX2zHPcyAuBdr0S0Frh8J1+vNj+OTzTrbJo4+1VEdX8WXpZx6s+VLsyTc+JGPmY5dXUZaAZDVyRe6AAmuRoYxm6KR9xoYx6wTrGc0lv8YXIEnOigAACSIFxqd9Rk7/vHk6tZ0c1fEBVW9/+9tXv2TdNdHZ5545QxewS9YJULD+nWaqJsT6mHcp2MAQHRFf67uCyA4cs46dD6PdnNkivOnKnreSEUYDeg6N1ArRGeYQyDCHIm7+BxasET5lA40zoFb9SPVexsaAs7P6tfbo4K80NwBA/oselTWgi425VJkxBADa4t05KnisYx2ssfFUW0V/ZxOKImqzsghjRbv6o+tdz14rvnVScXPVrnvRbhWfnh42SJ/RqcZQHdNKx2BIxlOuGXLGCEAIlE2oeflQWLtVZqiqylqNymMBITpBLHUmGMgkC70DISFoA/Z9CsLETaioRwVnFtSYTKgC0XK3CL6qsE+3+vlc+BuDGhcUawwMXwUymNN9CBoAKQqAYAmzMc1ISNemVN2jTYSGxD08jOF03bEdHccUljbyDKs5yDP0/Qxl9n9eQRGpwMYEFBMAJVi1N8efcp3gKxBiPdCgA3EyBq1nYAuvVNimiBkNerYAHtAGgaIwe/Q4ZQHAVOwVzc2JUixUjg+EdilSnq6wpMgEpVM9D4GqRmDSIiN3nhE0jx/+4R9eD2ykHN/21rcd/uIv/+LsOQkUn1oQc7EVG7CmFKIj+kya7+mEHYyk3CcIKXLmfQchheopeNFJ52DwmMiZ8DWFpYhcThb9RYxmzdPe3hyvcZPpANDOQ8c+B0KKXgXqa2NvXxtFKtCs+odqeM7bfeW+aImGpXcYXc+n8pTdnvfjN3Mm45wfczIO8k32k5XGWqoWbYqOFjqn/LXXEd28bTxLdzSmPZpwORDCULUbawchDmEr+sVASGEzMni9syvMgUEXofbqADSyE/BnSGe9SWPKS6cLW7uZHsxgkTeGMBCSYbcGgZAJKP1/DIQYQ6dHt/01EEKerTvbAIT0LBNjp9/R3pqxEe4Bxqyn6HLGLto4vI1HTn/7juzgAYDIfXihgwTxTOUDxq0/9Fh88IVftDx+bVgHv6G9dosuui7+KtVJl4mUVWNHD+GRwEA1Fp2x0ROvO7AOD6FHdT/uBUCsNV4EsDo3xbXG0PNfWgffi4jSj9lF46ezAp9FitGk8zqK3KIxvWqu1Qi2ptad444uFZkXsUNrv0tHWTfzoOP1qW39VLNZ8Wm0MTb9GY92lr0LhKj8l45BhAlC5G0cYkZAGlCFXzVo4O7DRJQj5UApVtDa+SKIhyEKxxugNjrtNOSU0SGEhNeAM+oxj8XXr7ZW4eNTn3rmUbgH01ZwY2zaqHhnRkKqgq92pBBZSjIQkgB7r32CXphS/wwCTxqgM7cU8HlKKrDj97z2FH+KbgKErvddSmKPhhhv13nHaBmIYzn5XaEGxBqz9SEovEHtUICBroAIA0kpEADjIXCdDkhRAiQEyvkzPXhJ+wQaL/lr9wLhtSYiS237grgJPb6kGPCiCJ0dM0CJ+wMFU0CnET0PhKCXiILIgj48AE4hrDF3Xsgb3vCGdWiWuhAyEkBCm333yQ5CEurouYMQ118KhFRM54F7zqwActFdjYjxEn51INbEGsi19yRO8tPBXfW/g4T4PdC78+rkj2NRi7y0eGxPd2nP2pS2ylN8PCDEvY0vOUM/zs43f/M3H6QCK/BzHX4CJBkM40lnFKnxjrcyTkthP/n6VSRfgbNrirrhWQqTsvU+nYFLAY/5G51WhGpFIbZIiIhwkTVrSd+Ssc5iMBZjMxbpN7JIt5ArRok+xb+UfCnP2T+6AyId541OE4S4Bz3wNH3ZrpQiouZ8JSCEHItWkAvrhN+MwXvzBJSBEI6t7xlctiMDbY5oZUxABT1Q/YK50b+vfvWrF+h2j+vQ6NOf+vThr/76r9a11rktozm22QsgJ/BJhjs8DI+51zh93wPo8G9ybF7GZrz6R69AQsdVVNOjnVKj9ElFqnhTX663zkVeRU2q+ehEWA6bFxqiF91a/aQ1RSu2p1rJQEg7WKvRsybupS+BJ+turuggg6FN8y1KjnZ0rft6zgtezF7qj02gk80L7/rNnKod1Yf/swvGgh4Vlp/ZqgsXLjxK8IRz7d92EwLb5aJzip5R5bWamL/24WscESrcgap+9Ed/dIXceaoUYpXTJhVTpIAMiMLAFOVG8wraV+8dk/meMLS3uOpe7/qzmBmEQridADjTMa4x3yIhpWkQzP95a6V4KPzSMZiKsBtr+VefKZkMP3rZZYShAlfTU96V1wQT9TXByQQeRQpmymReO5W2OWJ2azNBSGDKPPVXzUB1CQGcDI75YVLPV7FWGNH8zRld0Vi9gmv0OYvE1BO1U4PX7vyZVQB2/VPWOQPAYdsIfV8BcWFPBW76iNnbHoz2Rdpco53C+7hfcAAAIABJREFU7pO+jycdgw4U5zd90zcd3vJTb1lREDUgnTeBp41brRPl6TlBIjHaLmw/wU79R799d84OQshSSqlISB67tnyHn9VD2CECcFgHgI5yBvYYX8qQobK7B81c09pPmuwgpJqieOs8ELKD1VIv+pjpmD2yEYg+DwRdKqow0x/RiMJGM6FwaRl0oYfwBKVJiZuTcVWEiMfTOfQJYKYd/+cszGdk8KLdw+GhC0UgnvH0ZyywYm2uJBKCHvgzx8U4d5CScWao8HWKvnx+9QhSEPjR57ziigCtq//3lBgamk+60PgnCKEDGCM6tmLz9Ev64UpACH3BcOFBBrQaO22QNeMzHiCEfjDmdkTqjy5nU/CzMbmGzrGmHT7p/le98lWHF7/kxWd2Q39oIuqEjmjkZd7WtvNxrIdxZRMA+Q6rM28yZa1EmHzfM2mm84XWzmd53hefPMm2VBU+ND/jxSPmW6G7+31eW71PH67HIZNpwIftKvrT9/7peg5aRbps40zHSMOZI7oae+duFQkxFsZef77rvBs8ZQsw504Bses4K/rFU0Xi2deiIPpxP2eGLFV8KsJVDUmOqetKMaFjOEE/6KUtv2u7pz6j03J+REJMUgcO3YKGEIBnSAihL4MHUoqGVPFsYIhQaMn17lM4JmzsaZ4QUoYtQ5FXUyjLRFISKeVQuQXKu8JALaY2jMNChvowQQ8m0ybGw/yYyqKZm1eFPpi+1A/CYe4EzvXaNbdqRUrFtHUUcfNAqrXgLautYaSL1kyls3vKFiElVCpmBy1TkRvPzNcWJu6eEHEh8F3pFVpLkZb7m8p11iygh3y0kLRxognhNKYqyXmkeMbv/hhAykMRlfWnVNzv+SbW1fHX8vAEw0ubxmldPKGTstd2ZyEImb70ZS89q99hRIA9v5s/Q/H+973/8L73nzyBFJ+YV+m8quvxwV6jg08Ki4piERBbdhXOGQNwJfTvmHf8oz7EwWVeaFPqI3ru7+ZVSiTva37Gz+6Z6TJrUSFjWwo9RgGNPUvFtWhFiIVj7d754z/+48Pv/d7vnT18z/jQN5C5RzHy6l0XAK3GY/IrOqZkq10wp+R1bjssCoUu+g1M4adSrjsg3kHb/nmPxOSMlCa0W8b88QCDAfzrq90zxmc8xt5zOhx1X4SJzgBEzJE+o/R5jBkTHrcIREBmB1U7aNs/5/WlR1qPrsML1Uxx2BgtY8mr9j/jiuYKFdt1ABCTAfoOz5p/HuccQylh801u5+/G1aFUDFA7ckp963+CkuahjWSdASLDZKWaFUAAuHCiq5eTZvGXeXBoyRjAaD0ZfMYQHRjEtmHz2tkc64rXGUPjsY7u6anC2iiaY9zoSHZzNNmQ0rbooA90dw+asFvW1fzxzfTY/Y+u7FkFoT67b56HFAgwf31pxztgzK6U8kCL6htLadGP+FT2AO8Zi7VGP2PvtFLyLNXNJnM4qi9pw4bx6ddv1YIAcpUhsPEcKP27rt2jxsaWlmKtBqZ6JrJeVKdyDWBx1Xeenm1lnaw5/mhrbvUmaGMc1s5cyRaexXfOJVkgRAd5eYg2QYiGMbs/yh8zJEgWnzLUSSEl54vYww3R/+Zv/uYyQpihoqSYuLDPLIzzXUKJ0QohlkaxaBk6fVLUiOc7n6s+RzQTRaB212SMG68FLd9ubCHIlLK2C/OvMOrpAWuNETO7Jg9HWwReOF/dQMalyM4OLPrcwvscOPP/eemDxpeXfyz8fSkQcx4IyUvJ4JR2wmzCqoSx3UMBhyJAvHJAxVjQjNKQyxVKdRri05/x9PW7LYYEpLXAFx2HXE6VgsBL+JDQ2GGF9j1sifCYAz4ECggbj4AiFIrPC9OHNdJWYGc3AOZBcK0pXnPqqKPaeSfWkKegb5EeT4cmzIy904WN21h2z383mvrIOKMpOscTaB0ACIRoz/cBX/+bg7FRzg5NI5N5vratAnfGK/2JJs3XNXmEl/PeM67HPOkABTkrwpbXXdFZvFtkDl8b96T5eZG8yffHakRmqsg4A0HGSgEDiaJV6ExHWVOeF70hXO9zDkjpL7xc5C5HJaDUA/DINoeKPms9LkfHHYSgQQ6KNnb6Bvi9M0J4nk4DLorYVlNCfvA7JQ+Acwy1CZiQL3PdQTZFX3oB/x7rfwch6XPrEkBCW23vICSDy6CXFvcdowQkcCB6qX9x/P3HPv6x5aixEYCFdoEQ0a0e2hZoUIROpgEXOhVPt51X+0VY/EYH+AuERNserueawDO7ZMzOgZn1CmTH/OPbAGpZAO3TRVJ0dFmyGljDX+yA680B7826ingBrdq1WRFnz1ozBiAkvcsm0nf0qmvICHrhBXwSr+hT++1gtGb+966NQF0RNvztN/PVVqUS1q5jMczHONtllU3k/ItQe/cbmekZP9pFD+0BTWywz+RRf2jbGV4rzemwMowFgTltkbASPGACYrL46kXk4BGiE0gzmhliA8Hgiucc8MQj+fVf//WlMNt3naGbkRAEz6CGuAGFDmPRzwQhCBZ40HfeXuPIWHripdPe5GC9E0S/mZMFKaKg7Y7FxYx+SwnopxxgICSjgqj6LHqhPYZJzh6t8hSKcuzKK5DxLwEhKfoASYZs93BmPUm/7Ya4SEgCG+p1nflhMjTrBMfn/pvnHj5732fPDpEz/ir3hekIHLTdVjIKBI0pDB4lpUOR4BXrjb6UIGNZrhMvURCEgWeoj7w81ydYPa9Hv/gAD1evkdEgQNMY7uCOQBfhEq3x9GiKUETrne985yKbcLzzUIAdhsLD4+TuA9KXAn1VorumkOcE8QHOQEhKMKVmfNYA+EAv6U4yGsBimNRHiIIATxV9a7cU5/JETx8hXwTkPGMaMGpOzbGIUZGM7q/+wn0TLKA5WZrpnx2EBM66T9sThMyoQ+03F9dqD9+gDxBCaZNdsoqHtN8OmXRMinBuWwRkyoHjf9ek0Bn4CUJ2kHG5z8dASLQ7A36fd/Xh/gfuX+un6Bh/MzLGgn+l28wJH1bYX+pGW7xKNMjBmmMij3iiwtjdaUHHzwEh11y7dGZ8eqlISBEFdoHO7kRf41uPer/x6Y8hESDCjoiS2wkE/OMh8yV/ZNkLHxgz+WcQyQV5L0LoGHu6JB7yu3YZQ4bPnONV97FpjGIpZXyTY6NNv3lvZ0/bdo0DECqND/yJOklPtyNJX0X98N8EIQCkz/7wsN+9i3CU0p4gxPpbMyCEXjUuL/zcgWV4QTv4BM3jFdd4mXfy4RrtlbZtW7Tx0KvZsEAI/rB29GgRH/cnLxWrAlEiQa03GrTJQJsV9Vqj6EMW6g9vVX+znqJLCUNZFJwBWDBpFQzCs1ATIhJSuKfaC4TQWEJrwVTqC4/ygoEQoSNMVLShqMVU4IVrAxcWF3FLjcx0DMLEYPpHVO8BFYswPY4V4j99+m71HBafciyU1D2uS6kuZvrsfetI35mO6Z7ASpEF12BWR7hDhBVYBkKSxD09giEvl44JbPQ+vdHSAbVvjnnb0XpqgcuBkArIXIcGvBP9Qf2e2Pnk60+2nnWCoVQdxSgUqzBS/x5HLh0TXa2j+3kPCXv075A5PIVJMXlV2FVbmw/EjD8q7sJrrushStpBd7yWYmxX1jR+Gf1JU/OLP7/7u797PX+FHPS0T0Iu7E8uCJ/iVFE+L/w3X3vkq9SKa8rtEsQ+12/AvBqZFI819LwYwAdN7eRpnz9FIzrCAFPoIjdes/1j6aKiAY372Od+yxhUS5QnnQEN1GWoonWRkPjxWDomoNW9E8To/zzgHqBI4XbOAfCIHvisKBCZ7nkdrjcO7fasGLwJIGsDYMafeIqnTEkqugaeye0O0B6z8Od8uBwISR71JTLA6Fq/vFvjYcjQkywCHAFu0UZywShS9nnAcyjp3kBIuxbm2gdCGKK2zJaOKQp2XiTEWMgKAylqCgwBA75TMOtcFqkYxzKs9brm5NBC2+LtOtM+HU3GzKHDw4qqogdnJMDZMQ3VAsUD7aax1sAc/UTeAKG22pufsVlLcsfG0EtoX3Qgp4g+K4WvbXQkSz3ADjDFN2xV0aYi8NqgF9pRYxzVGVVHZx5oaj067JH8siFoqf5LQb7fOtzROAUF8HDt4JM2cJRFMN7ssnkWRSmlEigyznbHlI4h39WTVSOpLe34Hi31Y1xAEppWwCvS4jo8a8zWQP0N2Qrkk9HWVnvocLY7BoK0LZcih/6dymiAhFWYV04soxCKygC3RcjkhbOFR4EQJ0wyDgZUKNcgUyIzNeD7cs7r3PzT/eN5vSklgzahwjomVNFSXo/fOyZWm9WeIJzvKZtCbqsY9MnXHz7/yZ+/GL2nFWaMMWqKFNCpKNV4QtbaopQpEXOGIi0qY70XJk4FUUTDvQn59FRSwtErkFaRXjtfUuJoGDNNo2AM6N/7NMSNp76sifXVDuaWmsN4FB0F7zrriebm+Td//TcH3g0gom4CYzqu344qY0Aja/myl77scMutt5ztggEm9VPRMT7pSGBK19yiiTVrPz9a+z8h7twW6URC4N4KVQl0j+auRiYlPCMDc03s/1c0h5fUflhPY+FlA9cKWMmCNIjv9xqB6j0mXQMi7bBAz8BuxX/TwM1oBX74nu/5nuUUkE1nmYjClO8WBeEVisDhv4y/9auif19jn91fDUhRhoCG3yf/5FkFEopWGNuePnHNjPQENAJnO90DZhn5HIwcCXOYnl31Zdoz/kB8NUCUosI7RgSfMJLkMLnQv3v1e/Ozbz787Yf+9oyffN+xAYy2yBf+6rj0K60HWXS8cHFFFfS7OwAzAqxvHjxP27xyYkQSPPTNPKUOGGu/09fW24sxBFBm3UFr7tq5UyLd0e/RgrNITnuwW9FV455OUpGH7vcZX9IJQAejrj+y17kjRSQm8AFAgHz9kDXyxWAB+UV7tE0/mKfrOMqd/URO2Sl0IkvGCfjQI4DCxz/28QV4zEc7+ALtvIxPe4FMNLDe7q10oB0k6Dw3TdAzruGQAAr4lL4xR/9Xg1PZgOis/ivm12+n0tJh1eDgO0WnpXlFvaSB8W+HhBmf64w/fY4GPcMtQJZjgN+qSxRMKK2jj+xSDxhFP2OvoLUC8LY/l3ar1hG/iYRkl32PVmhpXm0RNj80KyJnPQARfIluKz3lxFSLZQF/8id/cjFUh45hDEbZiakUn//b0ZLyjKlTYECIffw6ttumB++0uDGxSRfpQNDQG0HCvAbvmpSc/zNAiBVg4bUgMOa0GIhgjJROAlb6hVLC5FBp4TML5voYpTDS2danq69ZAEV/xouZKCbjQeyiDcYkR8tDzsDsOfFjzlJKNaW/C6w5Z4zLh1fvEugwBn35XCFh0ZLWp9qb6L+nJTIOgUG0BAYJmzaBkHXE7lVXnZ1KiGHzEjC8cKrreGhqOYzX+gix+q1zREr9dBQy4EAJEg6goS2S+sJnQpcUbXvnFyB52o0L/KCPMRBW4JIgFKmh1KVPCAj6tFalPjL2c12suwJtSgCY8j9whB62yP7Yj/3YGqOnTCus2wuDd8NvXPrBNwFYtA8slC/O8CfUjUn7duaQK/PgLYlMqn+hlKVNGSdn/EiBeRlDIGSPvFUzkAHM2GTo+z2+tPbGX3h3j9ztoCseNY4Zpo6vm3tKOudkBzpFXJLT7g+w58xYezTSbg4HJQcMi2D4rboV9xZB8w4gxzvt8sMzFffFu/Rh67NHZ47J9PzuciAkeTQOKWx62FzWOUgPPbweW5+yBoYYavcA3KLT/mcw/UYfVQ/UGPLK8XyRkmgdr9BX2kOPTquOL9w3Qchj5nbx4uqffNDzgQ73kMMOHTSf+LD5OgATzzL+9Ko1K1JqHqUf/AaYoQ+9gD/9iRK43poXHQF8jKXtsPrkzWdn6KDsA1lkzP1WTVCyaow9aJUzbR6lgwAc7X7lq77y8NWv/uoFCiYIIQ+BVePsxFE6i57jgNAldJ93wMh6mBsQoi1tqrdwLEDp1dbI3LJD3uloNKxuEe2nDWn3m3atAx3ZbivP87rzrjvPTsptLY0T3bSjjyI9PrO1TlR9/guev9KU1YKiTwXE6RbrAkDl9LgWHQBCY6HPlmw+8MADj+rI4jmREQgxMZEQaMegnVoHhHQS3YyEVBiUl+5ZG/4wtfMWDML1mKg0jgEgWmHjlAcAYsFnAaQJFcqtZsB3+q3qFwqvPb+FbPOy9O/3DEEKUhvGFVgg+I3VGLzclxfVtt1SQj5XdINx1BGIGpWvd+/uOexKawchfp+GI3CXUqiwKlDXjo88w6nsp+FAiz7r40pACOMPSJgrWmE4Ssd6oiFGtwbmjTbWnDJHH94kr0VY1NZcgDdD3T0Mq3wig0zItFs+clVQ33TTEhQgyDgoSgwuxNu2Sf9/5s7PLGBAwAkSBWJdAJweax/wKP2xrweecnCZ6AOlJjWjTXN/8a0vPrzxTW9c8vHjP/7jCwzMSMCxGhz9udcfWuErBs96EWh9ZJgzdNPjRnvHtANF2vACrOzekQozPp4ksCSfbF4ThOxGc/KE3zLQGaapQKtXyosvcldU4xgN3RP/ZrwCxEVcXBMICWSkPAPYrtkBUvcHypP1iifNRTt0iDUSmWNY7cYCWK0teaGEPTbCGR2la8g+/suQtwMQ7+K9/58gRHGmlx1iAWNjB94ZOePsibvmhpd5lngfGCdnjLyTcxlrIImBZdQCb+eBkLzjojLWlPySV/eLQqBJtE/PaM89Ra/Ta8ZPF5BlfG3c2sTXnWOxQMg1165nhuU8Gjue1R755vCKvFu7aj2kYvCaaAI9UNoEHYAxBhwtrBk5Z3PoD3MxfmOzjvRFu17Sez1HzFyXLnn00fUXr+IHfx3dniNjnngI8PdnPtoucjd529g540VCO+G32kPtr92CV1+9xg+EsLFsLr2p4Bzv+d06+J3s52wat8gTXZmzkI3KDrBnrZF3Yy21ZB7mDMTSM9YCGMKD5q1dv7Md5oUXewKv9eKgmgu5Aa60W2F84LKyhc67MV80o7PM2f1X3XvvvY8aOMRG2QEhJgaECL9jdoWWQIj/DWaCEI3MnBgA4vkOrlUTgjEKhROkGNkg950tJo05LFoePKYIqfqfASxkW2Gq642jmgLfF+7Ps9MXQnm1rdgitnsgj0jbmKNDXgrlWWRnBRCk9mETNsrOO4MifC8a0lhct3vG0+il1Gc6psVOWIwnhZBH4fNMa2VAZhg8NGpe6OeeaTTOAyF7OqZ95NIybZe2RvgFY2Ey87TemLe1Djw4Ztu9mC7FZewMg2N+KRa1DoTVXAv3EYxCuxSN9fOO+UurRZeMUY8BwNzGB9jgFyCnHQ+UfWmUDN801MYvDKq2iXIEzG3d7cAoNRl+l7LxfTzVumZU+6xtStWfOeA9PEOGKNmKmKON/ksZaEPI1wGARb0YCWBDsTi6Gad1UM9lLIVfi4QE/BtPoLn8dQcr7SAkmqaYU84zOlmac/K0NZx8SBaNPSUfz897Jv8GprUzo60p1fqM/6enVr/l2W2vVeBn7ECoNhikqRjrmx5gYETy0BOPMHQ89C9+3hdf8TNjzvjhSDpmghD6AV/jL7yAJ8iZSA6ZsX4ME34u7VKdCF3je0aZQazAdgKRPR2Drq2969ARCAHY6cPSEMlWRjUgGkBJvxg/D5jxwZvoRYbNg/yg5xnAPC3AZbDxLiDfM2asCzBl7sbVM2gAsJ5LYixkm0MDsATI8LrvyRSHgaEu3O8a/dHJrkNPv3VuSKejkoMZ/bN+6KF/17jHvcaCv4CEzstox14RVuPwHd1252fuXOd+5LS1nbYn51YWEAjRDyeOnsO/nUje96JljL52BAl8j8baMYfkrzUufWUefjN+1+nPb+QTjayV8QNA6TRO43v/9L3rGutvrY3NWumbfJAtNKdnjRUQ0U/prTaM4NOAmt/pQPK2QKvdMYjPgMg3F2K2G0D4GaLF7EK9hCFlmUec12/RLI4QklA1g2DboMOTXItYeeMGE1JCjHJjRR8ImQlVvEghUJ4peO/lTAvd69viBDoKt/VcAIyhf+10KmD1F9UfZIzqu3SO3xF+obbTFEE5dcxEWaAT77RwakqziuVplHYFjD7NLa8uJYsx0Mu8ZtFibaBjACrAYV6FHc3F98aN6bTntzzRvWalHQ36FI52D8XA0ypfXAqm4lQKAW8w9J7CyOu0hsCCvCGGJTTRO0/WOBhUPEe4ikhRqBjcGia05msO7qVMKi7zufMP8Fx0JAzCuBRST1atGtvauM5fqYboaUzWWuEbPjYvHhslLfyoJkTuG2iybTYQG93ij1IRxmYuoiuUs/uAMnOV7lnbmO+550wBBhSttbG4jyzKoftsLXh6oiAUtcPT8N7P/MzPrIhP88+4lobr8wS+kw+LgBQpyhEwjwkc4lXjrG6qaFAGKkVYLr3oy7FUhn7jwVKK8/Oe7kpW46GiqPFE0U+6BF/aWj3lo+hmIWxjLh2bDqGEtVcEkEGIPru8PJ70zIx2RqOMu/EEjDOg+A/tGIfAMzlk9BhEvE+Bd3YFOVMH0/bdAEPODd1n3HThXkjtezTkLAJC0hx56n4LqBSZSicHQvyOH8kYuWCc0ZvRMw5jawtsUV1zxrMOBWQUjdtakRM1MF/6/C9dvK5d7ww4Pd/Js/geYGHI0KqDscg3/attczJvNARAM7j4gr1xD17RN/3tvjY3mKO5BxR69Ijxs5OcI7oAPd2jL20V1ZqRSGDLeolo9HA9fRu7uVXMS1dZg8CL70VCOoEUTwJ79KX2OyfFGAMARWuqG0LnnE9ri4ZARrTxjn7aKp1Dh5ovcIFO1iD7Y47m4FqAk45EY3on3Wyt8Qa9qX30dZ/5KBiuCFmb1kX/VzkxNU8eCDFJAvr93//9ywvDJADIUuR3fGqFvEthlPaYSkihnHtN2JkZagM6T8F1bdFpoS2IhezAFJPoONy8qMKsEa88cKHfakQIJuKZj3aK2KQEvGvTxBEKIQo1JbiUT153YTBj7FwBDNt+cwayReZ194wdYyhsGSM8XhCSkspznLnUvBjfhaA776SwaZGmQF9MUQosL7sU165Um492IGwM7dqKqfKIC0MCDKUJFJAJGbqPMsOoPdK7XUoxa0a6/eXuMyfKxR/l5VrfzXxnRhbvWV/jrTgVLYxv7Ww6zXNbEwCnfGwe9jS605AU8qdMpTrMQ8E2JSEiIffOWACy+NvzkSgHvJJR9r9xa8t4taWQFa2Flt1LPni+nWkQj85UhnmIJmZMKUB0LHqBtsZkfuaZR1Y0AQ9YpwDIBAPNP77cQUigD6/HU3nYaBg/Zehc77uiHt3j/mi6G+wZHSndUZTTZ+MvLTJBYgbQu/nFIwF/3+ufXpFbl3p56OGTs4r8naUkrr7m8KybTlJj7YrhmdEJaImf8KKwMx7Tjp0eezTzMV9sH3ImAk0zkkBm8UzRQ7qXDJkPWgHvFeGjFVDkjyxyAJxZwyiQUXxZkeNcJ8PpfI1jh5m19ZRxMg4GdoKQ+KK1muMPxK8UyP/6q8Mr/uMrDrbwSzPRxcZRCgwPaCP+JkNACIM3QYh1MAYvsoIO+L4jIBguY5Bqo2esC/1MvqsJ66FyPRakeVfM3o5K9wJ2Ocfmg/9yeL2jd+dm4Bv940npUXbEdxPkJvfmy3YGkHKKgQby672aFfMHEsyXHsS31p6R17/ftCWaQNdYJ98DbXgUXTuAzPjZTy/0ryg5EAIIFFmmj/BRT+Glc+njUmZ4w+8FGtDTn/HRSe1C66GeySW6ohMZys4br2ersb9tGul4jgVCEAwzO8WOh4XITmiExDAYNJc3aYExRF7rHgnxjAvHKfNERUISlAyGiSN+g8uw+t6CdhpeW9QQHpO4x6BDhq4NSOQ1mkMG2nWIWLFRCtiiaNu9eUEWMUNX0anxESDjwjQZa4pfm2hk0YwDsS0uzxazpPQLracUCnFeKhJSbo/wWRdzz6iUjkmJ5tGnIIpSFe3IOy86VD1Jwpa3u48nRc14mi9PHS3Q1jpiRMzUAUNobd0CIe0ooBh9T8ii5Q5CRALQzjoDLYQbXTG6FwHXL/rPFJI1qErctXnCDEV1J3hXUbXoA97Au+ZS8VjrEt30Z5wEj9C8/vWvX0/OBTCdGcL74RXzQP1PsEVJyEbGE60nCCEnlOq3f/u3n6WXKuLK+5mRkLxFa2UMZJJiFhHpGRlogaZ+d06IaKOUU1GdDF7rXhg0MLAD4/k5oBCv7pEQbRWN8H+RlkBDhqa1MobzQEj9Rv9ATOMOVOxGPn73faHi+ijqFyjKc+8e65FsuadwN/5hrChk80Jz9zIEUgwUp+8nrwTUnggIaW2MW9SOUZ4ghLx99CMfXeeIMEwMb6llutr1jA6+nEWlybD5BkJyBOZ4K6oEGtCo3YBkBJ+1Fjl36d0iI+43Bl482aVbvUqrMo5Fd2f0JxBCl0wQYg7u8WLIjN1YvJNLRtI8gBDXmjcerbgdTaxRtT/oFwjx3vfmaq2NjW4A4MzR/P2ZVzahSIi5AwHWStGzyE+HYZLpnbfYAv3QU9W00HEcEP12/pLPrmUz0cU46U7pGNeZf8e1B1x8R69In+kjvWUc1fW4ln4tmpidwj9oSG/qt6fZ4vmOUkcLa2MdzdH4zd0LffShXAPwsy5eHWpW9sHY0Qod2QQgq92uRaTw6dnuGA3Jc1fTEAjx/UzHZIQQ3ILuIARzyFMjkiOuVXBX6JKCnSAkzzqBZoCEh3pGTIuOYCnmttEaA6EMoQkBFWbF2IWOU8oWC6CYIGTVJ5x6sS2O7yqybN94ufQARpEIiNBCAmoAV3Uv5pPC2hX7eSBE22f509MDZzBViNFvFrb2UvSFy33OCJbDrEZAn+7NG/B7CmaOB430ZyyYTKSjwjDC7uX3ahs6IMpvCuuir3uF4BhKQlBINkVeJAR/yB+jM49znS1w441nOx6Oeexrno9cWFsXKSVrXm63aARGYmTKAAAgAElEQVSBEybkXRo/RWOd2u6W4BZJigZFGggJJWBXiuJEz0FyrbRUB/lQIg4J8zyXDkmrLmGm2IxJbUx78inX2z9x++ETt39i0ctYo23GXP8UjHNnjFuNVg/0Q3senPor/Th9kpKyZuZVJM7nWTSn7cZ3qUhItHANuSMPpUrcH+gPNMy0pt+th75L+U3ws0dDdv6sr/h1333T+Bsjnp6gJGNZFOpYxKvrveO7dtcUSUN7ERF6yBks1m4+O2bKyxNNx+gff5g3+SnKZl5kC3+IQD/w4ANnUUKK3bria6kHBsF4OQWzzs46VIRYOibg3RzoAHqKji7MPyMhOZvpvZyI7uu0TMaOrqgwFbA2r1UYfJr+zMNG95WOect/P9zxqTvWNQABp8ccSsszgF6cierPzJuBBgzT1971R97JeQWyDCcbNNMx5Eb75MX6evWEdcaVzAEk6G6O1mWmY0QdrZkDOTnp+My88I51wfMzHcNIo4M09af/z6dX+8ZTNMNY/LXbzTroU02Q0oZ2cP3Z//yzwz985h9Wf+3UoV/pJvS1DtbAveZVuYPPXuajX3NNRlpLYKbaMXaOjU/O0TRHlDOnH9dX/0M3GaP7pG7QoGM50JP+L5paJsO6aLMzZdZhZYW23/GOd6ydMBSPrX/yjBZX2Fg1c48JL8RoMggY4Q1AHYmnjmIMxXPC1Z1aWSV+eW/MUljXojRYyh2BMSum8844uKYTT7URk2TwK35BXIas3y0SApg8pWe8+irqUe5vCqpr9IWgeRWE02ICOCtt8+TrDzc89YZFFykr7/rxlxItx74b+qlEE+j6yZhox5gCIb5P4af8dkCSYSj0HL18Lgo1Q8R5YtEmpvU9L5v3BSR0qmzgC3qmDComlnYT0ehQss5YMB5r1/bA5o1XAAiGlULCc2olCiXOlNOkXTTqaO68DO1RgMZlfXh2FDoh8T9F5n99lhcvutac8Zm1qFoevZyMKCXTk0rzNnleAI6D2fB5ld4ppaJN1S4R0g5jQmv0NA5rSy6stTnFW/geDckkhakgVp9At3tdJ8Wj8NJOnoqCA9xohl+qB5iRw50/S9vMVEqAeHkqV111Bnxr3+95lbOGw//mrD8yZH69Snn6HDiIXslLKZYilTsIiV+LFminaEeGILAeEJqgava9/++z8WjTvdaMsRPFQmc8WoQgIHy59Ew8ZT6liWZhalE5PCCSmNK3zqVpzIvcx98V1HN8CpeTRYahtEUp6bkTgi7YQRM6GkMPKNVvnnN0KCLVvfGAd/eSqUBIBY4ZO8YGnzxG3z1y4fCRj35kPSTVfN1D7jku+tcvPiKveIhe0Tdjpy9g3sGI1btVM9I5F+xK8ioSCkTQ8eSNLLufTUMvOgdQAAB9duZOKWxy2s66oi3t9uycEmOwNkXH0d99eBBt2U3XuL+j7XNUgYVSMx1RQAeQZXoH+EW7dp8AncYaLbTPcXMN24c2fmM72afqVeiSDk8rk0Gu3Q/04XNtJK+2hj/txqct3WysfV/ayVwBZNFg4DAdQY/jMetQKs3ci44mC9VcotOKuErHTBAipYBxgJCv+E9fsdAXA4uYlG5eUPnAXZARThg7EAKJThCi0yZd2AvhUoQWhcFCSBNCXK9ZzWy8LTwGdL0xI3SpC8ax+gf3I2ShWmO3sBbBdfrRf2F/v1MKvu8gGPcXFXEdRUApILgwqhC9RTOuWSPjvkt5nSm9BFvbeXEZi6IG5pESrvp5tl2Y2XWFS6uOzii5PoXYO4GvgDZF6T5RrXKSxkThdGCd9SAA1gmTOwHR/AkxAaUIrAc6VWdTnj5vl9AQPm2iM/RfGq4IWaArJbaDELQWCobyASB9e14Fvu1ZCXiE8jC+nhlhnkWSZp0IGpYa1LbxAGLqQ3qWg7GIDnpacsLfuJKH8qMUWnl3fO9zPOqdEUnJt87GxbA6HO0HfuAHFm+hL6/c2ERfACzGUQ0WeevBV/gjWcp4BQp8v0ce4of6nlG15Geml8pBF20p8hbPJUfx9YzwTDCyG7QAQEAowNIaTSDRGDNWpTCL/gWgck4uBUKSsWkk/Z/zoA/OmB1RQDmdVY3J7GfObYLmHYTUtvcMAV5BVyCE4WUQAuOMOWVtXRloPK5NsoW/peHwFFlsl4RrczrQpHQyD39PJ6V3OgMKv+ecoUFpxrznaNq88PYEIZ2v0XlL+sR/8QP+1aZ5qrVicDv/58v/3Zcfnvu8556lQfA0uTb+dhx2uKGIhj9GFEhxnXGvcyzuv38BGiDe9XQZMFlkzhykWIGAl7z4JSsa48ThdpwUKTf/tW327z+2nvrNZhgTngFeetIu/VbtU3rZmlk7DlDABK3Nw/dsizaq+aGXOBfk2jg9jwuvqUnSHzpxcvXve4BMX343b/2VJm9XJn3run7rIDf0ife0hYZtUQ8UV1DaFuPWu1pA40d/1xVtDZDguSJARW7QEm+Ye9FwdFnngdkagziMqdMhnX3A2wNCMIVtlEJFUg2eCVKxZ7nevbAxEILY7/nD9xx+912/+zkgRMcVqARQQlMdLlNVNYZBTPcQ+g6OcV3FVPoCJjqVzeR8xhyFyGqHUdS3+3uV+kEw9yBY9ScWyB53xVbVwrhOn233Q5sq1cuZa7uoy3lKMEU8FdUOQvIi8qxTfDH7vgUzhbyH3LTrNXcXBM4Yx+ZmTK7FyKJalCHmLXqUgeRNUM4UCOAqrWLN1nkgp7U0hDkQlxLS1wQhFXV2VL/1DQQYCwU2XzsIMW5AhgDwZISEjQNfzSdwFgkhVPGcdlOK6FLIGa1L0Xmn+MmGUGqAASj3RNueuIpmhHHmhV2bIQ/0dH9gskdgT2/eb+gKgNiN45h4hX+3vfG2NV6Hl/HkRBzVLFDm5uWFfwMa5EH/eKg6oR2EBBJKUeg7YOK9qGWGH50Cydai9Uy+AhGu0da+G8P9pRwL+QY00CjlWNolvo0HzgP1xoe2ge+M5fTCA+wTuE8QMgFYaYt2+DBojs8Xhq9oOiC2A6QrASGNk/IPhJg7cE+O6CmGybqruQA0cogYWA6iOYqEVM/ic8aEcXGd+eCpHdSVNmQc/E8/WtP0kO/i2WS4MVfjEQgBhOgFY+0Qr2prutczvehSfG/7OyA1Qcizbz45A0gbgAJQgWesmX7iq84MAg7pX3qEruFwkEl0kjqtXsw7nc5bb4sqnUNnsCO+t/4cIXPAt+hIrxgHeloLegR96EaFofQvW9PR5KWSzV+7gY4izWipbW3QlXje5xwl8/VS9ClqQ4caF6AlFaSd6iq0UcSn6DZQMJ2bHGvfBaLY8PSo34EDbVXX4oC9a687qdvkYBcJqQ33sAtkgr5Ge3rH2pRqwnPuT//RjWgtElMKVbtrdwwQYoERWehX5ILSdUy0I2ENWAW/hRayQtzqCXTaDhbMilnkyShHxBeqlkvf0zEVAWWwIwoFWZjVBLQHBBDKimf0k8fDyFTngNkxhLY6dAgzlx4JOJRm8Y5APWaZMUOHwu36wFDG41rvCI1pMhjudw3gRhnU1x7uTinlhUwv3G+lYwp/ZjC0Q3jybq1RkYEUaW32Oa/XdRmLaUBi1qk42/GDdhkh9/P8zJ1wmydalY4SHbB7Cj8AIASjXR+Eyv2EDFLPq7Q+s8aAUon++MV1eWLxVaHhxruDEIrbd+ZK8fB4tGEM+MP4OoBHyHk+VwLdAzlFQ4wvOpiTto0bCOGdEFS00Laj6UUlEvy1Rfmuu852LqFlysfcijyZyzS8ecfGoE/rbO3RFx3wtl0e2sBn5NG1CsCtHTCkyDUF106mQIg5xsfkZfJnoKkxVIwYn5QGdZ0+M7x+RwvtzvYC3nhYv/sW9XYizGjTTOdoNxAb8H4MCt0+6L+UTTvvovMehQlo7SBhb39GCwI2gVHRKYaPFxxfXwkIQZeZjmGUbWkPhDDKyQ5DC1ySEd8xev6iOX6z7taEnHWIX3xQMXnbfOn1nCxjRg9riE489ng7EFBKbU/HBELcX7GodAwQIlro/tKggHtrPXWV/hR1dy6Ksbm/A87cQ1bpm6I6DLXIhHV2LZBuzOwScGC86GhMAIh0gXaAEga85wPhSWPxTn6MVf/kBZBjLMl3ep6TQy7RDrAwRukg9+iz8zG0384aOsO6sWH+ctqNPTuhff1VR8HJZxtrg0NFp7mO/RUMmE4A+9xZHTnx1WB0qJrrq/EBAICDCULMpe3LpaGK+FtHvEGXBir97zrjTgasvTFrK4CMj/FlkXBr0E43tMz2o8tZJMTNDttS5IaRbP1jRCyqRXAaKO+r7bAWMW/OQlTPIQzmXoaAwnS+gYUzeGgIU1TkafLVbQRi2q6bN6hdBDbpmZvyffnuDBiG1H7plMKK2sJs1VZ4J7AxY4DDfcaIWIXOq2rGcBnZwmptX1WYiIEw8f5KEQYEpsJKEcz3kL770KT8doCiGpHC4BnlFAVlhYbVwXQGgeu9igKhCeGh6FxDgKqUb788bwzi7ZjhwJ82KpzCbDwF647GhAUdeIuEhFdRoaL54KdC+ujYcdEZHn3ovzHskTbzNUdrx0P0h7Z4AcNTPsbtReAgecoAWv/gBz54+Ojff3Tlv1Ns7o02GdgErRoaPCDqo/aiQlu0+6M/+qP1zBZPn8YLzhXRX7VEFABeWoJ21VVnEYZASCmHnjWE5yj2wGfhy9e85jUHD9ZTd2OdKGK/6Y8S9+RqCrqIWiA20FrfRQv2Go4ZIfB/PDujeseAQBET7aLdBL1FUPb2AvTaC9QUgSr8P/tCZ/xifb0X2dFXjsS8PnoHYOiAPPa5DpcCNhnZnCz8E7C1RtJgiu/1tadapyzXR06Gz3g3gGeM11173So6JYOcGXzKAw5sANCdZuq7IrnaYChFIekmaVDrWlGnttMV+En7RSUmaHRdhlvEkwFmCNHbupgfOqRfpv4KmDrIkgcsGkP+0rP0PkBMfxhLa4Y36AhHQpizPnn05DadA3wUudCO+ZJbOgpPcHYZaADCb95LHdA9aIKOaMf4eq/QFV9XCKs96wPMoa3+ya3/jZODxQCL8ANU+qZz0lv0nu+tazuMrIF2i+rhH+uIpmirfTRHD4YcHcl0D/PsHBHRkM6nAkA49fhPX3hP350bo42i4OQim2huRcXQr7Ek2+43Ju3Rc9rvrBLXAEB0i+voKffjBXajs138DiOUwgE4XF+qz9jwAXr48/KODu5ZIESOU4gMCPHsE4uoEE7OCvNaQAU+tj9VqFK43yQtVnlLhBNF0bi8uWcEtJvFIujYRE0EoaqhMNAMQ88cKC/aFjN9hNwJB4VUIVbKLuChvbZPtd22mhBzCuXVTs+qwfAEJiNIGCwiI9MWtwSznSaiPbzTCm2mgpsg5DxFPhVX6ZZSFoW5LKg55anmafou4OI9RVtdgOtKwWCqChTNzxqZFyFrX3fKZgGNW249XP+Uk0dGm1tnJzCytqhJFYic6VchFWZkKK2Jvuwu0b4xay/Pq9RH4Tu/5y1l2KJDu6L8vgDD6VkNxtIjp/2GTpQsZreW1phiMhbXUdj+KBACE00Y84qfZ27VHI0hYOmz6A9gJULknSJyyjCFp5KdkP/CL/zC6i/jl9Bl2PIGk58ie2QhIIUGlDJjJ+cP4PL8zJ8sVXgnMmPvvUPTyKg2i6QETncj6ZqiaWhQ5DGQPKMPRcUuZbDbohsIKSqV4crJ0EbgqFRL1wbGosnsL6eCHJU2LkVzDAAEhJpH0cuiIHuN0eXACB4o+lmEygF8niHE4DaX2c4+rpki2q8zdzoNn6pLoF+tPeOkbWkCXjxZxXNtK0U7gIV+xe+8fnPdQUjpt/NAiN/91qmseEsfCyBdd93Zbrsid8YfqMW7jBLdx/AIz5N5Y0MrRpmxKqIcyDQvMvezP/uza/wMrblxbPRNztCdPmH4zN/1HQ9PzoEC9+Hh5NYYem6M6wFH+jzAa04ca+tHntDUd2RKRBWPoT2dVS1XqXYyT8Zdb74ioNbGOpHDwERA01gDGta24wSq10CjjjbAz5wJ+sR80QewMVagyO8AFgennVxsGnp1CGSpYMZ/pka0VbSTPsRr+sCTxkW/aqfieDSptoRdSG8XDIhX9QE80n3soLXGQ0V+XO/7jsQwzp5bUzqpM0w+B4QogCP4kD50rTGerrMIoEXGykLkabf1sorgHYRoLxDSohic+wvPZHBNAMPyNl2DGdzjL/RY7o1QIGBCXDGohU3ZIShmKAVAOWBMhkX/M0zYbhp9ub/UUDUw1aQY85Oue9I6vr3cJ+XRzpi86pTNeSDEuDNMU2ldDoSkRDO8FnKCkASu8FwhVd83X99ZN3+UBOawrpjVWNxrvhRKqbryqD6jJ4XjybjO5KC4hA7xSefMEByFS4CkMZebzyssZJ4RywhqvwiVe9C7vKb3dkBYJ2Nq/m3RNTf3pLTwAC+DIrNGQofav+XLbllnLwj5VldDONCER+L/AF+Cp3/AXCjWeTh4BggDbOyeQLOf//mfXylI45v1COg/PeIJQopeVcxnTQAQoX9epmgLPsIb+iEfeJji4+U5w4QSKEqg7/NACPpmxItETP55oiAkUByY3dtDh73/Y+H+5Ce5DkTkAOR0TOPonkBI4KeITPU59X058NHv6Gid0VSb9Jz1kUrwoM5j4OMYCJkpnsYpLeMQtfhLVEA/1SVYT+DSHz6WcpFuZICMBai2mxHPMqztQkuvBOAuFQnRh98BGuAcKNcHeqHVlE9zmBEv9ymopGPJgPEZB5oxdL7vBNaAS/xHdkVCRNjJGuNPtgAQn9Fc39pFl7WN/aGHD7d/8vZl/KQqOQbG651dANgZQjQESNyf84Jm/gcm6LWAkTX4p3v/aekS82VzPIdKdMoLyCfj6nHUBLmGrIlAASHmyU7Sf+amH/IcCGH7AtAz9aYdBrzCXZs+0J+uMk66U6TDeNAZQOl4AeOyPq7pQavo4090gi70O0CWc0OO8Aua0G/xkOgaegF2AWr9Gbd7OxcL8GIL3ec372wA/Y7+2u/QMnOTAjSPHoOAb7TrN7yL543F/WcgxMOcKDMnL2rQbgDV+ISOArcNEUNY5NCw3yh8Ey58h5k8xwJKVawpb26hSse4dkZC2r1RJMRnC2OwriuHnCeV8SEQfnd9HrqJmniGOuas8JIg9EyCIiUYPs+9A9WOeWblu/Sl3aI4DAfaYCDCt+eh84QDHSmtxwtCAksp1yIZRUJ4Iv5PkZtrBgttrFEeb2vl+hjO9YXZAizGLCX3rd/6res6c8S4lCEGouwwT0Vs3/It37IMI4WIWd2DQXkbhawzuo1TROOz951ETKxlyska4BXXUbze56toWkqtHVbmGoCyddoZIgw15URorA8+BkJ4GEAEHpBPNn/jJujo4fty542tbbH4gKIUfaB0gTf9UIzGBKh7cCPFVZ1S4w94ZYQCXtan7Z/oZHzO6cHH6rQYiCJ2CuL0TzFbe7SiFI3bWlv7PR0z6Vc6y3cZeGugL/eVuggsdM0xo30sHZOjcR4IqW4jsDxD/f7fa0hSWsYdsKgou7TCHJv2CwN3T/ye7DxeAOI6ipJiD+TRF/4X7RUNuVIQUhqVQeLIVBCOr62p/siOiIBr8ab+8F3FmIFjRkmKHK2rp9gjIUVQtUtvVZOQU1L0lpfMcDOM+g/cBTpcj56lzoytgtHqwuhtu9PoRt8xNJw+zyBR95JjpND/7nvuXrVMnFtjYnClPHn+9AqQEAAThUcn625+rgXQ9Vf6nIOhLde0XujzwP0PHP7vQyfGDw1FUL7t277tzLEl566rZAAAE4VItqRAOAIMPrq066XnUpFhURypKIDIOGc6xjysX5FmNCgCQX+kFwEGPJAjQgdwdtDG/VLJdvHoP0D7ohe+6PDMZz1z0dhaVO7QpoxSL/pAU5+LeltPsgokVIOSU0pPetFfZAxAq76uVBraq1MzTjoIT2q/+XU2kzlWpFoa3Tz1yYas058ffPDBtTsGMYEQR1G7yEmRCrAYAnkxYXbIrwKgvAIDz0vx3Que/4LDD/7XH1zVvVAkEGKRGQOD1A+iYYonf/6TD8/4wmecPXgnYEAhe7UPPG+mnTHaqXYgzzUFmvEIyTe3drtot4NoylVOhWnuKegKNhG256ZgVn0YW0oT86MNQd/DvXtkZIKR+i3S47eKCFPS5fGLkOwKNJBjnmhqTNYj8JJxsegBgpR0W7UY2JS//tDgq/7zVx1e/4bXL6OtLcIgHJhRMs4UGMDaM016nDwB4gV5ARyUUF5oUS3rre0AXSFBY17jvvqazzkmu9oA7ZZmI3xf8NQvWFEZL/PTB4MMnUPlhELIEw2ET4Wv23dvDMCDsXcqaXMmYNG21BDBA0K88DilaP6d9uik4De/+c2L5wNXhaILzUfHPQWBBsK+IpEOD2yHgKgHAF0hme/t0CnlWG1PXjjaFrGc6ZfAjLFPPgnkRj981f2Bp1k7Ex9WgxG9rWWRTdd3WmXttV0zXs3J0H+0CZxNw5fR67fSJEU4mk/A6DygsUdOLgdIjDtHxVgZafpDFETtm/W41GvpxouPri2e6UlG2PkivgeWq/8SNTY/DoC1rhYGD5o/2nHyiuz6XroAz0iP9uTd6gNay1l0ve82MyZrB4QwNHRsD7FzP71qvEsfPXJy3EA8VFQKAJAyZFREBOiKjKL/0U87og6Al/voDgBbJISepSsAAJ4979yYyRZgBuSjBRoAEbalAwXWpt1p5BctjF+UBIAhzyKFM+0vUvO93/u9y8Dm0dN90jEcEuMGpNDUOtP3nIBSyqU0GHMyZx4MPB1g3axP9RDVtRi7tSpq6zO6mCvdZSxsZIXt+pLqM1fyTT+jhXf6Dw+jDwDRtmyRF98bUzbQd643no67AIZ6UnnjMG6/o5W1r2zh7rvuPtx518kWcTylPf1aP+NCZzpPO4H0zj9ynb6KWKJRPEH28YQ/410npqoH8VJEKtelU57ia1/72kXgTgP9wF9+YBX2eRXGCyDk0ZiMgjmo1sKKrFi4DlwxKILcIHymrPNsTc5v2msvNGYLPVnIjJfrLKbFTtFm5ItKYFyT9tliYDjEMG5jLSdvTq6zgKE5CrT900UJAhodAYxJRUI6cXD33PfQbOPL+JSzKz++h8urO8mr25VoIdK8vUBM6+IzGhU10g7GJ4BtaQ4Eadv8zdH6AaKEvEOECDZhwB/uwWR++4Zv+IblwfidYcSUAKzv9J/HWkEkBu3PtZQEOvsubwmd4qkJ3IqYpSDNwXh66GGKF094aYMyUp/08Y99/PDyf//yxdeuB7B8T3F1uiqFQ8FEk2k00QbdeD12y2hb1M+11klYVtvG6AwRNVbaKiSccJeiSInP+enDuR+iHeRIWxQu78532sBvxon/KX7esDX1Wzt1SrVoe4KQYwbT+PBt9UQZmsBXoDUPbAfSM0oRCClqgS4TIAQiWl9t4lV9Vniafgm4Nb4JuF2/A/zWe87xWBrkcsBjv780oLY6fEmU0MMD4+nz2kz+A1g+A9cLYF345wdJUt4MMn5jjCvko+86/pvebEum9vyGt8kA4yoat8DCww+fbY9MXtDO2uwpwsBqOyfwFMCLHwJg6bTSielqfdGngD5QjD+lkvRDJgF6wEibCnDX+lx98mwvOuZXfuVXlpOKhmQKEMGrZCaPX80ImpUCFiEkC75LBxkDPUX/6I9OAijIdudOpb+r3zJO36Eh2QcAOi/Ku2iAyKi5iP4XZa14vDoyPFFBp7UzBxGC0hD0RXWKbQAwpgw5Whgz+gMiaFb9jzECo2xfkQW2sh2QrgNW/A5YoJ22sinaq2aErvrw//7w4cMf+fCSM3M0LrxjTvqZAL9TzqvrcA864K3qWqSGASk6q/NQiubkXFR/Em31UclEdUpn6RgM8ju/+zvrCGpE4i16XoVF4AGLhMi5aZSyKySaAskDsSidX+B6XiFDXXHODkJMroPDMJoJtkUMSqrCG/HLby1BPq3bsCCF5BDaxMp3xRwBpip/iy4UAu+z+wEV7aFBxZv6roB2hnj1g3kgcO874DimmFLgpUN8LqxZNGfmzI35/9F2LzG3XuVhxz/7nGMKhoSAKXcCphUQCRpBHIKUNlJJBgWpTkoGdBALGgSiYDHgMmAACJmbEYgAEjDAXCQcJs0sHaUTEAwgIEGImkmapirXYjBXc/HB1W+d/d95WP6+c4xot/Rpf3vv913rWc/9ttZbZJlymeOC2X31TtRN7TvjUjI5Jsal7OCboMMV/K8o5RCJwr/vCBNHNIfEuKId6UlKqQbIjjoWATGM+iEwv5Sn2it+MJ4XOFJgKWXMurJih0e+x0/WnDFsvX3OEXMN2uBJ8MCVP3NQ3K4jlLJU+nYoHM20UteiO9kZwl09E79SSB0cFE6sYTbXMhCeWksBWC/HXS+MtCycPe95z1twffjDH16HjLVN1zxlHIoo9kyI6MfWW8ZFJsR61KI5G/BkDueGULKagX1PxjpaPwVRFgPuLueEoMN0QnJeU0gzC7I7IdNZqWxVpN1vzd06+773mbGsiz8Hpfd6mQoscoqmEzIdo+mM/LJOiHHN62/2JjGGzmu5LzK/1nrIhuQ8+1zwRz4YEeVMylravzJUZ1PAkyi1TIjsol4GvQn0a9s525lCVxoD/DmE9Fn0CV9dnxPCsImM0S0neTohc705Aj39l+EFh7lzkvDTdEJkgIrkOeqCVHP1NFlr4QC4Hx70bJmHg8MmOaeFocMr9YcxgO2U5KD4nx0TZKTH4YL8tXPPGmVcwE4vwHOliU4tJaPwQQdWsgArfsQP9EQZOnRtSzwnTqbVePUUGsNfOphehidVAfjlBFmHMXxvDPDRNa6lr8m4+cFU2VgfDRjAAiZOVk4zp6E+DnTAY6u35nA+R+fJ+Gy+Gkbh3FjuqaSfEwJPBefP/O1nnjz6MZeO2QcfnWct1tBhZfEL++HVc2aMwfNs3AMAACAASURBVIEB43GLLqZUiuF5Gkw6XSQGUEzBqxQFGxxApcLr2yhNzhhKVbtf+tuYGBzTcEQwoMkhM4/O9xDP+bDoOnxdB2i/W7xrUnYpBgzht1J+SjXuh8BSZZivUwMziEXc4DUnpCRs63kNX/va8VyQWY5pm1eRJ3jUDCs1XSnKSrFOY9RWwxh8OiEYrD9wYMD5gkN/KRi/10uB6WvyLCLq8J8+h1dzggM+/cbYSXvCo6wI/KC9+qw1wFv0xAOMO75B8xrSRGdKbmqyGfKZPs8hCZaUfNGcde89Apg6RVrkLApDD+OlfDkexivViUaUOAfZc0Ckx+MB89RdTnEpS+oRKa1NSRnL2PiYYyPTI21LOd5+++2reZSQizw85wU+ZIocTc25MUYlCWs4ywmRKr7pppvW7jRrwCcUpj9jUMRkgvLutOC2JpJBPDSzIFdyQsDknvgRvSv9eY9/MvwZ+Iz7NErwX2YgpwMOc5S9N0+4aG7jlDErKPBOriu9xCc5RjlaMzs44QnG3s8qxeRo5ABP+YpHyQldmGNqV5Qg7b689mzImufghOArOEZDPXTKemSvrBmemo9P38sxeIsBY4zwNx4xX4Gcccq8pSOmw+a3WY4h1z1yAd5zRKwz3RtO/MZwkh3wC0jIRJlSv8MZWBbtr7p6oUvZ1G9kRvadbllBzQ/vWpn2doAxjGUG6CA2hbwxcngBHmXb4afsAcPPmXPURAbY2Dkh9B9HT89NTm0bGNLtcEDH1CNYH5hxyLRejCc/5clLH1oH5wAN/W8MMoAWxnCve4wF/4xxmZA2aBRImde19Db4ZIdygtgXyQDzsItwbd3tEmJjO82ankIjzxz6F//y0hZgOkFmB73ouw4og2vroF/aeeM7OgY8vit4Mt98ijDHsWC37Dq44IH+rIxYMOhaYxgzPQG2oxNCKP7qv/3Vya233rqAFsVKNXvp3JU2816WoPIBgnoB3ItBIpzONuBRiQZFlzVguaa944jSToZ5LoSFWCBk1UXrPtemgCwQ0hmZ0viIXlaBMajBEcyYEHLqB0kJ5tVhCF4Zpqn5kQLgWVceascDWMFRGpBzBpY9qgVzHerVZX2XIwKmqaQJPaVs3XVUp0ByVBCwLFBlDDiHh+BMmKy3g4rgkXKYaWFwZHTADnf+wMxDp1DgXMRPycGHZwEZV4mAwPcURYrLfZjPWIRNWhL+Zn9CfR4psrJXx/6QB1y7lFT4gpN6VzrLJAe4pi3XojXaUgjt8cd/eKknScoaiGArTcFFkX84g29jWQdlJvvTUy/hIv4yNx7lLBBgfVNq3BwiZZmXvvSla/2cMteIuOJJfGQNFEsGA9+5nuNP8ZLDDocDE5iti4PiwXUUOEWLrjPTBHbXhTPrq6QUbYuMMyozSxFdduO6ZxpmJD2vTTbiM/ycA7M7A42RsdszG/Ekvsp56R5463/j5uD4fmZsrpSpqH8hmsSPZBMOydh8+R08nEV9OznvYMnQzcxTGU9j0LGyb73SZfiXjmRQXS9TZ150pbTJGPnAyyLsnESw1I/BODPanW5sHAYMrDl49ENZr2DIcFqrcgbYlQHcq4SiDyTnbfJLGU4ySQ860Vd/37P/7bPX0E7aBnMB4bmrz62xSufL5Pz5x/98OfB4lmNR8yk+XaeZ/vrjT85fOL8MpmygJscaII1Nn7FJYGH0ySE6cGxkB13LqasHkV43bpkEOK7cZRwOChrmyPvf3HjaGHQcvee7tZvy7osnX/rbL63AxDjtxiG3Xu02opvNRY+QY3am5tv6KawBbHQY+bfWtoDDMd4wT7tWwAA+cNUUDyfWTM9wFtDk8U+4dO4LPoJjdo8+hDv3Vr6lI8DSriRwgNPazQleuOWcmI+DZM140rzGht+yOfQ/u+t695rHHPX94YtOlD2WYwiHbAflBxiKVERnoTkhmn+qlyNUh1BBuO9TqA5WuulPbjr5whe/sBiCBxaRIBLgEFM/h9T4tQ+8dGaIRde0438CUC14CrTFrIbEwxHD7q0BKMVgrpyclCHkz8isvhPf1VRT9zKYwTLT1cuTP5QjjE1wO0m2KHFX4CnG3mN0c5YynQqZEM4mzaIQ7zV6USiIWjOa/63RfYiLiTA2Bi7aKdJ0XRmD0ol+y1kAF0aT+vQ/htNojHk1isGzz3hE7VBPQvVma6zhV0TXgW5F53tjnPGNl1Prc0rcPV6lMnn71T5bL55wbz1HhK3sie8Zfzjr6Z6ca39lm4yPT8xRX4p5CRRlcsstt6xMIPp0/gihxEfWKUJ74QtfuBwy1+F3POEwJfizFo6Ig816yqU58Zb58FIK4UUvetHakaaEoxSTUrGOuuw91dd8elL0hsD3dEJci19nzbpItMhkGrGznI4rOSGn8bjvylbOJtPdCZkOTU5C3833HI+MZzxSJgl+/Fb0b+5kLAM/nRD/9xf8RWR4xv8FBmUET1tnzqCML/qmn9wr2q9BujNtjgb/4IQEU7BOJ8R3ehrgAQ3Nhe/NIQIu/Z4j2dkYHBC6bG7V7mFy5scjqyxyzTWL56YzZx78T8+bPyekXqZ5rd/rH0puyZwo3fyyFcsJ+dYlJ6TsdmPF0+SVI80JqanZmtC8DGQNlYyx3TD1EpAbssnQkis6QH/CDb91w8k//q9/PLnttttWedSc5if7yhSyC0ocNemvbMHhbCNBhPHK5lUqAZv1chDAoQH4Ydc9bNHY+jkaMpb4TVACxzWTwymd0ZZ6NvIRD3/E6ouhc8zNWKd32J+eldYJuAIn+JDxqgyFV+HGWI969CUnq12FNcejKb4BF/0H374rw4NPzNepp4JD28XLfKUjwINnOGiuhxe6yDjXP+H6kyc9+UnLSXHNPJEV3sEEP2xAp6SXrfW5zPG9nBDbpiyScuXpG5zzIRMCuZ0nAZj+EA4gFoDwzjigKAGAITp6uPoYA5d3apE9xRYT8piqU7suJwNjE9YYEXNQ3v7MP48ehyQIK3MB+TkhpZbKAGQIgg1jWQcktR3YvfUbUHil3szJW5TqR4CE6DQFnuCXBcmhKrtT5G9uCgecxsPI9cm0vc76CLx76zoGt330tr5xQMILobYO41duyoEsFTwdkFLTvH4nhFImhMgzShh0/Q/Gs99eucbv6q/6QQgAPKEbhYnGPYraWozdzqdwtNLbhwPIwLhqpSMbkkNJmPCe2ifcrPUenBTjokmePr5r2yy6gp/QULL2+1NoNUy2VbiUP0ehh0iBX/mJ8sCXbZXMMce7YOCQKZNQhGjkHsaB4Nq+zHDo8XCQGfjRE1zGqUwj62Rrr3le//rXn3zkIx85lixzQilefQhSsGSTXJJBOEv28EtlFGtE6xwS86JDCgYP7uWunXf7fFYmZC9xlPn7f+GE5HSjfcpPtIvn8AIZn04AGKfBDIYZ9e9OCFyAuV1xPqMpPk0GJ07iYfQSbCmP1D9xzGTefel0YoaqrIzPZUKmY1TWs0yIuRk7MEWbssz4mINgTDrCvRT5PBSsvgS6gQymd8hLunMFP4cdLx0Zj2/qv7icE1KgZQ3ugQ8wcLQZezsmvCqZlAlJp8Gr+wSmeJwjnRO3cHTIZBkXXvEwx4Y9KcgqC97c5lL+ZLjJnUPQyLAX2eswNA5IdsdvZP/O79y5HCFGnhyBrwfEee8QMjDCP922eg7vvrgekingEPSRLbvm0M13Mhfk1RgClLbyk2/f5SSjYdl3OtS99Lu1mAefucZ46MwukdtKLAw8Bwvf0MsyQn7HM66nf30P/tX78t3vrQMoy/jWpwLv+I3T49r6bcpk0HVsXVvszcchszbjgrlNAuYmmzXl59zDuTmsC5yud++pTggDRrE6DhoBpxMC4Xkz9VMYPCeE4NohQEABruPbHmcEy4ADoMgUIIhLURq3g4EggYDPB9lBmFclC5/z8IwHkQwwRPmtzMwsx2Dc2WPBECBap8QR2ko04CWwdWrXyFMUDV7E4EVba5HaVFpFHs2zK3nzZVRTeikzc1Mc5p11NL+XfraehHIR9HA8OLiM11MUwTaj/ynwKTSMCRc1pqJ/Rl/2AI0JrDkYXFE7QSPAdsV0LLSIQ9rYdW2zDje20s7Hn08jlrCUKVqK4uKlrY0poLZ6c/rMLZqo49/9FCI8WIsmOSWOTkYUrXn5PuWSo2dtlDBeJyS/+a9+8+Tpz3j6saxR6rtud46nLFBZEQ6pbbmaUgm/RlilHArHLiN4VcpyQBNcUDwMD6HnrLiP84G2PXOpDA148BeF8+53v3s53JwbirxyAnr737rLrpEJRruDqOArJz+al3U6y/nYMxVnOSVdN8sv0W1mQoqkjROvTgen7EfzUO50DjmQWVPqzeH0jt7w5Bq8UeZvGvrmOm2N5jYHGS8QgJsaEfdxwhe6cjw5tPi95m/jkbv01C/qhOAHpRUwWEvlTnjpDA88kiOp3Ip/wEuPhmvXo/XKzhwCkZwQMK4xrj63eqPcQ5fJHpxWjtnxZrycEMawJ7wynG3LzwlpF2FBl/WYh9PCWa/EOXtXwFAzMvsjwyAIMq9xrdf35iL/xmqLskCZc1MWm0PlOvfTT/NlDfjHKeHWgI5wrOTS1mvl5LlzT4mKcwmOzleyRvB4Bzv5pw/pEnqqB91xIPANnYNnBXoMO1sFXnq3gxLdgy9dgy9tfuBgobFx8Aec4pXOSyHf4KUf/B8NOmrdHMbP8QAvHlkZrZ/evbaLCwB7jECBK37BO5yKMiPmUDas9Os347NTlXLqw8RbdBMcmbueH/j323JCVqr8qqtPPvXpTy0lyfBIwXsmBqHgVdoFQIkTDDe2F7nUjHsgH/OoW9tmaPGI4b66fzFb6TEAQ6b3zv4wLqRgGIbC9ZgAcYvSIcA1GIjwp6QQwzVF9ohdA2XNXTVBGRfifMbcDAKHB7Ioe44LmDpJDpztJikjUWMSITDW7NsoZVl6L+Xk3pwXTIQZ56tSD+aAF/ivaRLRqu+7z/cx2p7taMw8WnNVgplOz65gUrqcCOU4TMvJEo34nyHFkMoNoowUroimEhJlZJdIisV6lxN1zf1WTbyMjLlTaMExHSK/WW8ZDvMmsB2g00Of2n2VQubAUijuoVAIL76RkcDDsglgoiTwplIk5ShSwr/t7BG9fu/7l5qiweZ69OaE4LMesgXPzo7guOEjvCGqkUGEU46P8pVylowIQWQgcuhlOMxtO7w1kyf8j+8JvnnQwBNz9atosHVNESNY3BffkQXrsH0aTsyrbNaZB5UucuxzSuf7WY7JvGbPkMxMSA5RTn9ZmOnIlBmEo+T7aCQPWYpq7eRSf019RsaprNWOBpmsb3z9GyffvOObi//8Dtf0QP0/szeFDOUoGw8di4jBVK9SDlMODVlnAARron8KGa183zzdcyy/bOWY8Eh2ZYvRnr4xHl4jb3SQNdGBgrd6r2qiZZjaro3Xa8K0DvD4DCY4IAM1tpdxqBxY6hxf4LsClnpKJp2n84gH2YcMIIMffuG/IwZ85zp9Vnb0uL5m3/ih7EAZXjjwP+PFMQArWSDrZIVBr+/KNYIiTeVslWv8Bl/khjPuBRfWJpNBruGWM8R20bV4q4PHcvAL+NyPF9NZbAa6wOuDf/XBy3iXYacj0BRtwhd46ST6Bm5kEcgpneI62RJ6DZ17ZhfHiINEl5S1sza09tt6yvvhwMeVRb722qUH4K3NEvQdXIKVnaKbyCJ9aH50cI33AhUws43on+NhXv/XwMqO43tju2/tjrn63NoGDD70rn8PH+BFfMgWr3LO9ddfythzQgBvIVI+pYxzQihU+8DtmtGA2QEsedUGBxTgTABRtmdyQkxACTMUnRUCYAyDiSwQYiy4La7t9EAIqa9SzRk0TJCX2gN/XON3CDVehjlB8hvYzINhSp8SftfmSdaDYg0QmjeNWL6jsKzJGhDTmjC1tRMg14R0c1UO8j0YS5VX8imqAmcpqzIe6/P5C6sxy7ylZov6jRf8YADTTGsm2MYu+kyhdH3lj2lsCFE1Vjs74FgJhjBjXCeBor2dLx2zTIHp7BeZg0ta8g9v/MO1BRGMRyfkcB7F7O3ZjRhYPEqas2I+eK38Bf7SinCIBhxc3+PL8CxipoDg270dWISnKB38rJQEVs4TxQhGjpe0LgfGi2AVVdRHgy+UdThmPQXYPGChvJ1oygnrYWOcHtvbKRkZQr9xzM3ZmSS+s12RcuZk4EM4Aq+yF+XE8dCQKqITKKAJ+OHD+musLJNF4ekxUVIzHmPhIVhKZ9WX4XdmQo7G8p57jiyxZwJ2x2TPpGQco13NjLMMEs1Pey97Umah5jy0hWfpabqptDTaUpaVnuAULXMe6Cx0sn70xA/phXp/ql/XO8XI0DFwuyK1Q2mgPpGyc+4jj0oFdJ7/4aNM1F76Oa0cU5lCXwFY6SdGE3/TWXSLNXEe8BTj1I4ha2RQ3Mvo1PwHzum40X/GgSd/S99cc79jA7hr6TVG1e/TCclROk1OcxrNDw4OFGdBNC3bSSbhmNHhRON5xhQdOo9p9oiFL+90jHXUk0enWLvMAflFK59tU6d7jCcIkEWUfQfbc5/73GODZyX/3Qkhx2QUDhhVfxwpBt7Jy/X3xPcZWzCSefRDj0rPcAuX+sM4iGxfWQsOCPkFA9zgH+PAew+/Y3PwXs+v4RThgw7DLEhDa3aUI+Nl3nDpXtfhebaD7JQRq5cGDGSIM2aNZddyWLJt8F4faM58etb95BPP4lEv8lLfXg3VfAjzW7P1gRPO0HZl7x1WpmvZD5SUhjgDEnQnAmIsgzI+fif0BJmxRGjExzAYrW5/Jz5yQixU4xBC8+bcB8jqWO51jb8YE6GqfXqHjBoTEcz8NTkR1FL3U7kUzaQIrY2SBi/EuZZgUpg5QTk0pf39DlZz1ixVF3cGP0H3bg5/lTRKudW8O52QlXk6RPlgyAmpzFTkCIbVhX1I34GnzIZ58tAT3u6bhiL8ZBzgwfUp0poau2d3QjCyyCIHB53hH5000FGYaEcRUBDWwAmoi9/4Nfq6r909Mxo+K+LmjIguMrbo10FG4IQf/AAvDLXxKYCOPLZ2AiMq4ZVbA1gIky221qK84RrrUOLoeUVgKlVcVIrO8IbO4KAMjUvBUySVdvCY3WGcjnoW3vWudy0ccSzs0CGEHAkNpubW5MhBcAbI3HFGyNGawrJbDfx20Ji/TvmMTtlC+KKcHC0uA2MdZSg6xZhR6ATE8P/LOiEZqvgro15mY9K5a/HwNHD4IyUMDw7u8nsPdLMWL2t0XWU5NKSryFuN7ZQ0fnANg+DP//UllT0rhe5zuqGsV83IYHBfpdkcenAwhPrgpP5zRGbm5IjfUzIhgiAyImpmDK3BeBkzvIVO1lqvlWsqEzManErwgLVoOd0k2vRd9fzdCSklbt3wgy/vixMSzcxTFI92HCWw+t6aOOBlD9kANJ0BZb1ZOTt4Bk45DZwB/8MRuWTorTcaykQZjwwy4rJSAiGlC7AoGSuZyYKQWWtF15kJEXi7nk4GO7lZJY7rHnY8WG3yrXnQw8u60Q58YBO8eDcHmDgi5oKHdtjpSUOnb93xrZPrHnbdchz9Dvd4p2oCHYZW9GzjMer0nvurGHD6yvBkD/Eh+rBX6J5Oxwds+cyEwNMxU3n3xZNr7ncpm+c6dKLj6dcOU2PrpxNiPRw3+s98XsbPlgkA6Dzw0lnoi8cqN1r/Ora9sgVlTSnOcoxJMQ9nQr0NkduCBNhS3pCMGL6zK4AT4iWCkwqmsAkwJCN0j0XG/BlZTgdgc0RKl0NG6UML9dk8M+qAmLnPG/P6jBiUEWZAZMLLsalPpF0HNe+Zx/oQrh6WkAsXjHjZmTz2vGsw7E6I+XOawO2z9VYewbTzVcQHLwQZDrx85kmaP8cBrsqMGNff7lT4XPOt+a3Ta0ah4JkGxO+VY6yNEyKCyXst3Uq40RpzySiAldfLgZWJQJ8OzGkLNqa7UiZk4gOzwnM0N15OTWlIjO6PogEvmiq34CMva2Z8K8WghwhD+QUsSksUP4VobGebtE24+X1PMeJzOMVTDDnh45zj8+r0MiUiKUqQkKpXu8fZHvAEZ+ak/GQewcqxgGdNdUVDaN3uIRmAt7zlLatspPdkNl3CQ9nMHG9pUjvdwByP4Cd0ML4MpYiRTP8yTsipmayfXcpi5YxYQ5GW76fjsTsh9QBwZBnQjGPHelNw8EZXJdcMNdrhOwYafb1bu/vbvo4G6F0mlUFLhtu+js/g0meGwW6naA6PdAN80wXwSCY4SqLujrE2f+uapcezGlPxJ15CW4bQWPBKn9b3RNbbadGuF7/hd7wNJrJXJqlyDD4sDQ+uvRxT/xxD0xHoVyrHTP1BJ4HDn3nAQGaUluzyYszgr9IMvFVeJqcFefFgulXmVUm3ZzsZ01rRPPpyQOrDcB3+Dh5GXBaRHmt7af1n0wkRvPSoErKKh/DdbJif+ohzYR70YdO8yJA5zCWrie/YGDSFbzgo++g6GRx8iafxWU2kPdfMdz2osEZY+pftLQFAtxmHLuYEgJejAD9oXtY9Jx3u8CpZ8V2ZkHRDgSwdiq9ljL1z7IzVFl/3zXIMmMu8kE0vWZsSEm2iyK5WIoS/dqpe9eMf//gedRxKFzJFbIDkAXkmCIGFAHUzihZCMYrFYwYCYWCM1QFeiC+t7HepZ4LMkcFIJsc8kEiwEMAcNZZCYlEH5cFLhHjf5/0hMgT5i2nLlmTs8vAtlCKoBu57wm3e79z5nfUQtXbZBF9eHCNAeFY3+aHBq8a5iEao/O/amqkQAmw5PiljBK5u17bDUmhFTkUChAkdwEKhUBKl3qdQYOrZaFtd1bWlwosyum8aDrBhLHDkJLmOEEj7Wy8h7eRBTFs2AWyMHcWeQFqzTJj+B+MSHK/1IKvDTo7q89XOf84L2z7kbJY6ZzjQ2ue28HFA0BROayKDF05tRrwn6XIYSh9TOBqoCRo6os1eXtjLEXBt/QmRd4qMc4Rexu4YdfyAr6WJCSMjBU5Go0OVOCw5bjIlOepkrR1QggJpXKe0ypZ4B6e/yg4Zd+hDR2Uljg28lz2It+CoLYLOUzBXOyPK3HXwkfXhDe/1nexOYk5lDtv8/HONmYe+j2mgXQs3+AuP0ztKGxQpfQJ/YBG8cOYod+uHE7SBY/qA8v/9Z//+yfVPvH5d39ZV1+nvkVES+JgbraWhHaJXWcJnWxSt37jWi85KZIwpB/a0jA74wapBlXMZzcIBx2O+5jkhvicvDIMeI3xMbqy57ZTWYg3pWs6zOXKoOmEUTdEajcxtnb7juKABeuMXvEAfToNsLDJVjwO5ytAYA12NG491vzHQTEZAwKc0ai7jcEIEJ+nd9JJ3eMTz3isFkVdwW685lRFlCJ29U3BJzhg8+IFzOqoj1pU98H0lavdy7n/nmb+zysLmjY8rbdfkDu/kluPL2U8nl+2a9EOXMqDgsUbw5hRwftAIDjge9UbQD2WROR/WjW/pgzLp6XljtauwB/rJqrDPaAGn5slWgg/f1ncBbi8067DPeg/Ryljsn4xPZ6/QOzWQGqukAWcwp4VNq6KAl2RhZF3ABPYCdNkvfgLeLsufM16zatnZZQP0hACYEH7u859bkRnkimQ1JkIiBMqEUFYckumE+F0N0FanPHPE1+kPAHVAQCEKBQJQDMjbhrTKMDXYtBvEbyknTOj7PHDfQ5qxLA4zF8Eg6nQGenie7y0VA06BqEmUgEW4Utc5Fjkh5smwVwoh+AwieCoRQHBRLAatz2ONc+jzqLkJLjUFU04REkxlYcqcVALKoCQY7YjI6ahmWCSaw5HSOc0RAUNNWCkYzO/ZGGgoem/nTeUrMBJW9LNWzMUzpyCUAKQmjZvzSWAIVo7ZbuyDazf6KVvvNbJZ23Iiv/OdY/oTzUrt+h4tHv7PH76az+AAD3NoGRROAEWg/MKJIohelEGRwVnw1KgKn+3CqW7ts2jWAw0pIEoug0Kx2yWjTINfrIHhwbfWxXEvrQxPxqIc7UbCu0ornDuZEhmVtpRWgslwZoQYcj0k5Go6Ieg7yxFgIdeMBucJjsomlV3rHImyGVMpu2b2WMDL5ZwQ9yaz3vHrcgouXlxwiUYZEDIOB8FvXaV9bWXmTCbznAsOnt4MBqBGY6n2tgtSlrKzsnfmMq/5qonnhFR65dAmO5wejnhZ27l+Y53lhCx9cfGfDidz3+6EVPbBL3DPYWKE6Dw0ZUToMDgik9ZXL4G58QajQj5835kR1sEJp3su54Q4H0LJ0/3wRpY71yGdkFPj2h/edWnXYYGN/+EZD3lnH4p64ZBMud9Y3qcjnAON/ztosTI1G8LQynox1rPsYhxr48jDPQcVnRlLhl5QQVYysPikvozFf4eg231wTnexeXDnHmOCp0Bz0pvTx475q1eDPUu34S+6xb0CMGOjLeOPn9HM72XSzOc3vIWWleA5WGykF5pwQPxeVg+scFXGA+3pGHjOiULTdtZ1XHoZdutwv7NGlIXoKnilT2q5MDc8+K3yn/uaw1p7oCPYwFlpGn6WbTsc7lfgYf05JlUD7uWEqElzGHiFHAmeNGJxQmKy6YQQZCkniqpak6iNA2NiKWYMCjjRiReiWQDEVROt2QrSzNkpcz53hDpGolB9Z76UpMXXMISg4Kvvot6OomfGCiL8nuHOuckQIcQUlpwQSKummKMzHZYyKB1dCz5r8f28d0YWHfKWF1xGB9yU9Ey7B2cOxSyhtJbS8buzMdPCc705Ximc+igoIoYPk4lw4LdnNPiNEKGRSL6SC0eDkuwZFxSg9VGojApctGXPPEspbUp6Crz/RTFFTIQBz6Adobzjm3ecPPwRDz8+Wdb11pEHbs2MNR7DQzXZSjU6gdGppl6EF43gPIN6lhNijM5g8Y6PyyChAdpQxBwMmQ0CXTYBPBSnNDMFU88TGH1Pvnp+CAUMf0oqvr/55psXLUSGzg8b9gAAIABJREFUZMk9GYeJs9LeL3/5y9duAcp7OiFTGfsfvrxTTgy7yD/jbXz4bvt82c99vumEVH9etDtk43Zczkgav9bHACciURFWcsrw1oRaOZGTZ5cWuFxH/kV1nrnDgYEfih+PwD+c0lN2FHXo1XLux3keOSHGW3xw/sLKkqI3nGvMryw7149Gv6wTQm+SIyUF62CkwAcWypxzSt4YJnNlBOgKvO33tqrjKbREB4aqcm+7sPZMyO6EWCM+I8vV7iuFe3d/upEcCjA5sHiGfk8/1yhtPOso8s12kLmazq2hno16FETgMpV+44QVHOA1Yyezrud00J9KdPQ/59t3xmTLyp7iM2uCS3rKOCJ+v6Ozsa2dLK5HX1x97l5P8UYX18M3PhN05ITAuXVyLOgTeqCsa718dCgHi94AD30IxgIT+KIzwUge0LwMqzGtCS467DP70I4ia5hOiDWCi64Cc30ZeMTjKzQQ0xFl+tHENeD0hw9qVoWjNhmYty3P4ONswU1HVbgOf6YzCkxmL6PrV2/pXo7RmIqYapO26CIIYJRjIHwvx2AGRpdCwACAkzbt4U4OK6P0/c7bhHj3VI5pZ02RPibxmzEh07VlQmIA7zG3sSkNzOq7OuNb4N4DMRVIjUozZYwZZjqr+m5G02d/Rb/uTQljHMSlKPquNGYZFIT5yY9/sqIPc4E9B6SGWu/gn6lhn4vS9kjM2GVAducjR+W+OiE5V/DPkHEoKXPMZd87/KIPuqEVQcPccNmhapwQaWWC1tY/cBHs+lgI1Iyad7j7XEoUbTlC5vCOD62503eLKK2TAkOLtoMxSBQZfuIwoQ8lRdmDB47Agx4TT77fMzNtLXQdmNCIMLo/x8A6O1iNYf/kJz558g//8x/W2I977ONOnvPc5xwbGO0wquvfCZKcdtdRVAww4abk4ZJc+jP+UiKHhy1OfoBTioMDKatQCt41+AS8+MtfqV1rpCTMSwGJrGVblCDwZ/KQYtkdxZwh1+Zw31cnBE1qopStEMGqg4MTj6FjfEKW/DF4etfoBWsAFzo6YBHO0AW9GfA6961NzV6zvWuMsxydw+6AnJCMIb3BMbDbQuZMxGyuXY7AiX6cG02QaAIW8n9fMiGuk4EQqDlbBg7AmdG2FjQHK4NkrpxDv3XKZo2nPRCtjJf1e+WEtAOwQIahnZkQvOCemnzp1SJX752PwfHhPCnntYUer9a4WDYSDvBjTjejX4Y5frKGsiT4x7o4os7O4YzLXrJBZB9v1Nxozf7HM+1+tFY71PBimyXABR7y7WUdHBwwsVdoW7Mpe1dZw1o61C2et4kjW1fJD07RhV5Ef3P7Qzc8VM+jrLA10KlthcY/bFg6nyxYPxkHi+wfncNRKXNgPLB3Cql76wXKUQGv7/EBXcFR+PrXvr7OhbF+a6hU7Z3zC09to5XFwUvgMb/re+6YOSqRuRfu6j2sF6kMPjyQqfgtO5heXYkEu2MAZmDCQLgZG0hw5oEaLYVKOYruKP+8G4vDFDXsBYymO/dCsGfHaADEsBYEmIxHNfwyAxllQuBezOtV+tS7RWI+yjKvD9FKGe+RbLXV5i3yqpxi7kon9SqAo4g7oco4VxaKKd3jz7iYpOg8xiM8ecEYAvJzNnIQvFOKhLItgaWvSmeVsdjXZ6xeOVPTcDZH1yTsZYLAPssxrYNQ6QkSmWI+ShJ/lJ2ppAUfZW/gCB/1sKkHPfBB6xkShBVMeApdzZkTgkkzYhnDslizT4Wg13Tm97Un/dy5pUza+tX+e1m8SnYcKM5zJ/2KgBx9Xo9KqVmRQpmsGUnsRqembEqkZmZ8Wn8CmcgQoyXl6I9h9+d3jge4ROicBQrfDjKGk0KHWzIEr5QDGaPQ7OSxjs6CKM084QWTUtib3/zmpcDRM0e60kkOq3djob//vSrVUJ7q7BpY2yoafbo256SeJPeHr3iwpm04wbuVkeLH+lrwBVraZdKWeLBlcOoXML7MnC3N4aKsqOtrejRuvFlWES+7rx0v8ZcxwVavgHUZ54Mf/ODSX5V9a46eCtR9cKYUxGiCvWzcfXFC6C7BG2eVflXKlMGylh6/gFeMi56MUqUNdGj3TLigtyp50stlwcrW5dThey+RMD7DA/XZmAt/r0j9cP6F/xlRPIFXwYQv6hMpK41elbbhkVHG3zk2BYvk1//wDL9grhzqfoZa5ootkk3ImcQ/ZVbIIjnhnJFxuIMfMNBX7ETbQ41tDrhmYOkB5dia0dkuesT3BcArwDycLBu/dpAXmNCM3sBP5HQ9nfvChWNQ2XlCOYvWaz7w4k/8jgfB2qYOdEAzQQfbi7foz3ZA0VtVC+hTuKhMSEZ8V+Yezay7zI13vGPusht4DI70TJXpdh9eAAcHja31x9Yk6+S67M2UB/dOGzHtk+vqy1m8d9hMcdXFixfX7pg8cj0hkIJZGSHpTQSSCREZYfr6AywecyAaIF0HAXYFYCAIwrRSmXnA5iE8kEXQYtg8JWOmGAFchiRHBPA1wBTB1ksBKbvRTfFiqLzNal+QVYYBrObzPuvUmDrnKC9uzqGccP8HXEppWxtlgNAYujT3zFIYw7xgKOU8nRDXzvRnadmckPCVUOy9HsF4VmbB99U6856nE2L+PHvpbcqAQSJwmHS+wEag3E8hVIMUFT7tqU9bD6wiXJwDcFJu/ipNzVJT0W5Oks8ZqJqL8+B54fEeBVBzMm+fk1xTqrE4ULI1eJoC03vB0BUFz8ggZ2ilJq+6ejUudshdwgsWr5wQtOwURApL+cjYeAa+akYGA8HuGTI5x+YEv3koGDRR7iKHviNzjKfSjqjTfJ1VA84Eu8gHTkXSr3nNa1bEX5Yhp9b1s7xIlqzNfStLd3h4WDzJCMgEyMZQvClLY9RvUAmwvpSjcjk419ZYutf48xWNKTzOE93BcBmrbJvf0LvnADEuMjWdQwGXbe2FH7h3v/9rpEMT0aPsnt0nyQGaFYShQ70V/nfy5ute97pjlGncdEh6A32tQQlAHw5eWAHLufNri+csN+79IOGBQYdjulJ2Do8WkdKr+BpPS/OXoUiG8AjeopfbNYOebXPOUcwJmb0X5keXeptqYuy8JfijDzQt4z9ONNmrvLGcrIPTkXGaZXS/wTm8wScYzF/2pt0RM+gr4yy78bKXvezEY0TcI7AoY8FRQG9OECeEvoI7dGVQ6SKOkt9l9F3bEf9gwkfwx6nzVym2nouyYeDde8RaCz1PHsg4eGRuzE0u4M16GXhZDiUra/WdV70sHVRWvwbeQk/rIbv1p9BpnTdC39b7Ay/W0aYFuBM8ZiuzPzXrwwt4BGjuISN4h37xnd+9WxvY6Su856+2CbjMJmfX3OPlGnMVoOaQ7NmP9MTREdmdELtjeF2Qr5HrOf/uOev0QalCGQ3ecEizWAqzTEhneGiuIuyQYpHOQ6DMECIjX4NjOybyxov8MQDlA2DzIH61SMwfMyDCVII/p+EOH/K+3FMZJaOSEjGvcXyeQoHQmCP4vM9X3mUZBNcaC0ESUnDnObrXHDWr5jiVCWk9M+qa5SFjzQxKhPRu3ss5ITkf3ZMTNp0Q93NA0VTGgELkQHYqLKVemhwOK3u1DdAcygCikpqcMLP/jUlJ5SnncLXlDa7hpmg6vBF0BmfVDw9nhcAbBZMjB2+uk6pHC5FEHr/1ieiN4QAv23EZB8anHgmKOOf0F3FCKscQ6ngITPiC0nS+DpxQfHBX5Ocagl4zbdF2jx1wUBwlZD3ooaxZ3f9yTojx7IxBu7aimitaG7/SSw5fc5cJrERlDe6FG7Da6caJ4gRQ6tFqyl+ZxnpDcgJyTHb53J0QfGO96GJuWSZ4teZOBjW3oIiRARvFy3lhDHymROEe383ABA56JpYoNGel/oWUp/WbU6bKDrFOLq0RNofOWozpPvjmiFQuqZ/gGGRddfXitz1IsgYOMhmzPutnFMhCa6Fv4bMy48yEgI1hcS+jVsmTYSgrkEPp3b1gLniB40rY6FpGsBIx5wMuBSHmKhIvA0Lm4ItsesffaJYj6X/yl/5c2eI77jge8AiOqW9rVnXGjj+ZK7LM+DLE4JMZ9II76/U7XHFI8CR84Q+waFimdyoXwJH7CmzWFvZ/dv9jRsj/nMX06KS1OX2PD+pDbN1lJ9Mnxi8Q0VPEbhZ4wqGSsD84rZRUcG1N+KgDy6yDHUU/stEOIWutnDkzjjPTWZDCia+PxXdobh76AG59hzfMxenEC3SWOdu84b0m8jLp8DOdELoTjpL/9E52fNqgY6D8s5/97B4KmdfO43rf+9630p2Ug2a4DqOyQ4K3zmtHZMzrb5ZjOCGAED07kAmAIjmpMiklC4a0nJFqg6cB6DdRcynyEFtkRwjy4I8e1VVX3csHIRiQVC20GtUDr33gymAk0DUwTiekPgPvpZ44F/Plt1mOSTEhOvxYx8xslHIET3PNTIix6hPxvlKCh/oyAd3LMbtSS+md5qyAo9Q0vKZAjUuYqiHW+OZAL4JNSDqUK4cBk5WJUl5wgqprOCu+d2Q4o+A72QjrInyVY2JScFbb76h6sHm1fvxGCK1NtAGnXqIsQgFu4zA++M1LKhMN0N64lBnlJ2UuU1D5pN0kOSGVlBgRmZArlWPMX+mncpj12GkiWhctVUrw7nq/l0koQkyZUUw1hjOYjKv0sYZxuATn5coxFJQtwWhXFmY6ITkMOfVgrtSYkjU+OjFsles4N+giQNEYSh/IcMX7Ke2pDK03/s9oZfymcvdbmZCe1YHPzEcZo2+OE5ozfLb90ymUph4AWQgGpmieEqX44Z/eqTHdGjUku75nWRjDesvWgRk8eE4ZWgagx59HY+PkxKChcozdT+Bf2dfzF5Zhm5nLGQGmQ6xNGUaQxkjopeKI0A9+4/x1EFQPY6MDciTwNGerLZFlQ8DPwKLldEIqg0aHjAS9xuFl6OHDnOhPv5WGT/cYwzVlLSqLo5F5CzRc01Ngc0LoAjzMBuBP8rCXY+BY8za6yuh5x9Noaq1gxwP1JqCde9D08b/++JPvfu+7q48E7skTXdBzdGo+R7sCSjCApczszBa6br5yQuDUdRw09+E9tjAcoZv/6U4ZNdkQc8twdBy6dbFxsxzjHmO1m9B89Bi7C174JAP1HbbbJbkjp7McI5CYTiC8ddKzIM6LcwuH9BJ5ocPh2djsYllMay4hkD3EX73SLa7DCzNA3g1zJZwlE9MJocTVQCHMIAyJXQQEW1TAu+RolHrzbisvpU6IGACMwTMVQZsgAcaQRRIQmxK+UnnBdd23ZxaqdRsvJ6V6GaXuvnZjlKatIQ1S/I+gYKs+WdqsFH9bb83Bu8dclVPAVo21KDjklpbDBBnJ0v0pslLGCIqYmKxUV85CzDVTxacRN6EoS5TjM5V935Vh8I5pS5tVs7cmykSNU30ajQgBGnfAUOuk9JTkRIL4BO9gYOlJQob+cGhMf3BIgKwzL7voOcUKLt+l5HwmqOYU3dVLhBc1g6Ed/DDSHGiK6Cm/8ZQFq/k6TA1vSOtSSKW1S10mQGVDKg9lbIps0bI6ew5lzc/GZ6yc5aGhsaPk8/7NUUo2oSzli1/d3+FLlI1ymPXBn2difOADH1i0whMpmhzWlDnHBS1E+pUIwVx/BMNC6TPgjCz8TCcEbuHGvJQh2HvPcKGpJlrrdH+NceBHK/RwrXHaEh/vZfRmeSZjJZPgOvzDgApmXM9wUZ74RuMmxS+67PHi6vF4DW8o6eS0MKRKifRSRgEvyDBx0gRZ6GH+lDcaUcgFO/gJ3zMkNWAz/Jw9xpSzQMbJCkdRU/bUMfXP5IBMJyYdVNM3/as8YA2uNw5HqvUYG5zGgBf4ZuTQlCyAuedfwUVrSoemkyq/gd89ZRDLesABuoGBPLi+fpmMS9FvzmFlVrLV+tNnHWbW2TPppDIz+C98l5XFx87w0QfF+XrJS16y1s1RoovQlfFkJMGNR50ojD8YU1l7BlWUb6MEOrBN+Lso3prgoOMgCqzAUIlGWc0ZWsl6PQ4+tzNp9eM88EEnj37MoxePGldmiwz5DQ+B0VzGxTvsZv1D+Are8JL74FvJhpPgO/dbM/jYK7/RD5WEawGgl7JNvVt3JR7vjVOPFhrAo3vByCHGU/BqHcl8AYr3dP/lnIz0W3YRPOi8l2PXGM4JSTAwssZUUVx1zpv+5KaTL3/ly8sJEf0AMIOPWQmN9CFhscWMYkDohKGDhoq8M5KUUMp895KMX4RYdJ7SyjhkOBGGQFQbMz6GkOWArJp3Evj6WSp/GM93/jBnStP3/lwXIjFr5ZbpHc5Mx/QK86itB7zVtktN+w5R2lWRZz6FNEOCRnW4d/+8roxIzb/BV4o5uGrCnfhMOYVD9MPghB9trUOkhcYxXsYEXQmLKBCuMHknkbofPOhjnetBTwfHIIfS2K3RmOCCYwYcLWry6+A298Nj28KNU3atZzUQVEqsJkvX8O6tQSRStGaLGgVjZ4RejiLbIs0UrkyhqBaerKfsSE4FXFmH+ZUrnBBcZFrEUJS1R1alN3M+a6RDA4dfObTJPbakvve9710Go3JJJ1HWSMfACho8aZYRYnjbsl52y3xS6yJFTkhlwdZKUbiGUvfOmYTPHrVgXGtz2qq1wmtlnPCHRwocyuJNJzl+i2fhhmMAdg6BdYheObjojPYMNaeGwhTJCZY4Q/Xf+F4ZmHMBbgaCvuoALllc15cZYJyUvKyHk1fpl4xZuxdZob+sVz8OxzLlbq1whlfJAEPnXB0GgsytyPrui6sEk+JeGZILF35O3Vkvp4vzai76FI8aA0xtBICzzsswADjKEjO2eM/9IuhS9mAoq+U3/FI2Gn6MzUEjZ3DKSJXdTD7JdIa77C16VTJbO0jGCbI+Z7zg0vp89ofH4RTc8YyxKgmB1z3Whp7Pf/7zl9PxB7//ByfP/4/PX7ALRtCUnmk7LyNsHllO9oqsyta5Dn3xVpmhHOUCscqj8IvX5oPo0pVkm31IV9FBfpOZgcN0rjnwhcwl3kALgRH6kkNzuQZ/9fA3v8d/9Vtw7AVLZIADJzuFNjIt5BAdOqjRvR3wBq8FFDmH4KncQ67AVtaXE5TThIfYb05QASIe+P/hhGS/jnKxOyF6QjAmpcUTJdQQzQnhnFBsM/NAaUpBQka7EzDlzEwUCfd9RrmGmSmVkAdxOSF5pZC7HIwHPei41xuCfvD9H5z86oMvnbaHgX90149WTa+I1ucMjUcV16th3ByODHUIN09OTh4gpivaLAotwsgJcW2OQUY6hFur+wkSPOSUuQeTTKco4pT6qqfFNaeVWWZJ5nJOSI5VGQYwYvLW47P74bhMiHKMeTmXmNi7+2N2xkYznWZPOFdPFKVUcuO41bvR/nv4wl+lZMv6+K6dQxQLwwOetuESXjSGAzCiif85N+5zD8MINhkc91VuIaiyNNU/GbTHPPoxl3VC4MN9OV41qeVIwEOpZAqJ4uOAUDpFwHvkMCOBmbaMd1LOxqU8KWJOAB5gCK2vo8PxDTzUj8J4aQoms+bpmRRf/MIXT776ta8uA8mpaOtpzbHwlXGsJ6CeKXBRmJQfOJQLwK0sw7DLEni5L9kq9V0GsEyQ62r6K/OE98gG46tXp34T2dQcIvfnxPqeI6bZHa79D/bGuOWWW1ZWAo3gikNMYTNe4E2GXM/J81Re14IV/HicTrPelDC9pjFXJsrvcN52xrIhnJCONCAHYNqzXuFhRpKuYRj8la6fTkg7f9wDH/gDDs0Bh2hPP9fPgUbW5g8PWQsc0d09SNS96IV/yE/lz1nqjh/9jhfq2zCu68kceLIF4DMPmCpZGy8dm+NUwFUZvGb25jY2uPGc3ibjCSgENDV6kvO29XZuDxxYu2yadw6joAm/9ARtsHfmTHrZXGgaXOsZRYfsB9jgFa3jb9d2Uin8wQse8L1r8AZYau5dW2O//vXjbhQwcDb80ZtkFD3gsYDAvX6TzXQ/3gMHnrQeTpA19bRuMPjOmurvKsgET1n+bE+7S11PT9GznGB4TZegLZoWPGUH94TBlT4XwGeP8XvBpt/AvjIhCYcFi7Y4IYAXhXnaKKA5IZBBWGI8791rwBSvBVRHzDPuWF5AVGIgUO02aDEIMV8PfchDl6EoOuW9TaOPeSc8OReQV80Qsgm4uWJ2c+ToFFV4jwh5ktZl/IxzSKy0Mj3FDE4RiHdw+8MkYA+uGmJ5yAw7YS2NPcsl5oWnCNYcU7HPTEyMU9Pn9GZzkCqnRa+ckuXU/eAHi/ZlQm789zeefPvOby8HExNTBOhbg68xpBZFIXDihMOe40KBwiknRGRTPdT3GU94yJkwrs9eBJcSSflJP8IhgekEv1LGBDPHTkqRVy89L30dnSmWv/yvf7mUG97khDzx+ieuHTw5zKW5p5NmLt/7jnFFj7aZwhGcMcgatyl5Dgicw3G9K5OfpxOSoxv93FO6nWKjaPxmHQymSEiPgiwG3oZvOGsnlr4cJVSKtNMcwStKRpcay/BwnfD1LuWE+G06teYHJxxQjnCNj0Vm6Ag/5KoMYTxWSW1XUpQwfNfvA/7ORMjBoQzhghPp2k7ixUNe1svh+9CHPrT4oVKmseolALPIztrhsvMtcsStizFR8uK0lOXEb2Crqdd1bVHsSccp1sYCEyMpswI/yWuRdE7sfLf7ystJ06LhdpDhy1mOqYRhTLjLMbM+OM/ZNAY4fa6UQK+QV/RBL7R2X9mHTqy2RvSvybGgIIej8g1+Ty+ijf/v+uFdK/OATjlC5sND5itrVyZsd8rNDV5ryXC6j5wq6bM/bZulExymZ51le5QqrNP6fEcGNMbj7548C589AJEOaR3mk+V0Cmxb6XMe8Pgqvd7/AasSQI7wZQ+qxPvmSJbqvSjTYp2VbsyNbhzhbA7cyfTBIzrU8O938iATosxoHo4KPrc+uOB8+B/ukjt8Q+bQbgaV1lqDM7r4nSzApff6qtAueJN3sOCBaW+v5HTsv5/mhOSQpHOOJ6a6mVfpSGRpTIwhxc64QAAHpMPK6s6P2X0uq2Hg+igQsjTc3AVQ2ikE5eEXkS3mOGypVePLcypL0h7z6nSYob3ShMH31SMzCKXFwZzzlHdu/KlQ5u/VWfMic0bMk9EkaKU9S4lRcJ0fETHzoKVpM36cEMxZX0Ed0mVGihQqx5in2lqlJeuIsJWyfAYXpsNEOSNFoDMaqy8nA4LB0abj1zF4aVAKgHE0T567CFvUQoCl+nnVcApn1mc8h2/JTuwGrqzX7AwHW0JubSmNHr5lTDyZ0BBY95sfD3MG8I105lQGhNnYFLZ5//Q//enKmvnffZRtu3zqi3E9moMbHPjMXOjQKcAMIuenA5XwL7y7rjLHac7jLrDRpJR4/Gl+GYx6JhwEOMdGP7yliVxJoy3z1tTJkJUUKG3j9bCs3VGa9DF/PJ4jTonDVzJpnf58VxalJnBKDk3M4a+yWxlR9+BReIdv0R9aGo9RRj/f0x3G5ISVrRMo2bnSQVnGb14GDJw9twhceNtc5JNsgYVT7PCy6YS0K6WSAhj9GV/5im5UisKLnDpjkglRa+fq0Ht0En4B7wwYdj6A1076BKc+AmM5Tpvzj6eMVdm57APeD6YepFhv1NQd1ls/RAYlRyuH2Occ7XYtzgwufsqwVWpibINtlrjho9JpjvLkc+uojymHqUDPe0aVE+jwN04lxw6PmEcfklIMPDHSnH7BCljqO6Bn/MbAyoTJpHBM8H18kjMF3nizAKsMVvxi3Eq+BWNkv6Z719tV83++eWnDBvvU9bKZNmnAm5Kq7J3r8TI+KRPlGUZ6Sipfc8itgXNgro5ZJ+eCkuSwzHAyhG7GKND3uf85UZwt662fxXpq5s7ZmJn+bGG9c9nPs5yRfsdz7vXynbFnuXtm0u/lhDigRwOqmzS41XAolSkbIv1qkTVwQWjZhSKz2ewHCEqHMgKU63NIOhIawfLyIQDRLaIeCMBXMwdXTTPGoywYrJq3mrvrzTHToNMgI1Dp4akoEkBwgBezzF0JdTdbk7VhVvPUXOid4e7gmBwkc9UDAuZ25MApgwGP1uH7BCN4i9ZzNirV5AwUfZVpghvXlhnJI524mIyUAXQfWmBq0V3b3gg0448WOSudDggftsIRGutQxy0tSMFaK6Gy06PH1KeMUzzhA3NaA6VCaKr7go8yJLwJplKbR0/3rBU0cB8lyKCJgOCH4Ilg0FUUUe3TQxZzlAk6fLmeMSiFSzmIlMpgoR96woXyiCyIewl1O3/cX7S54/hK+M8JcF1ZNjjHE5SpqIohrIEavfxZK6V94403Hp8eC1b4KuMliNC3wKHEL/HOWZka3xehzS2I4QKfUIhkAw5yRore4basVb0Urokv0RkcxiBLPRelKN93nJLKnj4XuNBHmlNLfefMlmLGC8Z3L9qQRbLld3wke6eHxLN8yr5Z7yrfnTu/dkZZl/u942vzU9pOldZfkoOPdzmJgjYZKwYSj8CPa3bHe36GS2NxkEX0YOOEmMu45iv7l0PEIIHHvfPI7GSzTF7OcNty491J73qcKnPjO9cXVMGjv3a0pBPhCVze/cFh/NSZHNaZIWrOenjSZzP4c02ZMjDQKUp0eAAMZFhDNJ7Sy6CEZ1OEAECJsSzl7/2b3zv53X/9uws+usg15KPfp5E1X6fm4hOwV4IpsEYLf/iZfhFo0Yecn2xPwQ4nAY7MbawnP+nJJy944QuWEyRb8/73v385sbPcaW3wwnmm8zhdzjwpo2ks+gb98AfdhsfQym+VzNDM2qYTUikNr6AhHILLPJy5enayM5Uro08Zlz5fyQlJtnNocrJyQuAp/Lt22doeYFcmZHdCXviCF65nKPC21dl6WBJEWyDC1aRkwtlol6PiOoaq+mmGBZEJEaAqb5SiofxqGM3RKZuBGLPcUO05zzthzWu30Ho0Ms5dW8o0w1qdvt+bQp5pAAAgAElEQVQ7VK2MiNJC/Rxth6tHwnsKugjYd9aB2NZRDbPjvynRnrnjd9mDHKmpLCo3UNrWAF5wYGARI8XFwJaGR6cEBH5ycKr/zkxIDoF3eK3mbEz9BWhk3Fm/TYiMU9aEoFmraJvAESyfNTvpxZBVI2i9MrToCb4VURz6QnIm0KeyViUtSoLCBg9+Kypwf2dbSN0zDOhAgDkexhEloYFzQ1xjBwaDkRNSyU4JoIOn8FPZEOuRaWEEZUCMjWdS3GAou2D9+G6uNyckQ7S/F3lEH+Oha9Ej56gTYtGqR5tzUGSbpKPJVQ1+pWnxiwwVJ4QzknNa1JfDs8NTlFrmw+/ucT9e4lzCOf5UAnM9vHTKJxyIVvFi+Mghhid4k4no3IScUHyC160X/jsS3PfoRx/Zpou3yqByiskkRZuM5ASAFQ3JL8PWSZvunS9rW9mGiz870UNmvXCJ7j2l1tZrxoTs1nRNT5SJkkE0L7koEi04KBDpMye2pmlzRO/0huxL5Up6IacKTuDO5zKt3eu6qSPLnlhHzjE4fF9T5PEgwXPnTy5ccymwqjziPs6Q95lpBa/PYCm7XYm9LPl0Qnbna9dBRc3ZDU5ITdbknNzJJnhxrvE8g4wH0CQdAv/0Fr6EP3pAZkn2OV1chqq5HvXIR62sqDXTXfWIwGnHlnNcraeDD8kTXYQ+4VH5+iEPfcjiDb/jfbrEmSecC31FnNhenevic+dtcco5ITLM5ubssLM1atMHMyiAR/SEI+sq6M3IW4N1+w2cdsDgO47UtKM5It5zOioPTydkysvuZOZkFMiX7fJ9slhWvgTFFcsxTq5DKIIilSQNiukssEYfxopBYKgwgoUiJsaO2X1GsJwNSsn/MU7peEI9MxwQWNTvPUOfQwJhpRUxfqWc+h5yJsxVpOu7ejIyrEX/lJwx6nno0dzgwEw1RyIqpefanB6EMoe54QADhRNM5DtGy5qtv5JRWYPpDETonAYMBhbzg8X3vuPlKz1I+4EZDDUiSbPxeHnuymmEsq12ZzkhMQ1G4dwQhrJS9Xq4lxAYDw4IhajE0b/GJ4D+jEVwCC2cyKoRxF4UPcUwo/4MXOUYOGQ46ilqx4d3eKMYCK21E1YpUvDUTGku+Oh0Q0YT7Bwl8Pvcbhxj1MkPbvxr7bbnlg3RW+E0U4ovQctQV+rKsGUcdrq6LoWMj+arqDUlWfkHfXNOc5TwrO/xAAeA7HBKXIf2OfT4BC0oHn0N+MH8NQaf5iT1XVkJ7znApffbBo8XGQUnXHKC4IZMtHNC2UQjKXja0psxs15RKhpXisE7snBlT10LT3gA7RgJPMXw4A8GA69qpLemHlWO7owA2Eq1O6zOOSHGOi1Sz8nynkNUkIS/4JwDjAdE4PBaSh/PkRcZKTztWroML3OcvHfiNPpE+zKHeK6ybHoRHPBbU3QBlXHhJXj9jt+sy/dlpdpx4jMawj+4XFc2zDWMod8q1ZAt98AhB5CsoCdZgeP4IjjKYOR8oHVZlt3J8zn+z4glQ+73P1hklWy7DXaOv+ABfzPQmrZ7DpASpcAFz9BDaODV9lT4WT15d188+d9fvpTB8cpRxFe+8+7Vg/2sq16vP37eH6+SSzYQP1gHnJgb/fRR0tPwqHJgaz2Y9B6Z641vfOM69M8a4B1ccIVfOoSNHFeOwduaitsx5poyiD3B9nJOCBq7Hnzox/5w3gUJM+CIjuniHNAyGvfVCcn5z863e2w6IT+n8PCCc0JMYFIKT+OPbbqQyGg4JMbARX7qrCINjCLV9NL//NLjg8DaU8/wEibXYHaf6w3JOSg1NtP7KYWuScjc6zfvEIqY7iuyqqZZ/TPjEJK7HkGMTeB4x2BESJ/zIisXBIPfcqp68mPpLoimXMzvRVAxPYJzuPKiEWI2/ZzmSeYYxVBlReAQjAxtjYw1jGH6osgibuuwRVkzb1E3xYfxpPHBR8HU/OV69PVd/S4UNnhkCfQYUALo3kPjynjNiJ/RYAi9ZMwwOXxRFu6Da30jSjbwlbC3XWyl6w9HXfu9EgpBt02Y81LJhkPsPnDIsMANgeZwUZqVxcq6wAPDwRERcVdCMLb/i7ThlRxM5wL+S3tSHrfffvuKcOoPmdFdjt108ODOmGVz8DS4ayrMuBwds9FcVv9CvSoJMr7znXKCPzjt3Ap0pZgpL3iSMRD1WzcHSg8EeuBrig2O0N0rpZgjBFZwFhl2Rozrazi0FnIIH2QdPEpCnIJS73/xX/7i5M/e/WfLcXANnPgjY+SN88GZgn9y42VNotNrH3jtMtzoV1q6HXqdw0JWZLU4IRS+69AAfypzgBHtyQuHSDCRo3haND6/Q1/jpKfCnRLqW9/61gWX39NFlWVFtda4N967vqjZ75USjZ8Bn/oB/5FRvO8+60OXHGZzl4mt2XveX6o/fJBHY5A3Y/q9h4TSW+bLYSpjVakLvDlW8XFlmIxUxj0Y0rk50BO3MytYKT9dLpDwXCXPdyGnxseHjDoeYaSd6A03dAU+51xzQGVHnCtiDPcYs769SpMTR8FeEFkg9isP+pW1xZpOoVtq3JVJEJDRd/SP9gU4s0Oq/iJzyiDbked+mRmypHG8c3DKThQoG5884FNyRDcZg9NjnRwQmUF0QX8yD990LZoKBHN6a2y3FtfAA7jpcTzIVsE/OMuKToewLEq4y9mq/9PvxsV73md2vipA+Nz5Odta0HYvJ4T35tRUSky9tGY4BGbECDMhJ3QMw1ve8paFOMASeI4IAnWsMyGx4HYUlHkoTQkQAlEWA8AxRRmQUmOUH6RW5yJ0kFKJZXr2ZTbcUy3ZuzERGcFqSKVA80bNb746iX0v2jIO4lPylF87EuqWhvi2c5b+KrWe55/Q7UrOOnoKo3sJHeaDBzBTHOqD9Z/Avd/cZy3ubWyMSbH5vQdgoQUDygj43lgyCOGAcYGX6qEiPDAwBBwAtPEZXdHTtXBd9zsYOCEE0O+yLq7FF5QxAXYtY2Penv5aWasmMU6ITnu81G4G6VTKhNMIF+jf2RdldRjdnt/i9+r41UjhrSZZ8OHb+kfcl4NrTWCZJRFrRRPbPRkdvFD0mYMyMwn+L605I76cxL3cMZ0Y12cY4Ca+97252nGG/nhCVG9LblE7ns2xdj0e4ojAOxyiIdn2XA24hNNq/2iCDzpzB5/AFaNrXGNRnmrv7SBDp5oBwQQOilQKXQCTM+N6WVS7ekSVrivjCU580w6nMi7JvrnBDQ64R8eMProa29x4QJkFT6MtupJHf5xGileETJ/JbEm926HipOj52p2SeANcjDQlDp94+vWvf/0q8+EPTl1ZCngpqDvNyawkkkHM8GZcJjz4sdKLteDRZC+eKGotiCsj5h3cNVk3L96Cw/BpzZWHc5AL8srETid5Gu0MSvqngKzrK72f5YTE27Nc7jsZPdunZeLpADLfQxUZWE4Ig46v6Yqac61DbxGj32421+MRn2f5AP6Sy2jQluLK3ewdWavXAf3RG98tR/lRj1pOAkeoHYDhzFhog//atUc3Vh7HG+Ap22UOutSaBICdDux+/Awn1lApvIPh8AVao3PZqhrtyWObH/AqOa4PBJ5nWSreL/MHrnBnTT7TrzWV5sTkhITLMrBwOvutzIcP0pEFMPdyQigo9U7ElNKSXgKUVC5Dpo7Ug+pEUQQR0igLxMAMfscYgEKc6s0pZYiqTlkXetGna0oNec+TKzWaZ+a3IlffIaAFIwbiYA6K1Xu7RBAP4jLm/meo64EgXJRch/r4vcNoyn5AuLXFrNbtuvofzGktRRG7UotACanrMLlI0L1/99//7uRvvvQ3aw7OhPpmTpQ1doaHec3jOveXxqTM4Z3S5SG33RG+0Evam6IWGROGIsJq/u5DZ1tB8YDObvNTwByunkZrPswMt8pxPZJedN2TFzkhjq9WY64znRNCuAiGOcE0nZCe20BJGqvjikUc1om+HWQGVjD0sC74yhi25cxv/jA/YaUEytDgU2PCaWlDMM10NvoxoJ4B492a8F2Nh6XPE6xf1AkpmxQ/oGknGHZ0cpkGNKwJPCdE+aO+JrCQF+vB09ZcPdu9MmqUCjy4pogYT8aX9VfkhMBLmSm9JDJBnVNSGTTZdS+8yLwwILIh5kMzcDv9UmOhIAb/MFCiO5ErJdtumic8/gknf/25v178JgNbfwPahHtwdWiUeckR3had6hXA4xSu8lyPBbB+xqtXJdrTslmTHtbAEZIWtw44p2M0GNqajY/IQY2sYANnBnY6Fc3lGusxXrKLRnuN3fVtrXZPD4hLb7oeHTvEKlzAR3ooGU/ewQnm+ryiY2UPtHc/Htqd5IKQ6Yjs60znNT8YT3NCctoyThlkeKGflGI0s7NJeAYeOtSNvpFZhXf8LMrvDA/2xX3169BZxmSnossOczYnmHKCzYv/6T8vfEp/+Z4cmJ8Ocx+dnINQWd4W30988hPrDBm6DAxexqNL3FfQgg+Mh8b66zjWaAX+ntlD7t2XA1W2sSZoY5ErOEFPOkF2iAPC1qWvykJM53IGSGVCjDEdpfRbiQPzsYkz65ETFl/tTn76ouDpXk4IYDkhmFSjlfopgCyEEhLhZogQ+1nPetbR6+clYuz6NjCNv5pvAErRiFRyCCARsKWnLSqGyGuq7ooZEKDSCWSX8cAcCMxbLD1Z30qevndjEaS5tQ8SKSpMhTn8YSiwddxzWZOyEDkyCVoNWb43dtFiSmUX5j4TFJEgRnafTFJnOFCqolVE7QFujIc11+gKb5QQZq0hqRS6ddS0SnAofLSQcXBCKDwUaVHYjDplq0bN6TSPcpxMC9g6ba9abw2J+IRSKJ1uHOtv91AH6RgbfxCweAItpxMCruiUUcVvlBKlmLHymwgpRjcXOEs/c3LATFgJcNFjh/KAFd0pqzJHhKUSSDV5TverX/3q5TRV7jMuXqz+npClfKfjuZdjUsbmzmGYQopOoiB07pEH+JryMR8+rWdJyjaYrQ9O4KjSAV5lyP3m/7JJyV6KFm+7Bw+RKdf7rixQ0TH511g3j+83Zw6sOeDaumQlPEmbPJJ7f+jvbA9GhYPlevqDw0Ae8Bd+EGHiP1kThmVmEAs40NV18EVWXefFodFLgMd8Z07j1v+i2bHyVgHJriR3p0FgZWuobLAU+Stf+cqFZ86649x77Lk50A1OzFHP2xwP3OmI9KQ1V4rZywXwCTdosUonv/aQ1Udl/hzhDIL5alSup42M4GX63F8OdnoJDchqRswc5kq/4YnKMd5zCMuAVErIkZpr9X/Zu9OckMrLybtrwg9+9wRjPK6UjI+92B9OOrktk0t36RWBd7JiTc4YoSvQRCBpjk79nZnK5QAdTkyeWXnrtHY6FP7ahSILZq0CLfiANz15xsQHdF/ygAZwCzYlG7jo2Vc5hDn/OY10pSCJPk3nkXk8Yizfu8b96G2N+KB+wHgB3TvFXEDGpriH7iLfXta1dgddvHhsNC+TXFm6Haz1LUarbGulypyQGdCkhyZP+D26F/BdthwjahDRYFjGUX1L0xnCAJYgANJiGMkQU405r3OmcmbjXYouwfBeSifAl9E8f34Rr0xHTYree7aGufy5FhwEF7JrHsJEYAR3aUj/d2pgKfgyLEWSYDcuuGpcKvUVrK5NkSNKXdOMJ3gibN3sGU5jEwy7GjDZZz/z2RUB+l9mRFbD+lJC7sME5vOO+YxP0BhL8xECvxFUypgwlkmZCq6TUjGolD26SncS2NLdFCAjIQsBL6XyzNkWSHN60vINv33DEgQODPy7Hv6tkWIG09e++rWTz3z2M8voi5Y7qAfuikoxbpFHpwTWAAzmxqNwwGpM3ejWGF44I661JvwDFx3kROAY0ZwIKXq9B5wfLw6a8xnACKdq0Jo5Ca/xra2dA9VTT3NCMpwzw+c6igT/GAs/FRFbY/V5zgKew7NwQ/Hgg3qS6i+q6ZACMyYccAzRueiEIgUvnqrsmCzlTIIRzXN0S/mD1/2ucy++dlw6hWp8AYF383sHA37Gj96VZRj9yhOuY0wEOnrPnOHAMRbRVreu14S+Yfz3ckZZH/LhDAnlqLYcpqw5JkWn6A5eDoPvGDbrJzurJHTx0lkGyoDwsLIAh4PE/v5//P1xrfV2MHyyk67F6+985zuPzlN8PGvelG4laA6CceAUfiqn4H34tdaCuEqVpcDxI57wTg5znOOFgqH0VI3+NSWSpUos4DMW2Uhv5di63u9lsPDg7kRlRMy5Z2/qB4j/g2/KyCxT+z6HKEfM+Oir58P/sln126GP5l+9ImV4rE2rgGs7n0WppoxAW2/JRxsNzGutK3N0eMKxdYO3zD1d6s+aavR2/Q9/8MN1Sjc5FSjgo4y+/81RCZOuUdKBD+srwEaLnK7KG97xP70omycTQiY5POkHzjWZiccaz71ldPEHR58jD3fp/QX79hT4dHV6KhjhIIewXkyfy7zAdU2vkz92ed17hNgwc5VpsY5TG1NlQlzMC33ta1+75pAWlXpkqKYTAhjELn2eMwDgEB0SmjjGDZEzc5EHntJECHMQYOP5PgXu3d8d37zjuJ0Ow/nDtCvj8e07T85fOL+85NKC09PPwchDM77vjOv6659w/fFEwJpiczqsq3RqTO0ejAlPmKCUYFGXtUwnBCNL72I2pQLvFB3DX/NjkRvilYYFizWhhXs4WzEkJayhVPd485VVcj9l3cOMlNBE+eHLOjBaZQ1ROSPoxdPv2UEUORoTOM4qOmFotc+iH/BT8g+97qELDkqPQJlPRCnaaV99de3Kbp2YWqQB59bYGQTxF6PO6SAQOZmuLQouA1QfD1wybtZB2DlqnK0UI5qakxLmdL/tbW9b2TC4p+CsoSbrooUZWTUOfOP3FGWCCt7J7+DmJMFD2SOfwbbS+1ddffLUpz11GahSo9VZc7bxgrky4GUTwcKxaaeWd/xobO+ldF1vbvyUk1ta37iND6eajjllneBoXfBRRhPN4dN6lN482dTJtDVKgxmv6bFxzgqZpnCL0ihB6+YYZwCmkkt2RImytE7UrEYfnNZMjtHMmsxFtozNMcJ36GzOdvBcc+HSk5s5I21Fpe+UkKyBTHZuQ1k1TipctGumkqdxjeEdLvzlyN3907tXPwr+x+NlNOEvpyBH131l+9CsbGxN5NHZ9WjrHS3KXBThui/FXxYMLuJN4xXJWoP7jeO+3YmYhnSWXaJRzlCGPGek3ysDZAOS93pJyIZ76BP9ID33BCxwyPHlBHJu4xU4VCqrnI63BTkMNzisD66tvQbVMtrgKhth3toI8D25x4P1IvZoe/PT22Ci6zkZ9B54OirBtRxtDoH58ZnxyyjMOcteRBMtBHRqjal4wLrxh6Cwk4TB7l6B4Jrnh3etAIp8ff5znz+541t3rECtHo9oP2k1Kw9oUiDX2GVDswtghI9s6J7hn1ng6WBOGY6Pj6Uo54R0WIvBeZQ1ppYJQTiKW12ccphOCMAhGBNRUtW1TFSqJoNWemYCISKAnLrK/U+R1UxVBzCiUU6lo1PmeZylbfPEMeRPf/LT1V1fpGZcBAQjRkXY+gVymMDqOu8QmpAsj+1wRkI1r5ReJQ34Q0SMjHmdl8BLr58k73I6IYQFc3XolWhNMyhF6fpS7Am/sY2HBgRUdGo88POQZU84MMZQzoEfuI0+olDeufs4SuBFpxrIElo0JwyETUnHGuGe4mXQK6mBnxHhhYtyKfyi8CI3BonT0kmSxnAN50ETWR53fT0Y1roJl5f14Auf23ZcnRy+ZAmso6OTOQvwD1cyHXjIC77cx6HmDNXANp0QsOBpiuXWW29dNARr6ep6EvDXdEK6L0fXWsoATgE0P17Cf/BrRwc6uZ4xw589KbitkHBX8xfaF22gWzsijFlEFZ+Rs/i3aAbt0KGIsAgoQ16mIacwY4J/XKu5+aMf/ejq/yrqLitaCbMTS61PSQb/9MwVfGNMaXU9NvQKXNSxTxbQEY/A324E4Z1cWoOeAZm+5TwcausZOXO4fwUpd9xxHDPHN6c1fVV2q0gPnjigGbSMZoGP6+hCT86llzhF5ixblhNi3LbexufuFZVbs9fKAF99bvVO5RDCPxpx9uC1gKTADV7QKqOGf6J7hsU7fFcy8blAED2N4buMCnq2Ww2PmWuv689A7jQnJLkAv7n28lKGKefEO1jKhjQvncGg13wJDjYBnulsgRv+wj9wTKbLMLmXzkju8R48wgW8r2z81efWgXTxv941Dii6o48TUD1vSTaVbJDLHgEgc42PCmxdQx7A5ntzybwJtvBeWUYyWCtBusP8/kcjf343l5029BP80dc5UL7DC/jL9XRGjdtgp6O9rLkST5mrqYdyHqYtLlBNl/kNXcpmwMtZTshZ7QY5l80d/8Wv1rfOCZlOCCMlxWgxCK0e7qCXL/3tl1ZtS5p0OiExUMxZliLPCZNhFq8ekJPT4V1d13td+hA8X5gQc/nrSYQzE+Je8IADc7bdFrIgtdQVQcsbhbAcnTz33quTlQkpUkEQBmhvZK15KyVecyR4NUs5XKcoxboQeDohapuIK30GVz73wDLMywBhuLakplAZScyXA2Fe9cqOvoZz86bwCWvPILAGCihDg3kJsmvRIYfLmvV7MPJgrJbNscpZk22pNpthmU4InKEBOpdqhnsRhO/nkdDm89LM5fXd73332DeRFw93ndpL6NEbDfxuXjgUFYAR7Tg6XQeHZZw4TOanUKYTUg0cPV7+8pcvOCqnlUo0V6njlGoCW89Cin9Pf8IhmKVVzS3TBJfRhOKlrGSqrKtDoHyHv62xZtbKe76LP9G8DEwOedGt99LKYDB2cPoNTxRFx6tlOuGlGvdtt9124lBD99ScFwz1FLhWSl0513ecF7VzDldzVCrBy9X8GRBz4Q+wtasunVC2D+ycRPIyjW6lBN/haZ/RgHzU50PW4XIFKgfnavHdoXemMd70pjctWbTlGO3hs34tcsJB/djHPrbG5Xi5L72TM5ReiU96jkjN1bKLYAGvsWv4LLAoZd/pxNGIMaVPO7QKryTPGdbpQNaDVParXX7WXLkMzfAWWPyfXpj6eGYKCu7ifdeZp4i+cmH3B5f37ilAS58so3TVVctZkBGks/EqPmiNcOHhk1//xqWj2vEMhxA/sVkdie4dLBpC4Vl2hUNsffCIz7wyjPBX/yG8GE/J0NzwDFZOKUegvgzzo5H+JXoSTjgl4AGvbGpZ5nqtspnuw8cFLGWmzEUP9JBANjnnOxyu/q0HXLsOEq35PF7JUaB7yxjXy5PTEU2mo5IjkUPvGmv4RcoxZzkjuwOUE7ZsTU/RLQKGPHvpGQxpJ01YBFjUrBucN2jRlCZiUvAQyRHIm8WomNiTVXucO++QQfYOoRQTg4kxauRKECuNGBexXQvppReNAaa2iFa6ybteEcf5CysFzIjHZAiwpwfz2Hu3hrw019fTkQKzLoRJAIuQCC84S22WueEhO6ipyK40nLHBRmik7igU/8N50Y3zPhhiBjVl4Vq4z/GCS4q9PxEiZgaLhjzXu58Qohtc1SjY+2SQlK11WjuPHJwMNaEmYGUkCL9tos6LqdHVeq21Y+s95fixj3vscjZS+EXzhCznIsYva1bqEp7BWaQAvgyxd8qqaMK1pVQ71pogWrN5MsZFD3AoU8JBmk6kNb797W9fRsYrg1Lk1zwZmOBLgYK1vpoMU4rXZ2lmzhtlVroTfWtUnRFpYxblJuTxcTXsop3OX5lKJp6mTDk35Ap9Js9n/FobfBibAQBXfGFczjVHRDatc1l8j7+KvMGJb2R67FiRmoZvmZHO3qmXSRawo7DBX+9RvRQ5HqWA8RF86e/gIESXomo6o8xf8umzNVj3NIbTYOdwWTvDofRkLLsE4Y7ewfP1Zol2azg0TkbE/f6iOVjBZr05ReCKp4OtaB8tMho5EjlNlXWMbQz8DcbWnNwkJzV350Bbh3WmY1cW5qDn4mPXwr33ouMZyU6nYspHwUuGDSy7Ucq5Td4zyH02J/6AZ/qB3pDR4OR1UrBxyTc96LdO1TUvp54B94Irv3EQOsejckO9L2Vqkn/6M+ccvelPfO6Ft/E0Hc0xqAwHBusQhKEH/gUDHeDRAvQw/YP+Gd+C9pyCHMj9vb6WdmFWip08vxt4n0/D+7xu/j/HyrbR/WDDL7O6UEA2WyvmWF3rux3GqT+TjSV/uxMiynz7rW8/+cpXv7J2bXgoE0XveycUIgpmoMwMwPvDIASKkqlMQrk7K4BScY/IhtC6xuIIDaNWzbk0GWaocY6TgRn9hsgpmbavWqjxatoxbkzdO4YujTQRE6FKkU4PMSGahgPTpIgxSpGjd9cT2gyd+/IgOXO2u/KIOVIxfU4IPMEPPHBCMG9KrBNJRYoYm2fOwBMoc1o3B+DXHnKp+VImhCGoG9q77Ec7Z+AvIzMZIkUHJ7sToqxDkHt6o4hVGtk8hI8RYMTR39pEHebkBHp5tks0hBfXFS2hzXQc4aTObdk5Xj7Y3TOjdrSNvvBWHTlhKI08aboU7bnza0zzww284kOOcuUu13EabSVFF7jZnZAp4PFcNeb6aXJCyIPr8QY8yn5oxJShKc3pPSekLAveL6IpUkrwi+Dra5g9JnMLInyUHq9nowOpzFcj9zTy1gNe/Fx5MWcrmcGDdIGeCfTJwLmOw1fWDn/g6Ve84hWrifPjH//4Kt3hqZ5mzHl2vSyrnSbq32VnKN6ciKnQ/E4n2LmlZEwu0JOsCYoENvSSNZKh6FfZFC7IZ2XVaWjrq0E3ARl+d9Q/utB5nVUDnraygzMczDQ7XLYrB25KTVeWLotaxsaY7s8BrAQHB/RotIRjn5MXz1BSWihaNqc/n6czZGzf5dAm95V4kqscs/RluN+NWxmo7p/p/N1ROcsABvOUXfig2zgEMkd4RpmjAwzRjw1Cc7qQY0nH0EMyHQ12MvMAACAASURBVJUxatwnx/DgZN4ydZXf0RXt6iUs89jOPhk8egI+8QuZ6cGYAvOaoLUxCMCUgcCjZ4V+k03rxNP4cOKixvRkO8ctx9DnbEbXnOZAzCzGpNNeTtvpYP3TKW+OvmsHZbpkd0Km7eia05ygnMxpd9M1ywlp4QglCnQAGS9QpsIxs5iBcZEJ8V5vRkJQmpXxQRiEpCCcl29yUY5eAe8tAtMgYCeOUtAIXNMcYHtia6nIjE0GHzOKyhmSjFc1xSI78+8EnoRIEcyIaCIWbmKeHI6EGYF8Z+5q6ebyV++A8UV6+mkwaoYnJ0SmAc6tW4oe83tRMu3jp5g5cWVAzM+ISXdzYijMsh+88x6GNQ+lmYbE+K1xzwwRTrCVCaGArZ+Dw9Hh7XNCericxsDphPD6wWscfAIPHR7V9s+Jx1WfHZEZ3IGJAQR/jtg6c+TChWMGCr7xUnXUHjpmbe6dOz86N8O4xrR28MsOMcqiJwrDWJSbQ8lk7Sqt3BcnBJ3B4x0tckKszf96dezkgM95PHeGIifEGme5cRr4aRSm81bUknGZ/G3uInHfU8wUrhdnn0HbnRDjwV/RF7pVnkzRaMRzsjIcpqjgL4fcutEMz+BTpVRyUEkUP2l87wnItv/aionn4bueiimXGfKyY2RgprbdB066xW/0Bvnw8r/vyZn1wh8Yvcqw+j9+ylHVa9BW4ByEmQnhrE4nBK4mHWokz7GqRwcM8XOBkLXUxOo+NChw6dr4C7/i6wJCfJ1+NE6Gqx1R5rVecKTTyhpW+om2XYcPym7He/t7EX085Hf357icFpH3W2NPJwfc0wnR3Gyni/WihbJyvR5lKuCPnsFLnk/FCUE/TqT7OI/WzUHlnObEm7dMLDwnF/Sb+/AQByRnpmc41VvC1uEdPKZ8yynngHCyBTboAwY9lh1SNvEJV9MJKfhNnuGxhtrsVHSdNmo6jeF7dw72z+kI4zVf9E639H65TMgv64Ssde1OCAPy5je/eaWaROWckJkJYQwRhXFAWItmSEV46md1ode5DukIIW0pLZaxRmCESmkhHoAQDgNV/ui5ITWo+d0YPtenkGClcDNqU2lPYZhMXwo1osx0ku9SWLPG6xrEMx/Bb5ty6X6/U7YpZ+8UsPoxHCWomFrUBgcUHWeOQjAOxwoDtm3W/SkLUSTh5NlXu6XkCU+OStkA60tRFKnkKHmvv6D154SUPVJzB58UJFg5jWjfThW7DWRjvL73/e+t1KWObHPKlqAzulL+BBuu8orhMOWYIJSGTimgM6XDgLiGcWqHT9sIKRZ8YU5KGd7gw7XmZQh7EnJbJClt96AHZxsezSFj5SwMEVBZoSK+0xQrXpuZDLia5Rhz6HKXMdLE+7jHPu7kW9/+1rEnB/7n/XDDcFRyqPckp6toGLwZnQxAZZfdyXYtefI7eGXVrIVch7ec9gxQNfN6UXJkohlekzGyZTcDC99wZgzybGw8jhbVleG/5jvGgmEwVtdUMspJV7ZiRDqfSPQLx2hfqWgq3hyUmd2oP4WM0VWiajQp0wT/ZVrxGNitw1wFXOZqR1FOCF4h0+1SqpQ48R/PpNvAUnCQnPtcLwZ8oBU+bldGTYjpOePn3KMHehap+63MWOWenBzv5oGbHJUMbzC3hoKW3ciUzXF9cpyxmlneyzkhOX7ToWl+tJjlGCX9GpvpQnzEUUMXwRs8FWTSNWVmBRmcgrYi+43+qvG40hEaVOKAZ/igv3JGZcLgs2x7vNE2bzxCF6Ohhm1wCcBrJsfrdlDZCSZA251f6570sX6frck7eMgReCrbzaxHjotxo9Vu66a9m7zp/wIteDFn9qfsVj0rOagz43ca/fZyzJx78kTJAfg/PsDOBSaAdA1fhN7OCI2pBINHKDrECD2ULeOmbCPF7DcpSkJ58803r22ixpU9cdgPJwRSCQIFaLtR3cIZxlLo9YMwQDUMYUDjzfQ0BsJodSEXKbTDpSPCzWnhkEuhhnDXTc98pn99X8p2CskkJKVijFLHKWFwYExzRmAOmnMnOGVehI1Dwfh5CBl8S3XnXLkernsgVztWKFEKXPaIwZUxck2NqhO+XYnAZUqojMSuNOGmyEu2qi3DaIW2cCoK4bCK7qVLjYU+FANeqdfBmqwHnrzP01/hJsUVDOjojxLh8FgzR7QI1m+UrnWDBe2l5Dk34BGZw4drvOCqU3PbmVLJ0Ng9ZZNRovQdLU6ZzMa9nJBgnMKeEkgp49+2+NaU6/EHIrQyZgk4nMUvro1HXdc20TJ7pY9L0/ZeGSxZTKmliHLI4bkoDH7wK4Xa7rAclBn1zIa05KpMHngYYVFevT45Mj1/Ce57tgoDjke94gHOBSOCtl5l4NAePV71qletLBVYyYGxpLxl+nrGTPIKZ3jAGHizLKI1euUoFOFyCGWnOibb+trGzYDknMFVzwrBezJZgid60iMu4KB1o+v8H2w1TJMnMPpMB6Yv4KIdb64HL1iNY258UQAGRnNMJxde8QoalImqyR/fVtKJf8Dh/xyvykf4OD2YU1EAdpohSRbiM9fM/5ORxuj63SCmg+JNsFknutBxsiD4CL45qnSCecBPdtC5R0YIjtgqQQf510KAn9HTWGgPl+7NjoBzOiGcCLYvuNxvTGPLdrgWn9FrZT/b4SdTgyfwFmd3OVt3X1ytDY69YAMrccaTe9C7ZzLOKrNMWuUM7Fkn15QdbL70UzZ13322OyllWXL04vFsY6XFmb2ZY+TcB2N8UrZw8d+qxRyaSBCVIeOEMCTSqB54BcmYQB1YRN5Wx5gcQSCe8Cu7UF721nuIEIJhBvVe7wQLYJSfTAvgO4yqtCaj8chHPPLk/g+4/1FBdY5BW/xaBMVNUP3uOw7BdCTaUeC3SgxlB9oxk9cfwieB95rajATgLSfEmnfv2vgJY8pE9MgRScEkNM94+jNOHvHISx4+BYTpOXXqif7H8HpoZD84LT5bM7owvOqepfYu54SUfpwp6Hm9MaZDaAskRzAFCjcyD16cKQ6K+qdObXVphoYjYgxrpmT9n2PF4Ph+lWGu/qfH3AeDfe5tqXP+i2d7oCHhgU94rl8Bnf0vDWt8uJDBqOGyCCZHMEPT9kZj4RcONMUli6OGy+hYp/kq88006uWckJwC60FbJckMHmNTQ1yZtZwJOIlfcmrxQdFvynzS5rSIp2xcRoaRck+Oj/87rM/ceGoqmoyR9ZOtyglwlxGscfHTn/r0ycdu/9jKvpk3574joznWDDtacyo08+EN4/gOL+Bh6Wsw6BnB/wyQnUkeGVHD9z0/u2c9wVRvSX0e8FRWx3g1xdJdAh5Ojqg23kMT45uLQercBQZDpq8yWHj3u//RzVo/eNsHVwlZcy38cojaJZTzYT0zM5UuKcMEhsq4vqNP8GlGAr3BWIY22uWkwXEZnHpbZharniLz4vPkPCc1B2PKfLyVgfFb/B5sZzkRc5zTnJBpfHZHZd6bo59zwBmjZwTB+I3dyTEHJ7jwCYf1ht+64eSP/sMfLb6mO3yPL9Cf7qKD0HL225i7LGwZInRm2+jTcILedIOXIBz/up5t9CcYkklls8gK3WFuNtHvlR/ZP83cbGQ4rQdn4mHuDp046ZqC4rMcw90RaY3LITocM1GAaY0FFft9fS4znr0tgDXe7DHabWfwVvLsczCUbLhXJsSEog3lGBEiAniSoXfCrK+BtzedEIDwNPUzGNDvvFXRKQcGEWzrfc973rM8TAIGgb7XxINBRE6EjRNCiDojxHWY0W+QhcidvpmjUZYBg7YTIk+fcFqshbuu1FJbpWqQTEFUy5zCMj3TBHMyAAExbk5IxmvW0I1hbOuSkoNHXjU8wQElKCoDI2JTsrJHGJ5hBK90onINfJQSFBmokZYZwKC70tiVTWswT4wwGRBOZrQtm1VPhfk7IO26h1639tGjnd0PNXyBm3JGM0qk5yMY0zwUhGuNuUcBYHWNOSgTvAKeItQivZwPRpvi6Kmo8IZ/235tfMon425OBhN/UF4ianB5/hGF4Uhx29N7tkkKcSpl/1/OCSnyRSNG2O6yo9N1aFScmZCUROd9gAe9i5TDSfhLGcxIMwMFdxqCOYOVM61/OiGVj+AY7toNMLNfZae8w33RYhFjNXVOsnJMT4zGe8YTyMAd3iHzvqdDpKT9BgY0sv0b3pVyjW0nDT3DYbFDT4Z1lV2vud8qYaEtXcKIFwygubnSG0oufu/hjZxiuCxTymjgK+t1T48REE33DKT60szdOTuua5cbeQWjhnOOU07H1AvRGJ7TURmVMkfTmQBPa8o5hvcyVBkRTqX7wJbDO42K7+CXXsIDZYDK2E39EDw5xDko0+G+r07IWUZs6p94eXdMZtBXwFD2wgMH8bDggnNgXfCDdpwDtOZAaoBGK/RGY+9sgrYAQVvn/Fhb2+YLrBZu7764Dvoq8wwn5jU+/WIsugh/0snm52jgM/PL2AmqHGWh9QBfK/+YSxClQqD5ms6Ozqfp6r2cEa7C43T0difO53l//BM9/RavWh8+uVI7Qk5DmRCyPxtlZ7Zs8k2wwVOvrs0epst+LhMCOQzaLbfcsoygNBgFTeAgD3J5etMJMQFiEmACItrhgYqQ3/GOdyylpCFVsx+CWYDJS1X3ALOZzqlZpu1n3quJYQq/1zvAiSFoDDpF7tqEyTtGyrBSdH3HIQBHwlwEEYPuRD8rLVYjVUYjwwgnxqfwKLUaFX1HmVJeBEupgbLlSYcDxlEk550x80Cvp/zGU47P4TA2HBMGPQ1gs46Iugv+7ohkcDAhuPfXdELQlTFlRDRgmbOHwKGneq1MiLM9GL+cLHjBP/4mPTghhBL+dwEIDvQq3Wpd1gp/eACP+Y2i8T18UzIcGy9RsHHxAXrDCVjA4H+CTxhkjvCy8UWzHCbpf82R7SiYhuG+ZkKaF11tXxYlmRNvxrPTCcm5gI9jJuQB167+mq6bTvJOqyIVsOaYVAorRV/EUoq5dHZZtw6eW8by3PmTu3506awIL0Z+d0JyavCn7GjlhLIMyaIskGvxepmqTgkFg9/hRSYEb3HYPCBPts89sjROjJXO7uGJ9FAG1XoES2AtTU75l2ouOq0PiOPJsa/Xw/c5w/irc4bMj6e9d74Ip4khsm2bkyr7JjLWbD5T1OmJaFdvT1E4PKBzRoAsp3Nc4896XNeZHEW/+DK5cY9rrCH9WM9Y2bN0WyW5otJZjrmcnpvOQddNR2vy4n11QsA8szH1pLkfTtCWjNMbAjRlTPdohEa75BA9mlPfEIcAH7M1dJSsO9wq57TpIVmZTkjlH2upEVgvCVh60Gf9T3Qd2Og/OgW/lI3Cw2xITyLnuNAxnHA8hE87fr62gvobJx7Rdzpru92pfLLToc97XxKYZjkP/vBMumEfZ28/qEpQwFpZr8AnR7Zy737/ruOz/43n8zq23dHaztQoenrXu961hE0Z5g1veMPyOAk/oUNkQlijmwVyJKScEUsmxMDuldqm3H2nk76msgSUp8go1eDKmCAixuQ8uI6hwUQYrCO+u6Z0e+lN41BGmI8Rx6g9e4WRvPM7d67MC6EFo3dMXxrZd9ZFcRZR5F36rZq9eUtPI0KG3HsNsxQGAuQ0NWcGlDKmWBlN50Yw8ubGmDxmtUXrJQgEEiNzEP0O/5ibt9/4p3mek5nzqPNGu77ots+l26wRA8OfZzVQBmglMpYS54iCR7rTw8o4Wu04oQAwL1jdXxnFXEoUaECYT3NCcqjaVgynKar6SrwX0eJL/Eno3dN9OZ6VJ9wjGi7SAivci6CUnGRePKKAsoMDr96n0tyVrevQ1st68bis1otf/OKFM3y0Sk+H1DshDiY8teOg7ZoZthyoHCtG2Zkss8Y/lVhRbQ28cE4OikjAb8xZkqJM+z0Dn3JKJlK2MytprZxgtBchUs7o0dZKGQ44+b+03Xusr1ld3/E9Z5hxZgCdUQQFpUIKSKW2qdb+0dakNTGxXmpBNOIV44VLVP5QvBWRe2RQjBqNisZb6x8m/qU1sRpNqE1taFovFS/VKorMWC+jMFCHOWea1zr7vfs9a569zxmIO9n57f17nmddvut7+Xwvaz05JtJ31qDCTrVEDA2Hp4JlwJBeoIOAAN4vsIsPyEvRQv1pi0InO35cp3fQH3+JQpAbNHEvvvVc210BLKA5zy4F6n9zEh3B26IrABGa+cUrHAg6TQ3X/DnPOJxnxPdze3aQGXjOqw1o9rmDiN0IuA/N0ACtjn5m5Ld6E/fhCbRIlgJMeC9nT7vW0//xtuc6n4QeSQ+mU133fV62e+Mr9/ib4yvCSjatHToDF55zj3Wzjnibfnz+85+/+I69sNMK3+RxKxzlFFSTlW6rAHw6SXQawGCMnjMv9gaAMIYO+yuFYyx0UbWN2qRbOB/40lg6z4rOdvZM9g+Ni5j3XXIeaM157bP19VyRYnQIeAca/J/OKXKpj/RLoGHXP/HCdGpKtRjvXp7AHgSeW9PJYzMScsR76wiDHYSYWCCEMuCd8FIsrkgI4aN8KAWT0gijIkQJuVM0jA6jAMBAqBRVIKRCKROzSABGBT4WUruFSovMMDIdM20R9KkPhGz7lL993+msmJDikDYAPkLOPL3HP+HqmwctbFs/zaXwpYUpMlLBYNEZhC6Pa7wV2hZaXSHxW66+uj5Gorj87RPgE/azeBQ2pSh1ZazGD8j9wi/8wjLy5k0BAnnGAXwQEmvgvrZQzsU9QrJTAe4g5EhpNlc04Fkan6241gt/SAEFcPzvHkqbUgdSKQ2GDcN3mBiaoWs7I8rR7oyJPp0PUootMFCEBr9UqGb8FAz6ERDPUBQZO99XIGxtPEtpoB9FxmCpCcHTeB3/5jlSNPHrDugad2k+NMNjeErBtV1DIkjtWjDOFPoENYU5Z3sppEKfRSJmPnhGZiYwCoTgvzx96xDY9Fwes3t7qyb+Kiqzg5pqC8xVW55HF+vdy7XwK74F4vANAFGuXBqmtxfngWkTqHUQmOLOgGpbsukOO7PaAWFspTyLjunHHJrbkq/Tc3vW2REf9uEnj/3Axy55xQPAMXlrq27AkdGw7oxPABE9AGz8JBoIiFtP88c/wJKdMdp8f0CIZ2caZJffHWTs4GNPEQeIe67UT2DhvOhj/F362v94Mx4scoPW6T/r0S5Az+F9eq7XRHjed8ktm8Cp0mbb73vbdc+XMrBG0hx2x2hTGu6XfvGX1rlDgGYF7BWJioZYL4AV6KUnPacfNMWP+i46bX6l/c/SAqcHwNEtbZ6Ypyn3Vtrex4IvyDrbaDzANB1J/6BzeqW3F5MNx1zkwKfXitAGGIsKtTtvgrhScOjUW8xnOi4QEp8UqZjlCzk4qx7j9AiLAGJFu9P5mTxaNG3alAnibjQiNu+7Lghx0BCPwISFqcrNVXxmQikdE4cYKTbGR02IMJVIyHd/93efgZcMNbTboUKeCYUBBv7G7IAQA2fhKvoqEtJCtBfe/T3rXkzvGkZUOOndAB3ljYjGXmqiSEcGuEXJM/C9xU5ImkPGBRpNUGN0C5bHGQjxP9qZLwHECEK7IgSYXyFqJwEK/xF6ikW/cvAUJhCQ0YuRW9SY78hjnwwZY+2fpS8CggSbsPHqfSZs1o3A4Qdr044IRsP8gAx8MQ+Si35t1z3Kie4gxPrF+OZqPQgnowZI4E2Kopc6ESJCz1AYF2PkO0rFeMyLEnHd2IFktQgUiPyx+aGTPvwWHk9J73S1fhU0Bl4pRAf1GZNrMwpSqifhL/JQ+3m8KQo8PYsNM7I9txulGQkBQhjNHYRkWMzTWqEJOu8GLM8H7QLSnSvS+NrxEh8x5uuwutNtjWiiWJ1TYB45GZ7HG2QU36NTYzEeoLfTlnN05o4Oz1t3z81ImX6Bdc+QSX1UV8EwWee8SnUHX//1X7+AtTFwloyPfqGzyJt7XKfPOAPVH7nfPPf07SONhMQPGcKZ05/gZsp3nukeqi/6OJ8zn4qhiwIeeaTT0My0XmAkcBJQJYdkJb2HL4o45XgE0DtXg6yJbliPtuBL/VsvYyslFkAQJRMJ4SiIQuC1QCJ+1Dc9Si8Bs/SRtuhHet6Y8AHew99ApKhJNRmBo+nJ69vY6BCfHQHve3Lje2AC6DYXDhga6wdIoTP8TzfRA+aOr80P2Jb67WWjbXctDR8IMb6VpnCa6OnuytLR/i9dZ3yBwvSCueRoBlDjrda1upAbASFFamaUa/JP/XX9CKTs/PYwvr1eOkae/OM/7uNP7rn3nrN3xwgrEVSMUN698zwKkwqHvvSlL11b2gi0wlTeZsgYg2IyxpeShB4ha4qQoFd8JiSGuUOTmI7HYtEZyAwTI0hhUAoExPcr7Hbb7Qt8FCI0LmM2dt9Z0ApVU+A+C3e37c93jcl3njMWjI6olF2C7H+RDj9FjAhBIIUBLB3jecJj7EJ3ClYtJIQtElLEB9ND+LP4EvMWHpvG6AiANLZZSHSkjKq9KWTJI7G2jAJASfEQQoqGUmlHCu/Eemo/79Dc3vXOd5088UlPPKOxMV8EQozd2pRWKZ1hrOhP8aBdBkAqS+GidGLCizeLhKCLcVTAqA28hq48dzS220EER0g3heG5+CGAMD+jnfHNyJd1ltahgLRhLQPUAd1Z4zHXbSqJjDwDgmcrNkTfQq2ienh7/hRmLR2DnjMd0xy6L7q4B3Dcf9DLGIqGtNsm7wede4miKKR+e3GXPir0o3gLBTMQ5tdR3HQBnuDAmBtwoWiVk1IkqqPetcGQWFMyZ36z0I/+oEcAjrb1ah8f65NcSsNZN3L3WZ/1WauNwtnuIbPGa162bPcq9tIZ0TODM2n2voCQIm/V2hzJ5XlOxt7fDuyLHB+l/o76oRPbEUZG0Muak7t0CBr77ayomXp2H9DQ2T6MuHUyDu2gufuLZLzxjW9cqWc/FZwaQ/eqzaFXOiemCDK+7MgAutLBdwABJ43+0UcnMls/YzUW9+C7ir/NIztBhyhQle5kb/AAZ8v4Z6SQ/mPTOI+AiGfIoTnR3/hfX7IDH/LBH3LywHsfWLbGuLyV2Wc1hKUw0jV4dW7bN+4iIV3zOXd9aisnufbShTnZRVvoj3TLjCLGC3s6Jqe06GnplZ3vsitF8q4XEen51d8OQiyuXQJqQhh2QEI6huL21ks7HyxqiikmZ5SAB0ADM2EiURTGS64YCIEOKSAEIsjarfI4L72K3QpOvajI+1MYFoaJMvS8X0rPc0BF+UHM5b7OCUm5IKaxBio6+pyRvPOuO88UsMW0OAGR9txXpKg/7RiHeQbCqrTGIF0LIKCVn0Kh+oDYGXDMROliJPQF4hh0yN79oiKdi9A23IuMYuG4ELN7Z+g+OqdQ5qf7MhS+Lx0DhPAi1P0QCmApsIBO5sJgCJ9aP/OyvVaBYwZAe66Zq7XpRX+7IiTQ733w6jkGVfhPo412DAwDYS2FyXcjgMcokd5y2SFT7QjRNgCp+FG06cUvfvHylmwLZbj8xAN5K9eED2+66aw4Mm+lNaGsXv2qV58857Oes/qYQtk6TE9gPq+NyX/ur4C6MGwFyDMEG9iZ6SNgIACMhytoDEzEF51YbNzW5Ciy4hnt+ayIFR8Fysm8CEPv+0DDXjVgvf2I8Fkza2kdtAUA6hfPk2XPGCuQYbdB55jgodKgnue4AO3xVEoV7Yo8MaCMAtnBj+aPD4wb/6CndE/bL/Mkl3xcvnLGUn/89j9ecimM3mFTZNb4Gbzz0idHBj5Zmwp8V+YVz/d9PJOHmZFIzvs+I4BWhd77riLAyR89XyQjUDprDlyjSxl5+hgNyQ5daF21YS3RxZrrmzzZKcl24JWi1KuW56ZLZ7JNz9Dh3kLsDA3rqz1j7jRYz0sFq9tiQ/AHAIFnjQFP3nvPvcvJASYV+ON547E2nKRqxyqWxqP0azV6xqWtHJlSJewdMIHXivJ2cJ9ob2lHNUNe8Koo35zwmpo+utO42yFTxM67ZLxHiW5IhievWKMZ2cvxKuJmLa1V4+//opsVuJMJc0NTaxYIMa622KN/W4jdP9Mq8eqRPZk8u4MNNIiXphM3Qc5uvx4GQjSKKWw/M0BbdHnAFhxiFVrFDBVpmZDOIF+oUdhsghBGQnhMTUinIhZOgiQxFWWBIBikv6toTshiCs+GrDFHBaIRmaIhOJ0ZYJwPvvfBlUskEEU9AiEp+hCe+STEea5oYtHRo3RMyjrkmTdT0Vs7IQqHBkL0o722DaId2ra1lbAz5p3NIheKsc3fb4r0IqS5X9uV3gQoRzUJ5u0HrXgOFDXASMj1bz2tF+NBICkNAg+ImL+5UfSh+M5bCMFrtxM1d6MX+PBpHITPeAsDu79DydTLdCz3ZPJOuawmwvwTMgZTu9Wv8LIAZf+r45CiKUyb0t6BwhSi3YiQAzvKeHAUyCz8TcgnKDwqDMuoui++LEw/FYrxaXOBkEs3rzNVUgDVhGirVEsRlO4xD/MuutIZPDuo02cHlxlPBd2+p+zRG13JPxlmkIBA/EqJS6vQG858wOv68cu4ob820OHXfvXXTu549NV32tgOTgfQDxkK4zbXjFtplglCUrzWEA06tKrIrfGhmXlbIzrI83nzK3J15erOoAVyHnX1RFx8AYwwMAybMTAknn2kP/HB5KPaiNdKtyXL6aT9+1IJpRpnDYex0UPprdJZxl5EGD1meB6oqI6JLgIqGNPWofRRGwc4SR0QaKwAJF3g773Y2Rxz5lyjmzkCUvV+jLeoAz5xDyOvtkhRcak/4zWvDqQDSEVE/foBQkQb8H11WqXyK2TFW6WQkveKY42dHeJckWe/1gyPJ1fOLTF+J7QG1sgBXclJwy/+RoveOm6tpGTwEb40v6kLWtt4qvFoPxDiO/32GYgIcJYWyelOh2V/yEdRErwCdO76bfJYtiCe3fl9j7xNIFOAYAcgU2eulJDDygyqSXlgghDFerxgzIeAkyC+FwAAIABJREFU6kImCOktmpjPYrUvH6MLc0vHMFSOrmVMLVSLLjTnmYwGRl8nYb7n/5487kMfd3YQGMIRjN4BEOF9QuQpcgQKhBASBuCdf/3OFQ5zj/sLqwVCSjuYN4K0KIWt2naIeVPSFgYDxcQYJGBV1XgerQUtIqLtPBmf7jEOyto+crRj6BVQ6R+90Y4ACUNag1ltXFtHymxeOwIhAZF9d0zFaIEQSpoRoYyADPMjoOYiZw6sWjdrqfiLQrBWQFW1QfEWYQIcJwjZARMv1HqlMBtnQmaNgSBRNd4yWs0fz9//7vuXh4ZuKb1ATXQ0B9fxrfAxPpB65OFYl/qPt2b0Qn+Bpx1EMMTqDIAjdC+M3RiLivV/oe/Z5gyZlosPZFNAyc/0cAMhAa6Upf/xTBGCGY3TDxrEq3i8yF7KsXfyFAkxzlIynjMeNMW7eKIanuZlvdACcATO3ItP8AEQgj4ZLMajFKP1AGAyfv5vnDP/jAYZ0QBZStQ1YANYZihFRfCpPhkwtQQMRSe2LkP44LWgQhSWLsFP8vkOGhSmpwus5b6eNwpIkklj3YF4kT9zzmhkOPRH7wAIjWH2SV9przoD9HMv2gF71bX4xBeMcVE/dKzg2xikFNCnyEFGMf1n7fEZvYye9Jw1I0/uUYcHxPlpvkVQSy0o7nXqbsYMbxg/vecZ8sn+mJeUDP4B7vWLx6wvnqUL7EizC/IP3/aHKy3iHuNJp9FH7iWjIvBt4Z4gxLjdrz9AQX+AxGMe/ZiTP/vzP1trj46u0Yf6JRvGBij1AlJ07LUIf3rvn65ou3Wju5wTBZjEu3P9Govv4veLQAgazGhFkVK0sx7WeEbiq3ELLKTX5v/pmsZXVqBo4Rzvrv84KzmN7tudsMkL2dyHgRALN9MxQtWQsO95M7YYzXSMReLV8mgsqoUwEALykpe8ZCFFC+RFT54DMhp4zGByroWODc7fmIYCmMoWQSg7xMcErrk3xFd+vkN9YvoIwkh6JhBSBCOFAtQUrTAuaDgvgyIwL33o3zgqSgxp5nEXimK0JwiZkZa8e/Sx80i6hWJGR8wOmGBW/TOa1Qck0AGN3ZC30BPwTDSa0ksB7s+HdvVLiOVb1eYQXPe6bs0JlPXWD0WueJVyo/QBKHMlwIQJT1hLoHOmY/ZIQmMJBFQTk4eHd0SH9CHsCyDtIOTd77laxFz9kXlop9Cs7/GtcQiXUg7W0Vk2dnJMwEGoJ8jrWjTcaUdpA+7mjU86v6Qxts27NZrFoK1HADXjGk9VMzCNjO96LjkJXFCk8WURghU1GS9uQ6e2zGrLeIv29exMx7i38xGM0zoBnRVLex7P6E//aB/Qxiv0hK276K8d/aN90UDRLevCuJCx+iodg17aNQ59ZEDxx1lU6LQOx9pop2JTfOPvDDsjQQfhb+MmY3d+0J3X8JPoUusvmit9UIQ0j/xGgcfRfXskkk6pDio9Z674xif5wrOMnU/GEEBC49KNaETWfAKAba3nNJBTht280dQ9M/ImZeYXLaufIB85qh0rj4faYdhJpf6nIwA9bVZzN+ddYXlrIBLC3tx1510nt91+20qReVbUHW+Zr/og989aI4DVWnaOC3nj9GofLUQi8Im2gClzLc3Ru2l6/8sEIR1XoW/Ayqf7tNt3ov30M16WLiIf7Q4L2Pi/1AT+tlY+yYlD7zy/QO8WSSOfOZqNd4KQPR3jHjw0f7WBNni/FFqyXNorvYWu5mUOPs1TH0Uf66+akL14fdd/eMAz/RZJmfZn16cLhLQVqPw3wKAgi+FRrEcxYHDoUijJIlMiKXoDwSyUD4OKKf18wzd8w4qE8Fqdm4+xCG7eqb8xUfu1MU1h5wbtGq/JpCxGHgBidgaAhUiYtMHg9IZQc2LItVNtQCF+IEd/mBTRC02bh/vNsS24GMoiGYtF7iROi9f4LHw5/EJceeMWN4ORUdGO8aItEALwCEMbh3NOhBQx7vRUQrJ5qjOUtqPaogeTUULNjQUtMkzTOAUE8QClJUJDgTEK1oAQUWrW1tzcRyiBDJ4CXqmGAE0KPaJrh4vpb4/EGJ9xB0Lm3+jgOkFGK4BtT8cYN4Vp7fApIaAYEkrPV8nubwDbnDzDI2NoAq4pkSk08WU0zYCaC0PmVQXSaXgKbf2WWiSgeYAZzNJ52tOfdek8k0LwPeee6f1qK+CR0JtHclxNjPvQvyjfNaDtdKeCPtBqHdh1510rd+8nLyoQWIjVOP2tX/eQe79kjCdMJo2fbKyDxt7+J2trOk/XPcbTdl1t9b6f+/7yvpMPedyHrHUBNM236KV5VVCYot0jTdZjT0kYS8XgKUnrAhRpz1ZK82Y4ABJtV3RfjZLvHL39qle96ppzHoxdSoKhb+2MIaOnXeOxBsZaOsgaiyCUWiIzxoKfpR+sFd1AdoT+0ZEuEvlr2z4ggfb0hecZ3mrK9EMnd2px9NWetoripg+sNZqYQylgfExee9XCKhy97f+fgOkZh+qZv0gXPatQ0/3mr4+ZbijNdeWhqy9SJM9SF46E6K3q6s7QHjDx2TEOSgLsvCL36FAKETDBT+gmvaZvIEqheVEvdLd++ADPorOxtXPyQx/3oSv66qc0hr7Jj3XNEbGG5miu+PSjn/nRq2g/59ka0IeBZPficW1wmNHWmqu35OywX80jvbXrwyIargdQS6d6tkhHUQp6rqhS27PTDdlWn+bivgpkc5r3Gqf0UzYoW9Hz+9kzvs95Sn9NJ8mYphNFth8GQgyYsDmOmfGRJ6fsMTsmACQYoIokCxlhbPdjEouAeHLA8nQWBtE9a9AVi8YQDDphcM2zrifIH/jYDzx50kc86SzqYOEo9SZSiNAn5sxDxWCEyrjzuhDYdUxI+DEZZZCQZZBL28QAmDAQkueCsfMCO/o6VFtoK4Xd/4GCPo2lIlshOsCDQGHeXuAWuIpJ8v6mcE/P3d/155nzcnaF/CeDHIGQ3pEgHYPubVWk1Hkj1gxdKce8KzRViNhaohllbO0qbPRZwdc0ijsIMZcMa7xG2fIAGSrpov15xioQ4nljJmx+fW/MeNjfojdAJ14QGpY2dJ/xhf5n+3knfReoMDZjseWQvLRDwzoKZ1vX8vMJtDa0Z42KqvnuzABevrz+BqbwGvA0C3p9Z03OPI9LN6/K/kBIhbGBkKIJOwgxVm2js3FOEOIYeAo6h6PivN73ZAx4gSE0F3SrqDzwVvvtPEJrY9ZX6Tv3zEJeYLyivELOaIE/KqhrV0zzmamNFGBAKm+dgfIc+e2Ny3RFxex2NeH50kLJFp7AGwoLZ57c39rpePwKfz2PDl5eyFCgl/n2BljjAOLJjfnRrUCQ/hli3/XyP1FidEUjz+eI+U7/OTIAiPWosBNtOQVoYc74yFjMF7/5LhAbCKF3yQYd1MtDe9VCXvfkn0AQINI7U3pfVKD6zAs+rbUBQvoxbxEMkQL1H2SRfEj7oxfwhOc5s/Sz9C8aB6rxJT3iVOlnfPQzFpiRdmOftFk0DU38nWxkTM0p2UQTMrIigZevrA0ReFY7AWbzBCT8GCv9XDS8d0PlzPosdVgNij6spzoYZ82wNRM0TFA9ncoAkvWi07Ih5mMNcu6L7Adq9F9az6d5z0h64zsPhARuerao6a5zz9b4oYeuOfemcet3OsPJ6so6iISYhNwvBeZvBhESZZwdrQxhYgDEg8oZS1uUClEZGOI94+nPOFFNHlG+6qu+ah1dHQiRXuh0vCbvs4OrCHogJRDiGmHCQNV5EApEMxHjyuOWD1TYRigRT3sYDKMVGgwNY54FLm6/YxX0FYaK2IEVC+aZQIj2/FSMNA97wrztYqgw1fgyMAl+CrKQJhqgjXSXawQor1f/MxIS0iyaco0FPkXLMdRE2TuT3CgIQWvGFZInjIAm4aPQeL7mhxaUacbH3IGQQpJoim6USaHmQMiejkH3Gf0o/VNkBK16k7MTN3kiF4EQ7RF0vJDSZTT+6G1/dPKbb/3NpUTwt3Hx2EVDeILmFEDcaTz/L1xpHjzY173udctQAEry2toQGeCV4SG8nCFNQKvD0AaeDLyiLdqhM5oWJi2diSYAzvsLQsqxrzz+ox99tv3P+JKzlF5pLHNJoam3KIwc0F8F4afvbirHDrSWLiU3pUbMF43oG3PDN+4jx2hpLdDIGNDPeN2HPgHnyd9598YUkMzhsLZ0DGNViL/3eQC10scZpZyl1kAqRiS4iJzxGIv/W0PzT+844+Kbv/mbF28VwWwbtJA+HgG20MfuD3rS+3bMOf3YVlb0Nm4yaM6lqc3b3EoVMMr1x/C5r3qSHIZ0a+naHDf0ZPQZWvKtHbIOjDD0RcUm/2szwB8ImU7irBmYkZDaUDsmemhen/M5n7PmTlfbPk82jUe/UjL0i4gxfqtOruJmY2zHCLlDN23SW3606RcvpVOtX/PMQdCHn1J41qkXraIbWnZchP9Fm4rq4HftGLM+ckDQFU/hS8+iNxsr22Ae54EQ48guJYvVKM4I+AQh2prtJb/ZNZ85cz79ny3wuUdCuqfIRyC7Nvb7i3RMsJM8JqvZPzRaaeIdhBiUEJlcHcLJ0fmtMEiY3aE+0KZFRXTPUF4YARpPYYmiACEILxLC0M5iQYPAuLwEglgF8GRyzG+gGAxD+b9+25ZLSTNqFIvvOorZ5C0QpkAABNMOBsM8FJpFes+737PCzy140YSU0AQhnnMfw6ZdytRP7fdMOTaMGsM0nhkJQT+CLDSsKNI1AmSRKZ6Z93ZtRkISpgx3wjbrUny3I1D/n5eOCWXXFnpJtVBGQOYn/JNPWLTj/QKlFBa6C4fOcyacacLQ2z9fzYVx4amZjplKKqMsBM77Ls8/oyHompJRsMYI7yCEIPBCKJiiamhchKjQNJpL7QBWxm6eQq28sPLdR9727M8Y86wpMKF9PMeTpMDQWZ4cQAHmKDT8G7AsCmJe+DKwbI3aiqjoEx8FZDIGaLfXTOX1ZpwS9PPSMY0/kKfNziDQRukN1/1WEFh0Av8ynvgEiDBfc1vbJ++9d8kK2fQdcF3413z9oo0+GOPWv6iLdaJXzCGj07uIOoRs55+AT2Co0H3RAjJmDB1qWJ2Q9qSK5PjLo+dkGR+P/e677166LxBiXPorzUUHGK/2zYsT1nuVyIH5ZiTwB0AkzYCG1tgnPimN4RNQqViSHsID/sdreedAW3VOnQ5sTFKC7sMT2iYT1slvzkw092lt3UOf4n9rCRQsXfn4JywdmTykU5I1a0XPW0cRUYXSpV3OAOJBJIQMOtRSPwCFOUs3SUWbA0Pem2rVffz2b/32yX//H1cjoUVDgb2iV2jBmYhGdHzRgHYEzeiv+fpBH7Ra6YcHLy9nGjgthYa3V5T28pWT3/v9qwWy+EDKCriyvulh8pAjZVzaU6BLnvWHNzjxjrDI0TAG49zTMa5Pp6MITvrbeAMhge4JQtwXYDBeNJ2RkNLk50VC6g9vFx001uzEjMj3fVmKxlO0LfrMdM3KLAAhhVwKA4t0yI0boHBiihNzqu3o5E73p9yhX8S1AIhpUhCumhKMxMv3sidMUpQiZVrhZ2FOz9aGRUmhGAdmoEC6F2NYJAVljvsmjBUkWnRMXWU/BdH/nuGZVwTUboLOH2hPu3GEVrVbHo8SJvBtSU0hULgWCF3aykcBrmjTox61GD6wVXiwcxZ64yiBCHVbwLlojTeDamFnjnACDP2t0OKVK2f3BEpixKID7puhvhQH5dBuBn9TqqIPFIDXm//BH/7BAp9CyEWJCEFvm+zkwpQeBeh+bZn/zsSLka88tBRe1yZSR1dhTDSkfCjaHYQQem9dpRhL11m7UDr6Whug2J597aOreVlrKUX94LOKO+tj9wbxlLbMJW8rzzPjga74lhJVTKt4FZ9R1qUBitChk+fRDSCS28YXFKTUEaXmXs9pw/rjfecUtH7xAzkqEoCf8OYeOfA8Os00njGQOZ9kXBv+z0gVstYPeqEVOSD/KTyGuF0EDKe28AyZbNu6+VcrIZKmnyKQRQ0rTPYcI5ehKD0RGEF7c8Q7IrqBPJFOxtA4Pc+4WV96gCExboaBweE5e+EZg8uoaKvdHV6sJx3DCzdH9PKJHwIWeBFYNxb6sJenFSENTHsOOJL2KJ1Glv7Pn/2ftduCs4UHSsXF/51QSgfN1x6gkfZcNyd01C4+Q0e0wE/Gjn5kMBAZ75dCR388535teJ6sljK/9ZZbTy5fuXzNOuNH9AOkRJPQwfpY2z3SObc/k6lf/KVfXMW+aIZPGHV8AUjgVUCNzcBbeB/PixpZzyJhIigdamksAGOpqwrDzbet5elF/cevybf/pcrwCLkIGBlL6UD8q281cMaDB9DfONEXLfQXMDLWgLR23EO2v+zLvmytSXZB33Rojonv68v40pf6K8Lhu/lT4Tv+1FcgI51wzc2nTkYOiDEGYLpPGwHPHYgUAZptFl2r/6lv4oUiI/5f6bG/+Zu/WSDEzaUOhMKgfgypuJRgYEbGUtEqj8Yi5amZIEadkRAD9xpmu2sIB4WvIIfCzhCHUJtM/WdgG2RnY3T6HoaMgUKJgQtt6KPQNsVfiJRgFW4LyRf98BzGxagWbkUhbv2AZWRnLj8F5DqmzCMJyBkXRsCU2tNuVdbaLpXkPvPu5NTeCkspXgRCjrY8hUD3RZ4hu4l+Y5oYJSVnbrtnaTyiHIyoCIawqL/NT7SDsrDuwth/58l/Zyn8CUKic1uc9d3BR4WFd8GY6Se0mP/vIOQoHdNruatBKEyqHc9bNwYRKMbrKcsMXhGmzqPZhXz+j3+qfdEOmfAZePapP22jBRoCdZStFATPHi9pYxoeiozBLK2F50UWHcrkvg6Hsj7kI8DT2PNsjDVD6V4e6vyp3gMvBtbnVvZ4Q5+MJqWJdvgVn2tb357BB/6vWM69+IQydp0e0J55o4UolvQuuUCParVaD+2XTqCM0ShD0i4Zc7Km+MRzeV2lqOZOA8+L3FUXgD+M3VzoMwbFEf55fCtUfFqrBoB4w3LPlFLTD343FwZLAXf1H8DESsOMc0eAmyI9PvWBLmSJvgVS0SdesM4dg8AooscEIckGWqGRe8wPgKYvFzA7fckmB7H6rLZZez6gXvqRl07XAyHmQF7Jr7WzVRUImf3iedFnIMTOp0AI2djD9TsIect/e8tKYWpPFIitsSZ4H89wiIHHWbgqwmgdqyFUd+jZonCiK2un0513Ljr4vtoN9JggpKh0MiHKav543JiAKmtEz6EjfsMvdKKoGZq5V2bAuKqjYXeK2lkT66jfosDmJRLSsRP6t27ojA/wTcBnRj7Rs7oM9+yFoTmTfebcNM9AQs6ozyJD9TudqJyiIv3Vv+TQ7aCFrtNXtmd3enquwMJZTUgLYHIGDzBgDAN+4QteePLs5zz7LDTm1d0UBwVDqAvnEjxMa0FSaIqsREMoYGkcebByYkU6Ql/a2VGciVBM7UixqAhFCAMDxjy33RFs93gGE1WXYHFdw5gWdaZLMGhbFT2D8H4RSNv68JwxW3Rj6l0lpZcCUh32Y84teDlbtI250FxfGNoYeTCeKdV0XiRkD9fFTBn7CeAmKIkppmdyIyDEuhI4wiUsS0FSSsYplQHRozUQUgHXBCGUNtrwSLTlub9NECJcSkkWvt/pYQ1cY+RtN7ddjtD4vm2h5mPdrVvRnWRk9+yKauENPFN+vX7RIq+5EC1Fhn982k3g05hcFz3osC/RJDKB1/GvqOSLXvSiZSzJGb5EV/Lgh2AHGgIhxtPZEZT6USSkcD0j5adtsdr3Y0zWmXLvhXJ5hcZamLc0QkC2Mx06Zt04zEctj9SUQ+J6czY6u9/4qq8gpx3TLfWXLJs/L1Q/1YikDwL3gZGMp/UJfGSI0JCBSBatlWirZwM1+ILBs31bPUjXZqjZc7aKe9kawGVNMr7RIvnM4HdyND4AgKR56BUF4O3Wwheu0ZnV7YgSXARCeg8LHm4nDpkr4tXBdUVIrH0OVDsrRLoDh+jBcWrXH8dsghB016f14ZyKiALM0eBh4foByND9P/3yf1q0RVf1MKIhxsEGJTcAQNEl8kK20IvuRAvRWZEQ9OOA/Jdf+S9rXQE2tCwKUq3M0sOPuuUs2jVBuVSLSFB8UVQdKCs1Y076BDTIhboW0RfPWD/RMONxv3s5OuS7ejprLwLrFHFzjFfwXJGN9PVKD51u40WjohbW03Pt3GkOASx859nmkV7KYe3+akXiT//vkVz9+z6Q73o6c6b6tZldD4jMfpOzIio+132XL19+KC+qSATv6w1veMNiXMeHi2gYBCUgreJXiLgcD0JU6W6xijwwTCqfdSQXC8AQqPJUBoXhEL6wTyG2Qr6EyWLmLWXQPddpeBWyRQRCg/l65b3nKSvfeaZDaCIsRs64lPfOcy3dUjh6bqtqgbXZ4rU7qPTL8j5Pmad96wEJdKNkofbSWim3GwUhxj1zcDNqgCFcjzExTAwdE1r7yRT7dcLPu6NY/FJGmBEgedsfvu3krb/11rXehJLXVGqtd28wpECHdSxsDaxaD2t6lI5pDhnyi9IxBH7+FDosZVHYMmGxrtYBiFb7IRpS9CkAmwdiLnud0h7+9ExFgym5OW5erPbNvXRDNSGlFNsllGeT4vNZ/RGAwHB7jQIjHjj2DPpmvKNdIAQ9CrXj0z3SlYeEBylS4KzTMH1n/L29uTeemm+1TniviIh1KArSWqMFEON+SjgPE0/Z7tr7YVynOwJqbanVNqPIM/YsmvG0O71XBCIHqNCzNgo/0wVoY/0DhCk/NEQn9PNpftoo/2/s0jm/+79+d9UtqJWraDU5Jefo8bznPW/pyWrWzEebu5JO9xUlZayBX5EQ9zJsDJl1oxvMQ6QB4McL0lYXpWN+//d+/+TRj3n0cgiBELTRLj62jqXl0kvWbM3h9jtWChPtOvMC36i7Qm9tLeDy4OWHgRAgjbzHo2SydMwOevdIyK/+2q+uQ+zIkfpBa4GeClB7waf2O9/EWNSddPo2eyL6IhLSZoGZjrEeRUECXsvjPwUh+/pYlw5Fwx/4EP19717OGJ7EV9bB2PCnT3MlY4CUNbSNV1qZ7atYV1v4HNAJMM90jOd3oDAdTNfKXMTvU/9VmOwaWWejpn3Ynaj4NODRWGozG5JTni4p2qu/+dPz0wma14tQZnOWoy4dkwflZkwvD/dN3/RNC2UptBOitJAUEm/gZ//Dz578yTv+ZF0vJNYZESbdAV+f9mmftkAIppLH9yyEbREDDCZToVTe1Ry06xZb2N3EjC8E6NMClWMu1GhiFZ5BzP4u9YPohLtoSQhfG3kgeWClZto6SEDMrZ0W7qOUChFbEP1QKuZifPpDo7xFi/jYxzx2MSeGJPCuZwxSmNEgAzlz8/uiogEDh65FbNBgrmveTkZ6MnpMGoPP9itM7VAvhkB/kD5FU9iUB/gv/8W/XI8KOaMRZQCErIjW7XecPOWpT1mACM0pFc9fBEK6NsOR6A9AEGRFfVW/N2ZzKfzc6ajTcOBPCpkHY0suLyaAgMaen6HEogHaT4mV4w+sZPA8V5FYUbBpGD3nnhmhatzNtWhkaUJjK02kP3NW8MigV9PQuRu1Ufvmgu/InM94tfSJ+4F6ilZ4mKxYr+aMd/1dtFO7+3q5Xkqi6EMAntzj8UK5hYi1244XdS7u16454zN8rF2G74G/eeDkvr+67yzKpr1OOS0UjaZ0RHKgbWuZc+L71pWBSdb04R40SAZbW2NHezLNy8/TbXdfwB6f42OgXDoGUOwN03sUzVq364rRRgfjxoMKULXJeFnb1r2x4Su6wzOMPPnJwaiomZ5aO9buf/fJh334h61okf6K6FYj1ZEC1bQk9/pAE/IlqoFmDD7nw9/mqVauLbboiG69NA4gABKklNrJuBu9ayzWyckCLhxe4+6wQ88w0tIieIfhp3cAMKDIWNLjeJeBB0TSaaJ15mDubWeuyH+mO3YA4nnzme+dajdI6R1zRmffR388Ep/jXWPFu+gGLLX7Cp/PI+7p4nhzAuVSHK5bk5zkQG1yaCw5Fclljk10Nk7rr83AeQCh54t0mHt9F8XxnbGxA9G36FkgatJxty/p0sazp+fM7xCEyO297GUvW0wvmiEEXE5XSoVHAPmVx0Zcni3m7vQ+9wudKb6x8IEQubMJQiDKlTc9zVvu4RvAoP3eUxlWJ4I4hX1N1KKYmD4TKgyIcRCIIE3P0Nj1jzihcIvSjpqUgTYwFgbFVPVR9X4pnvKqodVZj5AB0r4xa6scWsI6kajvMMBsY/fEYwT3aAs9YoQZyosJ9khHKZnovhsZayoF03tBrLN75IYdPlX9i3UEOp/0xCetrhQJH4EQfJF3P/fIT+U0oznoOkFIBX2UOGX39Kdd3YLXj0LCCULMq0iFdksJADHxcsJVEWcKAW2iR+HPJTSnRs1zCXSKvPxqwjcBR4bWWnkuoJKBLIJS+0UZApP6pnBFQoBAa91hVBSVee78yEg69wcQKRRfesdnxYx4sR1BzWHyxDQm/T15ZSrRvCff6T9wEkggo8ZqXoWX/W18+I0cOjTM8QCeYXACJu7HN+S/UDTQ79lZhEe+AAx6J2dJG4Escyf7ZDkZJC/VULQWxlmqNllsfdxTVNM8zaG0I3Cc146O5mStetM3YKM94L2QPrqI8AAZ2i5yWvFvkTRzz7gGUIvwAQTupzcZwXaEWNsM5Tog8o5Hr4hGBqQIlHvQBAgxPqDKeAIhjnKYIARN9dfb0/EnIKX2SPu7Z72DELR3ZgYgRp45m9YGIBYdSo+i63Of+9zF98BJJ1/TAwAZfkE/8zcmxh5f2GlDTkqD+3tGxfbx4K9kAk2LLJh/u6Z8x85pE3+4z3PorU+2Qz94srNbXEdXZQkVgt8ICMlJzxnwfyAgHWIOyequ39FigpCyF7VR5qEIJn4uOm7M7u/5+sObO9hJJyR9QQYqAAAgAElEQVQ30XUHentkzH2HIISAiIRgSIU53qkB2UKdcuiYAwhBzIQQwVMMFsjAFRkBMEVCeu/MRSBkN4K8HiDE5DLa/g6EEGwLX31K+9n1iYjVdxgrhvf9DB+bl+8LVVcFjplTeCkYgu871zAQUKJdTFlO2vWKbszl/nfdvyIDAQmMjD7lo1PYMdI0XntawrwrtJuggqC7hlH1HYP4fqfn7plcFAXRB3ramvtRT/mo5e19+Id9+FJC2kVz9O1EWimZZ33M1Xe5vD8gZO6O2UGIOSqCUwSmmJESnz8zEgKwrCjM6RkL6GmtKlB0tLzDj0Ln+CJvI+FJqN1TKD0BngCjKF3FjNP7nkAlYOi76kh2gU2QAylkjPCau/GXXmQcyIf/Cw9ThBl3fAZ8kDuAsJ1b+D2wru8iEXhrRuLqfw8HH0VyJqgqijMBeXNCuxlJam3MLWfEd5wf7+AxTjLDSLV1FD1EhOiAnKPGZM7mypMWNeNQRX/3zG3b5lWtSOksY0hWfeKn0tUp6tZOe2gfX2Qo0NS4SsPph6Gkq9qx0gGKQIdx0qfAQYcCZgxLzekrr3yCEOMrbUA/dwq06AFeQG/06twLYw2wthYB6FLRDDsZ07aoTJEQ/aoJmSAknuRcMrh0ojk1993IT143J3RQ9MvmiHKoQbGG6rWkSrMpAJ3aETzvDCvtG1fbwAEY0dbf/p2rb2IWYTGedqKVKi2NmMe/j89aA2z0urFllHNgrIFn2+Tg+wXE3nX/yeOf8PjFK+4JOKeD0NYc1Yc8EhBSWsXzRRInCNFXUbnSjHNO5jJBSBGRZKJ6sewlHRG4r+1SREV8c9rmZzzk0ziSx72GMV0ywckhCCHs//ab/u3JO+55xwoxfuM3fuMyRp33QcAJDWNsMtUJtF0O4Q1Cnk4u1STkxaRjbH+6KB2zF9pA1tUQEKSVzzt9D0CpGova2RpAhL4LYZms/ouEFE2p0AvxCRKGLspgUTseGNP3cibMba4UmfZiNAyC8Ba77YraoOBC0vr1t/F4nvBg5N0ABUIKGS+keNNNZ7+70AQ83BMQmpGQHXTM52s3b2WG82MSc6LwCXNbms3DWrgHPXziDzT82L//sReCEH0VJrVWO0hajL1t0Z2RkISZ90jZHYGQwsSFTWc6htBZT14JhaBADB+h0wwlRid8UhQk3kPnfvGA/irI2j2EilXzQBLWabRnyLKUTznaUip43lokO74vv+qatWHoeIilAfCXMD86NA/9+9s6AB95/v7X/qyL2b2YeGl6W+YXLQLNhbxTnJNerhV9myAgj0sfeEsxtFMyGcEO9MqwMOYcE/MGOMi+Ofmku+To6QTzn55jkQv9BtyNuUiI7wJCgSbXA4HxRyDEvOb6xkPaMJ8M1pQ58oIGrjHYPH/z1Za50rfm2y6+Clg5WuZnjWY6Rj90Th54aWfyWMEyvdbOGXOcEd/GViQEHYEQBlPbxjcjIQz94uGHrizd384ket0zwALnQCRgD73XF/l2QCR64cFXvOIVax05MWSaTrMNl83QvnHg6WqIgBBybJcZ8G3M9BO6V1yNvtkEY+oU2VL4rfPO4wrbOVBkpt11lQmwCdWxmau1BJqKnLvPOpZuBGKM0xytSzqHHS0FnLNyXjoGzdJP2Sp0C4hke9xzFHXS/1EkJP3jee3pH63xTClWY3M9x8nnbp8nyEg/FEndoyI7aDmzfVeuXHlIZwqO7K83GQvJC4EkAQnbdCFrjCyErUrePRZlonNgwcL5tdgKdDAOD1phlddgAzBt1UNIk065p3BN3OR8UjjQWeE3i+m+ECYmTMlmDAtHGkNbGTFM4c2pFNrdMg/aSoG43xhSVOWJGdGO6EWvwERFZqVEogOlow1t6U8UhLLciwSNK0/+yNt0Xdspe595yK7lAWckjkJfO4iZQtA1z2NEnwybkCzFCGS2cwKQKpWFN8rxd2CcdgkqT5QQMBpFZqyl+3xvzBMoLR44Paxs1mOU1zamtopKS2hnB1b4qt0t2sBLCUtpMJ6eKIFISMDAOKbiTNjn+I5ARoAhMDLHs0euAosTxGS8AmQTlBRmTVkWuaIQ0BOP7v3lmaMBBV1dQP3gIQrHGHzXGAMnZ8bioauvtJ/zn2NzLf5p7KWatEke8PwEIT2T9+Z6wKSoV4rOmlHy0oHqBfTVi/K0ST/RJ3OdyBzakK0AXaChKFfyY8ztnmncGalkJ0UaDXagqp9kJfBhnPF1KZRo6n50LrqiXeNxv3Wyy4ZBBa7JDJooviVvdonoX4qhKEfjwgfuaY3Rjs7zi9bawfN0GH1cCjqHLl1CpvWjLpCuUlfSjriVRrv9jrPIbnrRmDzDMdC2aI71l/IRBZ4/7pXSAULQCS3e+MY3ruMbzN1643Ht2SHDVtA55mH3jOsiJECmnTgZXvQArtoOa13NhbOMfsYVOA6877rQ/6W3ivCQk94hhobV9+Ezes/GDffSddHXvNCfnLlGDrUBHPt1X5GZHNPqxabBr2gUna1baZJqRfCvNXHd8+4vemEuyXcOi0/PxuP+Zrs85/kCCsmrtgIU6Z/4NRkKlBVZSQbqMwcyWucoN9+VkgqEpECvB0JEM+TrKg5sogZjoasJ0QkhUs2PkYXrVDy/+c1vPntHxAzLGryJWjSfGM8P5qt6nZC6Vh4rTy5Bb5dN9Rx5BdopzDQNm++1jbAhvkKxwFERkHKB2uvY6qIyQFA7dsyhY9wtSl5lnpc+LCxEDMAd5sduulZodwMbSIkJQseBkBhnGo+J9o8iIxOIFIFJ+QJnvFLeBDoAlr6j8PI08r6Npap4bQIL5oqn1imKpy+tcn+HlT1SEEJp9bI0ERoKcqcREMObsS7opP/CkMaNP/Cj3HJH5WdEd2CYQdw9JuvQdwlgtJvRnUDEHOOkcQC19XTffAY/orufziNpvXzuNUJ5MYWFGQNzsJ6BwMLz2kSXQtMzNXikoAMQF33GX9Y1RyKQUJvRK3lvd1k56NbA/+aDXiIEvrdu8TYZ8mwRDPxlDjNcnRc5aT6jSMbgWqFmY21d9zXX7x5eboyulfoN0AR6Zpv+DoBYGzqsaE1p4d6/4zoHQJqid85Yq+SteccbeDsDhS5FPHYQQhbPdO/p+4aigfFxMHsL7dyWb+4r1XZa75GzQialRwEHY1e3EQDa+Wg3Qq7/6I/+6IqSG9cn/ONPWEW1ZNwBcdYUjUVjVq3J6QFm5qkGjZPkunECIuyS8aMXwECHB0LaaBAI6aTTOUY6Ld2H96wJuvqVcvHCPhkAkRmRunWC9i23nvz6b/z60idFTXrdCBqxCdbZuIBmqUU/OYvZh+Q6XR5vZ5t8xpNF9ItEVvxtzAGzbNkEITn85hjQKn2arkkXJXvJ+xxncpPtre7LvXgpGd/1aXa++xcIsUW3ULFBGBDh/rqv+7rDSAgUKkyGSSx4CsECt33JwpskxvFac0wJKdqiq54kZWogs1rZOFJEmMt1i+0XQ4X6TLKdFYUy8yQaf6jVmDBGaYPC2TGe64xS+dEWJxCSR1f0hqAZB+L1/hPt6y8gd8bkp2EuY9S/BUMbApsB34X0SPF1T0w60egOQtApRWlce0j0CITEZBnWiX7RwQFlvYCJQGt/RULuf/cSyorxzNF4UroiPupFCEVnFqDd9UBIoeGjSIg5oZ/COWFfimn/CYSU7yzUGfKnFHgk0jFA8Xk00W6e7xEISeACHTcKQlrHohoZpsYx+zoCIdOoTzDUeK2P79FvL6ykBCoYDZzN9F2KMZrutNnpsP+fYUynpDgbZ8qrOZfS0F9pkRmZIfvC123xLk/PSelslSIdGfeUrr6OooK+T0Z3EDI9vql84+k9fahPOoWcVRirjaIxpSsClsmu/ts9RH6SG+1PxW6NADDyQ/akK4CLonsZnCIhaNiOneqDLgIhC5ze/KhVRFqBJdn+9V/79bVldwch2motA1vWhF4UdTC2IiHtqJjyubz5SzefRUJc80oPtsEaFwmik706hI55+5+8fb0Ila2oWJWRV69oPGhknGwGuyTV3e4Oc3okIESEI3CFv/wWHTFW7QMbaPsFX/AFV0HIrbcunQRg0O/WwPj0G38E1K4HQuIzc50RQvxU6iTHraLTbE8pxotASPWK5uj57F46F90aQ/K0O7GBtPTfdIrSTdo/0mfZlnhIv2cgxAOFai4CIUJkQAgjIBzahAvzEaDOArBQUjk8aTlDWyIp/8KGBtoLgLQzUwulR6BjA8ZoHejVQU8YHhBK0VECrkGqxoHICMQj7vCc/YQ5Hr6x+dSOecx0DGXn/967UJGqBaAYKuBqQWbOEeO05ctYjQn44M21E+FGQUiMsHvOezqmc1e0m5d1nkE56juEWrifoCswjqGcY6Bda0gRUhJ+Hvehj1vgIs8bzcwV6jd264Lh0OGRgBDPVDRobsaB5miIr/a36C4P4zQSQjG3HgkZHtcOT+9nfvpnTpzYOH9cmz87iJvpmAk6zDEBnIZqT8ck9IEBMpAy77kdWGQMfRrPTG/skRY8nwel7eoyPOvvuZ08XgqYlzue89/TD/HBDk5mJCljXAF4Ido+p6fUd8YWvxbCJfPWsNqh6gM8w2AV6g5U9Ik+2jB2vDOB0QTwxjFD3p4j/9ppPaP9eSAE8MYzxkqBV6Sex59B6/nqelLwpXP0p+9C4oXpzb93+UjROI9EEWYv9WytAiFoBGSjmXqOQMNMx8xIiHGs9bp8Ze12Mw5tkC9AAAgsHVPYPpq05jlWPo1R5HuBm9PXRkx+Mj/bfEvHWEOncHsdSEWt0k3uswtTypQ9ktbXn3vVgqifMQ9HBFS34hljtu6AiHmh6XnpmKNIyEyf0F/WN12NVuyNehVAy7kw8Ysoh1/9GoO+2ZTefcZ2OX+LE892uo4+ezpm0efSpSWn8dZMxxhD4MSzpWB6rmgFmpelmJGQ7HX2sWtFTvGwn5yI8xy0dF08G+jwfTZkRkfiATI+ndwzEJLQlQpByNe+9rWrWEj4XX2IPCXmlooBRCyGHGBeJqICFFCg5zECJnnNa16z0jJC89WElOagUAnLOhzpwcsnj3ns1WImBq5XvzNeBt52zs4ESWgRzQJnoCKuheK9Q+ht0XItxVsed/dsyr1F1AygT4tufhgrcGOe7chBXIq3haEYLLo+jdGzwFCFX5h19zxboJRHqLNQ+T7e3cjtRmMaTYwwveiAE/oU9iw3aBwEXd71qU956qoX0rd16BRCxgDgQ2Nz7LRJbZgnPrBnv8iVe3xvzaw5BTeNfHw4AYN1CvmXv0Q3/RJy/Ln/mHO7YFYO+vR8jiJ9vBbP/9zP/dyJHTL96KuwvDH4Rd9p6IvO7N7BNFpTcNF1phdKD/WdORUR8bmDHvOYIHK2Hb2OPJVJkz1aMUHN9OKjc55VSiRaFGKd49X2jKRMpTSfSylWp4GOnqswNt4selE0ofSStoy1KE/Ks9Ts9LDOm3t0mFGa0jX1nz6LZyos93/AwT1FPfPEA3nl5GeUqSLIeDGQhJ5kYILQDI72zG03AnSqo/ttVxXFjV/Tu/Qgh4ls0MdFRenuDlckw0Umd/1TtJChBESACjLAoZTimHxujGihP7aAXnN/qVtrndFrTXYQYo7qQX7oh35oRY/siuqcFM6GLdbaZYPM5Tu/8zsXCPnUT/3UBVDIMUDGTtAF+jQW10RV8A/A0OFsfQJCe72KMRpfhb5AiDGhKZuV84wu6tG8u6rXCtD1HJvOUdIv+4MPRJM57CJFdpe6b6ZaAqjV6UzQEEiM57QXKDJWazOjd6VW4+NA9zL2B4dVum9Fp05PKnZfdZ7Vp+z6daZvS3MX2QzA9Ezp4nRVDs/USSsS0oNHIAQKFs3IAxa+prihPkxSDUJ5f//3qmMC8+3f/u0LGbtfyA1TTRDCAHb2hDYiNgFLWCxwiNNkE04MZ8xVH+ddVgtggTCSe1zT125kSmcYdwYmYBRStej6rQgHId2bQTfWGLg3LxahMDZ9tDuBIJk/Rma8dyE15rzjPLXpOR6FuDIq53mpk4n2HF3RL+ONkTCIcVg3KQ/KjDJmnCiYwAThAq6EKD2bEjAn8/Q9wcu761A6IIZC68ClxncEQlLcaICW2kI/ig9PRvs5xwlCMpgZy47Jx1M8LTUhrV054ICfZzxfHjND+jDUcwru3L+n+9BxgpDqlDKExjqN+h4FmdXoMwzamkezDML833c7KN3HngKcSmt66dVYBEB8Rpfpvdd/YKAIBwU+wQiZzYD7bL59JlcZ9zynIrUBo/cFhESzCUJSqAHN2o+O6F80JWXtfz+NtWdnJKtIou+KxhXBmvP3d+03rhlOb3ytG92G53nhinWlvCvG9dlx/niuo+1LxwAi6ZReX9Fcap+cM7YMOf2UM8gOkFmyP4ER+tCP0q4AARnvfTNH6ZhOTBUJCbixCUCIMTnvg77RJl2qVgRdpD5ErMmss6ecQSUiwcmJd8wXOBA5AWzaJs05yuHJ4ToPhOC3CULMNRuTA8yWeW+MvkSQvDwSbQEfQI9TSufTj2iJZkAIfSgFrDRhRon2qNsE1PqfKRTXJuink7uenKFrvDhBCtm13p73m0y7t2hhY3Ef3psp8dqdIKR6ptn31DE5Va4XHXM9Hlrg6MH3PvhQryEWjbD1ipIXwRAJQUhnhlhIiyOk5Peed9yzjjNOKZWXQ5QJQmy/+rh/9HFru6/cnyjKBCHQIkFqEnnRvte2CVPsGCq0Zhz6SXFOENJhZBgmUJVSxQxtLe1ZQCnj47NKaEzkGiEj3IyqiI57OtjJnKuCzsP1fEQO2BQh0T9hIKzSFJhxj1QUiSmcPHPFMdaRZ3tkGI++20FIhiovvDByIETx55M/8skn97/7KggxfrQDHHk9mLmXSRX+JOjo0kudAiG8kOpo8l6mEtxBSIBxAkdjoASASzz5SEEIryoQSSH8xE/8xJlBSaAzsi6Ud83QHEU8pkBdD4QkL/GIZycI2ddsgoj3BYRMgzGfnwAgEBYgSVlV9Jay6voc+6RV3lb1EBm/HYQ0jkBvRtj9RaMCf9WJRKNqxi4CIbtSnzRtvEXbJtBsjXdQEcAqOpoSTkFP8FEEJRnFD+jo+xRx9IuvdxCaTvDMHhkDnukYqUjv5lIr0bu0KhYvOgQ4dI4JurWjj2yW4tnbN0ZGvJeUdiS+ttosMOlprOZIB9Dr2gNCOBh5yfP+mQJpnZzW68AyOoFMAyEdYfBTP/VTK9oAnCgDMI9XvvKVqw/1FUDTvffcu+pXROvVz5j/T/7kTy49K+KDVr3v6myHzKWbDyMhOwgJOOLDUp3GZpzGQD8XPaDT2QbrkSOWke4twzZnVC4Qr/RZ1GIH2vHOBARoS9+WCgxcxDvJfRH1+kjfB0KmUxRId29O6W5rur92mn86ojZa8+o4i/bt9mfp/AceeOChJr2DEMjO4jk91UJaCCCiaAZ0VzgZUTLapWOE8Dwrh4lB1YQ4MW6CEMyKwVvIwlftwCg9AJQQKEyuT8zix3UgoXSM9hCqkBWmC/0ihO9DfT73GhHtWuwiNObF4FWIGlELbbneia3m63vPp3DaldOuGkqElyEkR3BTeJMBinwYL4Wxo8zd2/XsbGcywgQ501jGJKVh8mrNp1y6sKi1A75iMjRznaJQJEcQoH9rUNSHMjFvIIQyM/68EkxrHYGZtt41liMQUnQho2kO2iTsFIEx7j8XpWOsg/WhzByIBISYW8Zv9zwpnrwCY9k9x+oXpmGeht/9MxKSt9tnBmwqiX2dZoRrth29pqLYgcrczZGSM9b63SMh2iodk0cW/7l3bmmtjQwZGprrNKqlPet7RpX0NdMXaOWXYcmBCCD5PqVb+54/Ssc8EhBiXK1RKZcdtLTm+CTHKCVcNNb/RTzmeqGlcUejIjvJqPVJQef1pttS8HM8RWd9MnZeqeG3WhD9MXKudXaM50vHoC1ZpE/1txsFz9PrZIweF11gyDmKRw6M9opa6JdeUIOhD3M+embOx1qyM69+9asXcFHfIdrKRqC7c3xELf7pP/unq/iT4/MlX/Ila6uwHSnVYTjB+WOe9THrKAEyK+0hkoMG9JQ5tDsGfyjGvZF0TM6gOdLd2jBnbbJ3RZa02ftz6L6KPtHB/SJFjrZgOzuKP+BQBH+N67TwN5u8F5Imu57BO4Fc36eLpj44koWpQ0rpFGEpWuH7dmvN9dLHjISUHchm7bqYrsffpV/362i1QEg5S6ElkRCKWhqFp4ip5OPk4fyoDEZIBabCS3lqJssrNQlGmyBZeAVFcnLChBhDCK3DhQwuQ0LgPANMtKfbwllEhNY2o1WqJcWIeNrrvASgKQ9MWxigV1EnYJ2bUFgU0/vphUkYF3G1o28CkeJDTMKiTQxiXnks3V9ayfzbI46m5mhOQoqEx/z3cLk2MiQz8hHjxGA7Qr3R/2d/eXYxv08KE53QyNoo/DQf19DS8+bB+LsOcLQGwAhhLWVjruou/KCFe7XreevaywlTyAkMPvRuHX0VTSJw/jc+4EbbFNZRYarnRW7Qvq3UxphhMw884yRRSg4drHM1Bw9DNRd8URFmXm0ALm8ig7I3UQjZp7U9WuuA1wRp/T1z+QGaCV6KsEzAmjENEGhj33JayiElREnMn55NqZCTaXStbbnkIk4BrKIbs708zaKc7in15z7/z0LVmb7yzB4uLsIZoCn0rC3j8pvc+axGJd5L9vB8RdY5FO4vzZS8uVbI27NFaFtf91XQGfid4XT0w6N5mPFBNCqtU8RhRlT0Rwa+5Vu+5eyk0XYsWjfAofX1vGv4ntyRxaLLyZWxWzM6Teqj3WVARenxChcbH/42R6l5wMV99L15FcW9SJ48K+KuBtG41gmtH/nkVYPG0RD9aLeJudupB4Tol75mT+hWdFBET3ejp501oiGf/MmfvL7XbobdehV928dmPMAXpwrN6JrOWqFzijx4p5r01IwMuM5WFHnXT4fNiVJxekR9OgQN76H3BB6Na677jIxVY4Em1YvNyJ3xx+PuKbI++7DOqzbn0tVjBtqMMfmyoMDu3Mbv6DYBUHTUz/wJuCdD03FKH1xzYqpQGRBicl4qpJKX4f/ar/3atZCIgSlsk5KL6+VkGZFACMJjYAxhqy9vGvNjCkYpEGKA8voiITys8v8MPGYvYoLh8q4RMI80AjF8baPqjaQIhDkZP+MuzObetpLqv/oGf7dH3Hw8Q8gJc6ejuscYe0MlJiOw3sjonSUW37wxEgZwPSNU/pjAAXIY0c9UOhOhxiDT2MzFPQ907Ep5NzLTU57GYwc3aMTAO6wu7xg9zYmCUf9h63VvDSWchBfvoI9+RXoIXjQTKaLc8ZRIV1sT45/mN0FIxi5whLbSWELGeEcIdqeL/qwDPoy+M/xOeVFwonp4ufXGWwl5be70PFoDdJyh9RSJz3bb7N5JxnIHYJMHjhRk7bSOAZj+vwiMzshGyqE35k5jHRA2951/9poOz03FUiSk6FJ9lj7ZlZpxFxoODKckA00ToEWTeW3S7HogxPVAiDGmNGd7+svTJMdFi/qcc3JvBb2BEPNovhmFwtvNN1Dk0/wDjXukrShJkSA6Stv69J05KNLkKFpL+qUUgHQB/dacj0BIckG+rLd5k1u7TtLjDDwgQp/v/JCx6mBCfXJOjK+UwUUgxNwZepEQa8HOiHbQK3TrD//wD6/P6Mf4qwnRvmgyG4UeXmCnEDUvXU2IZ43HOSt0hbEHdvW1G0zjRAPzN3fXgQZRlttuv1rLR+/QY1JhHUpZn3QK3q12ba453eigT6UMdH8G2Px32fDcLOqd4CD5DjC2u8vYA97uyVZZn0BR9wbk9WGs0SIdkgMVcNidhjZDBKB2/e3/5Bw9k5fosUdhzyIhXTB4gxQJcZokQnsTrl0SBBLyZESh3l7+lHCWnzcxhDZYx7ZDo4y/bViM0oyEeAaTEyD9ZtQQot0QbVMzlgS+9EBKoroOxlM7njGGUiTaKqLhnqryCw+XxzbmttlZaPe2I4Zw912h0oyA/vO0tVURmAVpz7o0jN1Fokgpnl3puH8amPME+P0BIbU5DVpGCe18j87SMMKOgTZjxifV/wh9Anm9pVg41tzzHHoluHUAPERIXLfmvWK7MPUSnAcvr617gZAMeyFt/aMxr4tQd7LkDgzKf+MzSjijU0HzDkLykIo8TNq+vyBkj4QkK1NQpxGf638EeCZYLBo4I1oB9CIWKacd7GTcAMEZGWjtKY48sDmO5Ca+z/NPcZXSiI/yuGa6abYXgEjvuOZva4LPSrdEl56dc57ttZYp9j0SEuBszkU2+gwkRIfGlSdZX7Xv+8YSTVK62jB+6+S+gM00KuhX23vkq7FGD7qpMH/AzTMiHhzFT/zET1ypmIwOZ0DaU/vux/c88hkJ2UGIvnj0wEwvBqSfRRKOakLoZLqVcZZu4CyqIysKstec7PqMrL/tj9528vKXv3y1w85wfvQp0m43DFuT86k2RB0MUOT0XNF64OjzPu/zFuBgZ26/7fZVr/iDP/iDyxG1i4UzhdfRAl8VFdtBv36ANetGbwNXpWrRlk7jNH/u537u2Xb5bEhHvVujombmq0/0cfhakZBASGsbzwQEi4SUHg+0ml8AtHWeW+zxf3oa/+XEFZErbeJ/dGDr0MBzZxmR02Lpo7VLFxtPmy3Os1HRdoKQoraNcUURS8dMECIH94Zve8OKXFiIr/7qr14LzxjbZouQ8nNSClMZBEJMvFNLARjbrnynMFUkBHO3UE/7u087eebfe+bZu146hKzwo5zkfX9538mdd925gENRDyCj8Hl5VQQt/MQAGQNC9+4DTO2n3KA5M5i9V6aKZoRBJN+3V3tu7brrg+86O/ysbVwxBsIzfB35jgGrbxH+B+AIuQWv6HEuYkxXbcrume8A4kb/777dsMxzEsyZgkIXYyPcFFu7hTIE1tw6EXoREQY1pToAACAASURBVJErzEXBtSaY3DrjFUJtXp1qCNysM0Vuu32Bjn4w+AKZp++OaazGZZx4yPpbR2vrPIF9i65+8WmnHJqD543Ls9pc1e9//hcnP/0zP71SMngk7/Ei0HEkbNdLx+zPTOOxA5H5/5H3H1iZbaLZVKTl4AOV1wMhe2Qi5ZRxzWDW5x7BaRt6KUjXM7zWPO+syN4OJqzHDAenUEuHJMOeKx+dd5cCvwiEaL81LYrTdz2fYcpTK/2TLAbs8hjjS/eTdXpngq2AkOfMJ2/XPHdQ5HrFo0d58z0dY67xgX7wMlmkJ+++++6l2xg8gB/NM7zapq/bvXFeOsbc6CcGngx5XlulY/b0nDH0jhSyjhaABJ1gnOhz0Y978JDND8YHMHBuyLZXPtg1I+qeDgCGlAaoUeTUucfYvvRLv3SlyYs8idJ/x3d8x8nb//jtJ//qU//VKlilC3I2zwMhZIl+wQPu5/DEk3/5F3958r//4H+vNIyITBEBdMYb9E7nlBQFKn2Dpt55UxQc3YrExF/Jju+zJ/qY6RjOV8cc6MP6V9dYfcaUv5x17QUq2oKbQ6P9IkTWqmLwQPNcvyL8gZDpsKWHZnS/Lfs5TB2RUa3NqqMCQoAO6YQKUy041PbjP/7ja2Gf//znL8ZqL7QtukCIXwTQgUnosDfLIoRJvOAFLzj5oi/6osWc8u+26TLcCTq0LvwG+ZqQvlugIiMMEMJDogwi40aoMH8LAfHnzWAEDG3CQER7sgMWLUaREs+16GhRPUKeeAtIMc53zFgI8yyysivsDADjC83bbiZ8WBFtimsu8o4+A1alc/I0Q9h7RCSm3UPa3Rfj7wzT/ylQc0FzayOU2UFM1XJoT19CoE/5qKesbWrmhR+sF5qir+hXdTOUBS+nHPM8nS8arBDgeIGdNUATn2jhV3t4Qd+Kw+YPhWDuHWw3w+Xa8L1xyXlLxwjplvprO21Kxzw6kVe7RQEy/BXezbxnhqtIQKHaeKlt4hMkHIGPPIbWOWM+I1bNezfweTR4ptTKpNEEonvh4FE6KKWkrULQeYeukT20M7a2o+e5RrPm0TZH/XoOn9V+UcGpFAv35/W1vtrThmenDBRVcN+eoipSUXTFWANbKcnWbdKhKI8+M2KBohwj/6NNcwnYzsPvjjxDY/d9kamiHfrMEUDrCWbmWupfBIGe5p1zFqMV5ysQYz2KVEZ7xZ1OSp3AEB3IB93OGBeuF0kQAThKV2pbxEBq098M9DM/+pmrriP+b8y7vjJ343r961+/IjXSMY4F8GPe3/d937fGoV+0Nd8isYCK8gB0B0psm6WvyKWUimg++gMgfjlY6fLosgMkdO5YB9cY/Qp98RT9jdbqUqb+CnCyO7MuqJojc/ixH/uxVQ84U3XJ5+Q717NdyUt8LxrVZgf0KG1UdIeNDvxpw3jW249Po/jmbXwB8/Rj9N7tz/4/fqjGqajKpGEyF09Ne2Nc7EMOhrbXYW07CAmM/Lt//+8WCCEUqq+d068ByBMhMR1GNekJQiBgij6F9OxnP3uBGItrAUVSJgjBGHKIz3rWs84K9KZyt9CFoMqDVXBT/s0Cuc9YGEnj6Q2/HVRG2RVdCJ3HDIjSGRYBsfJh5V/dY1xHOdGMVyh8BxWuQ8AMMg8jReW+XSh3oW3HyXkgZK8ZyWBnrGa6Y46rfnejs4MQa6P2QzuUBDr1pmIMBpxOEJJ36ZMAUxK9NRJA5cnwrHgT2tq9e/T3AwgWkSk1kFG1tpSMVFE1QNMgTxBSIV1b7NATSAUKjU0FvTEVatVHAC5hLgReiiADiyd2D7iaIOPJC0kgJ/Arglio8igi4X78kLC31sY10wGTh4zfuEorTKUwwY6/j5TIrpT3PLExtGZFnVpHNC76Qd6KXORUVJvgmvtKac6aEPc0TzyXx2QceZxdz3OcKa4cEWPbZcPcSsO4TpYzEoGQXR5Sos1hpkz8rZ0cqqJpEzjuY2h3TMYnr3GmZLQXwCJrFWfPebZOxo9++NxbaNUq5KED+xlbbZBD/Z2BkDvueNhurwyv6AMZWXVbt99x8rSnP22ltunX3egwhB3AaCyip/U9veIjfWdO7MG3fuu3LnsiyuFXv655uZ36lPS4NaO/51lO7A3j7GRnIKxIGWfZllg1iQCK8Xf43HkgpGhG0QT/02OlOZQjVBOCf9Gy6BbZ7xUgxlgxvXnQneypTEDAc3cM053JRjyQvJTyT46yRfGszyk7rqNN+oAey/Ylw77LRmh/Bx3xf2tuLNrzPFnaI+tT/tyD3kWdSgumv86AqXNC/BP4gF4NxnZaRLP4CoE+819/5sm73/PuFRqzuMJUFHjvVCkSgjmkMQzOhDGFUJn/LYAdMhOEdFQvBNshMYiXYoM6obkVrbjl1pP7/uq+xZxCZeWyfEbwFrbTAUOIgRBzxTz66n0Uhb/ynhY9br55Edp88n4s0B6uTzmG7nZjkmejUErFNrrFLLsBPhJS/RlvIMRYZnhuMsEeGos+u2E5AiN9l8eNXhSOeh60XmGzm25aaZQiCsZ1PRACsOaBiYQAm6IX2gy8zfGktMoZZswyfsYnEhII2cPDeyQkUEeZUCx5SXjX1kBRHp5XeW1eoHsJr185YMql3CkDgXfywBOojAiaJ+ieMZ8iZBn0AGK8M3lmKoHun+mHFECKLIATqPCMdck47iC3/3fjuBuL1iQg1BjNu8hA3nr5/7ycgNOMavZ8czIOaxlfGQ++SqF6tvZ9uj+jX8QkkFctljFrLzn2/S6P0SlAVjoyELLLoPHUTumUaJWDMkGRv+O5o8hofBLYL68eyEFfz1Won8EJtO6yXIoIX3IWRJ7JmTED1+m/dvm1RuSmCPGM9OwghIxyGEqlri2V4yWbaPH+ghByAoSwLaKb0ryNXQqf49pOjOrNArucJNECdPMse8MRRg/lBKLPQE1REuuJR84DIZ6jX9omjh7apzuMgf6W+vLyurnO1qwzXNAEr7QxAb2kyOh/NjDdFlCuYDZdbl2SC/f6Pj71TNFDNjIZqM1AqXEXlc3euMf1eNA9fefvHJjJY/Hp1C8B6JyMeX9Rxniqe6L31GnnghBgZIIQBMXYIhoaFMZWDGQxINeQXyBE6Md3pWO+/Mu/fIEYnQt/C0lNEAJ8CPUxTBbKQrZjxUQ+4NYPOLn3T6++B4DQ5230PgmLU11GIc2KUvOSEzbXI4a+OrXTQppzXm33hOAmCNkjFZhfu8ZVUexcFH0zZhC5SIj6iKnwdyOxKxlMchEIOQIYKd4YdhqUjFb9Hn3GvLwr3oVPvxWTtg3N2kmv9MpxdN/TMQqRJwiR7227NZrt4d0dhOCBCoUJEL7SXukYYGb+7CAk5Z4gWmdeiXWg9MxPsZtx5IFqI6UijAqYqEt64L1XT+fF3xVXF3FLGaAB+hmz+wKuGcpA5J6OaQ55sQk9BR8wnMbiPHCh/1Is5rPn5FNWKand09kjAfopZREAmYZaHzMSMnPY5r63F5hsPRg1NPE9Ja+9Il/68X/hX3LWGs1rFaf7zr0p991Lc70ankAHWgV+GuukrbmXkqjAfEY+ZnTC343P30UxJ3/igxS7edIZAbDG5P++J0/amiBp0tRYrTFvnTx+zdd8zdnp1gx5qdFACL4tvd3OmQkq9U1flY4h60AB/UzOdxBivu9vOgZPSsdwChSbi6IADsZnc4TSAH2Q9cnP6GdMxoumTjBlp7INHD8Os7ox6Rj0Qa+LQIj1IdMd7BbAtA6u0RnGRm/MKLN20ZjMl44xptYbsAGonNAcoIyfA1YT7GZncn7iW7zkOXrBj2dnJMRz2aSipUX1Z+RFG/pbzv2tt662jkBIbbhepCb5nPogHs/GBnaSla7vkdSlS/ZICBBiUoymfJzFePGLX3zy2Z/92WvyioGgOZ9SMho1mBQAQwU5lleHTIEYA7cAmMpCVRwDYcvtYTzCQOFTDAQe0Vbq5fY71sEyIiKIHijw6R7CHqLzWb66RdL3DJ25npeCqTvbwLyh6HY0FC42b0wAYLkWuisHPJWMsc9q5YpSVWo7GIvAmFtnA0yjE4PtwCJDUa53RkIKD++I1T3nebe70Z5M6Jo5oJH58TQg/5hdu9bEHOScrZ1cse8SVPQJOElD2Q2ET8yVkqHUrHtpnTme6QmXLugzkKnIC4jk+agpmj/xY95RBrOIhLVRcKcNn3LJ8tClsfKya7NjpvtfIW1FrnmtaFXIXP+FZX2K2OAZfxt/z/o/44YXy/k3x0K81mKmM3bwkREwPnNw76Rbh4vlgZQySansvLb/r61Agmd3xVsuW7+B9uZlvfF7iqzU0/Qgm59+okFpEjRolx0Z0Nce2Si9Ehio8G0q3ugRD+rf/fpLh0xFvoOQzmPImZkgZEYyjK10R31MOQzconHAUr/dk3HSxnRo+j4wsssLeuW8SZ0r7kRXaQM6q7kyXL1c1Pdtpd9B0qwJKZIiYs3gcyDmGgTgyCPnFL9/+qd/+tIb5uFQsPlzdECYdf6BH/iBZXM89w//wT88efoznr70j2g8412k2TjwINm96867ll0g6/SR+XJ46StrxNlgw4AQekrd4XQsi3bv8y81q92icPr3P30mmqvuZUbnAp3sZbxoDKV1pMKc/ioFXEqo6E62KxnyvP6q98nJjX9zbLVtDIF013ejH9BozWYEtGjpfH53SnYQYizZmmRyylfFsTll1qW/k8lJ75Xa3o9tt6gu8NodpWvCL3rRixYIka//nd/9nQUmAiGFrwMhogt5riYgXO95iw+VSsdA191jkLxjYXFMJeVTyMxkIXz5PgoNOofEQ7JL6V66+eRRt1zdJre2Z50eRKPvPCKfM1c+Q9kWoNP9CoNOIx/BtcuwzsrjmQPO2PnM+BduRiN71tEU42mrgrV90XfvrbD1RKJzfHmOjfO8sO0e8YgR8gz8X8qnnSjmS3jX2tx119l+78LieIP3Qeg9izbWzjqgvzUGQBxnbMzaA0CAFiBkr+cwhiMQEhMXPaDogAhj66C5M5BweihZICR6lNZpZ1an7uI9v6H8HYTsIfXyqx3sp9/eQ4GWi+cevLwKdT3b6YkdWoQODPM6lvq+vzr563f+9VlO2RgoV7QsKsC4mAsPFl0DuM03ngygFunIc969e9cz8q3REQjsO2Mq9J0RTFl6vvCr71z3aZz4uiLWZCM5nCCknTGeLcw8U1uenfUSR9GNjHggZcoAWQuAZRwah/v2Gq89chPfBM6nzLfeM7KR0i96NIFTemFGtCYASV9knCrEPA+ENB/t6denM0M+4zM+Y0UugAzzR++8dGDBnOlp13d+Mr8JQorskTNy4rkJQuifgL0ib3zqPs4G+d5B/BEIcY8aRPpR2kQNh/HjLdEMQMRc9QuEGL9+e8M6GkZH6WPzNw+Fsp4HTgARkaGKU+PpHdSjOaBGPskd26At/ZmbTIDor/qbdH32pJTNDkJ8T2dJKzkxvDqMImXJbsBUe4Eua5qOn1H3DvQr9VP0s4BA8lv5ANoV4e5vbZtjKUy8vkf6jWUC6uYWD0zZSkZmRK91ywGZdvLMJs1j2/OqPSifBoS4sUiIQSpAKhICiFCaMxIiotH2WR0CIV/5lV+5hEF9gHYtMkWcx4xBMC0Gt22TYjaWCtN8UuYI5rqweOgxIbOQC2HecusCJXk4eYgYyL2d8JgHgsl8hwHMI6/Tcyk8z/kt6jKrg+ei7QtU6IkBIkgAWEjUXLSTYgolHkUvMowZhAlCdk8sht09xphyZzJtzkiIORRSx9i8kic+6YlnR0AX6QpoCEtau1C4dZkgxEFEMxICsFhvCqQi4l0RGGvGtMjA9O6BWGkSYEaIdf6YN8ELhKBdkQb8kSG/URCy07G0Sl5UCuRoDsbVSb7awbsijUU5PLv48cpDa5cC2qdoXCuiV62UOVXr1JzxNRlsx9g7//qdJ+981zvXd514WQQmL8ZYM657uuYIBKdIJu9kgIuUzMhChreQ7PTwM9KtcXlt9KEUi5BqF41Ll0zdNNfbPNynD3/vILzceuNdoPH0DJSZ2qnNCUJa075LeccTKdsZ6TGGrscbMz2WzitUH7Ce0S40KKLq8zwQUuQlXalvDoMzMxjyXhDJ0aMnRJLxhSgIY86xuBEQon8gRNTwkYKQawDulYcedlR6tJK2fdMPvOnkn3/iP1+pE1HWdlTSnfGDlEzzpkt6gZ8xArQi2SKk5k73sFWBEJEcDm1O7FEkhKyJWvR+MOOn89YZIH/+F2uLrmgN+lqbs3qly1dO3vN/r566PEGIcRd5BYgCIYGL7Epg27PkzPfsQ2CjrIDvezbnbEYydvuRnHvGs8nLrNnIgSCbe2Fq9jMn1XPZqgnqc/oDZPF1umAC9ckTK30KhJwR8rTa24NCY9///d+/lHaREN/LpVtYldN+K9LTsAYZhc5oIHBydM4ZwSCOexdagwoDL8AFRI5BMDgmCVHGeJQv5sKAPi30SsE88N6TD7rzg65GVd774Mktt16tuM+j8Ok+xq43PPayJ0QyHww2lQQizsJCCoHQVhikr1JCgZZJVG2WYjFOtEUjeU3huIxMIcTCZ+eBEOOZSq8QWEy7L7L2U+g+A4gxR3NtzKHfvMMJQjAksKBwM4WmzeoORDOEJj/273/sUi6YmDGc6RjekUhIXqc1DoRQghVRXoMkNhBijnnh2mF4RcWMbT+23XVzDoRQwMZjDayd8beF+31JxwARftZ4Ll9Z854GbhqzhHSi/93TNtaeb42EsOsnUJmM5nlMT8fcZh7a3K2DdbK+AFegxL0UKo+47YeT9ns4d+aY/V3Ff0Bqbk+f2++0WdrS+gUQMuSBEOufsS5qQWaLTPkkR+7R/w6azCXazAhnc5r0C8wHTKJ963n0/B6OLt3S/MjTBCGBHPeRh9Kavu84g84cKp03AUiR1mpCAt+t+25kzD2dhE50lTo8ZzPRddqj41wD3NGR3PVW2V0fJMPVhJSGoKPV7j3SdMw1TtoFIMQhjg4mYz/UXHTaKwAiQlJ6Ym5PpXvwj/nkSLrOKTLet7zlLSsFTt+Izmjb+EsxHYEQsgKAkI3OevI8PvM/JxzIcTR9dRr4hi4AQvZ0DH5l75xbwm46MbU0YE4BmbK+Oa1F3a1th16WEo2eRfZrwyd+2tP7RVXxaDw1eal0aM/v/IBvi/4GUvBgzuHkXX1MwFygILAUwNp1/SEIQdBf/s+/fPKmN71pKStA4oUveOFSuIAHhsGkPFxEMriEvTP6qzD27Ete8pKlvISyMJS8GCVJECyIRWbkEL3IRCHGEFjRkI767vwPEy1nS8i1YyH8jVD6JYSFtRHEPUUVMEkpnAiIsJ4tXFb4ue+nUdkJWm1BSrfCRKE4R+G3UIEg84wBU4Z7mxOE+DtDdqQ092cL0wZMejZllqGc/3evsdsN49jjEHteMUXagWWAACVgLUuzGRtjaEt3r66mMKzbBCHov0cR8J9dWilga0EQMhpABKOqLd7Q/DF2vBgIMW7r6H4KxpzyCDsHBc+2BTA6nIUKx06AnbY38n/pHCmbxTeXbrr6eRqNwAeL3uOFWoWwvUIBvaUcAyVFviijxUunW5pnu5M/o2H8FkhDw46hZpzIJmXZbjdy4x6faKcvclTKrT4CyRn2FI7vi/QV1QqATC/JGlpX4yw1mTLWBpkrN5/s+D755LTMKNn11mRGeqYcBWQKWWunkP2MPOIh/Xe/MU0npmJPY8rYBKCbY3Lre+3EI/oLbAXSfJf3iU7ky/+l1DoXAi+vMxduumkVTTqbidGNr42bA8nAMsSMdLVwPksB6de64wVFmGjP2aAzOYrkfuqColedE2LXmRNT/81n/pvDc0KWjruyNmSuHxFAvGMb7ute97o1NukU49O2FD4HzjhE2dG7miN6BK+wI+bpBz8BMT45P2o4/HCkAJtSVNpuDSfP0JdsGjqhgzUyZ+vgO3TStrRR9sXzdJZSguiYI5bzw26aB0fcT1GUnMiAbDLje/yyF+6be8DB9VJGRRirTctZKDUa8IrHkhljyf4FLiY9ioygQ7Yk+XP/UTozkNOccmy0ZbwFCpKra15gl4HRGcT2Pd/zPUsBKTR64QtfuCbvOF8hJcwmHeNnghBGi+KwgBZE7sx7DXQMtDisjMJL2ZmQcBkmJ8D6KIxbiLc8drUhBM79mG8W+BFCRMGQeRQd7uJ/43S9Yq28vB2EBAxClojZ7x6ZKCSLDoGViTRLKf38f/z5k9ff/foVkZnosToMwrQE9KH/L6BT0XdtAo8bASEp9MJle/tH/wdC0EHkwhpam7xtnge6ui4aAQgU8jUf62VsBMDrtq03WqM772yCkN0bCZBlNFPG5YGtIyWhbW0d1YRMEJJR9J1x4ZcKz7TpTAP8d5QLncb8esbtvOvngRCKuO3wZ/xw6WqUpZ+iLGiS5+FaxvxGQAh6rfsfdcs6nXaFYy/dvFKayYu1BUjIs0glx4PHxxskA0UL/b3vvimfHCgy1vik2qJSKZMHW199Nzc8U3ogGSwtkYfnHvKNzzqW/yIQEv2j6Qw3B3KS4cY5QYH+y6t7dkYa0wWBJ/Pou8ZUqLs+urfx+H725/lZM1M0qXbcWyh9Gb/T6LW/rSe5VKelcJJz0FZ4c7Cufq0nQ2o96GVrUArIupSO4GiuNu/64BVxBgKkcSYISdcB9s5AIuvSFbawosceuVp6bICQwDU98cpXvnIBhec973lL7xgT582pxtL3C0DcdvuSG/2aW5EoNsHc6RgRG39LxzhqwtyBBucKkXVzPg+EmG8bHfTRjj/rgDY5WdqbO1MCIcas7cCIddMGZ8yJqXYABWKT+/gwXTjtR3Zh8gv6B3ytJ92bzp58VhQxu+Se6Wzqp2jFjGJMHVSkusheY3VPAGren9xO3RmPGsdRMfg1IKQHJwixILYwAiGhS4WptuhC1pDNBCEV8pSjhkBf8YpXLK/ZAkjzdL5IAwJcgIoOoFne3+kZAnkUJofYiB8I8VnfFQ8Zr+9X1e2pwmr7JSVSDYnrBASDTBASurMo2m6HTItXVCJQEMOkJAIj+k6hWGjC6eCdN7/5zdeAENcyMkUldoOWV350fQcRR882xqN79yhEQDQv0PzV9cwIU54HWvA6AJHqSAqdFwlh2LxTAv0oBooECKEMrLcIwDy6fUZByq8HQq3ZjYKQaj9KiUWXzv7g6ZmrPLe8Mt6YnsffdiSkaEBGLSO+7yYwbt7ijJxNEBJfngGX08hNALWUUXxbYXT3x1PaKdIEkDjdWA1T74cKzAAArvvBE9G3nK9xkpsZ9ZgAPrlpPm3vzRhndDP+gZq2x+qnFA4Q4r6/TRCyRyr0NfPbMzpa9DYwU/pnj4RMGb0REDL1YQYlA2OdixKiO1AuXZDRBQTpOesEfEsLkFfRDbSnv9OjtcOwFQ2hx4tgqjfx3Mrjn570moyKfHNQRU+kQz7lUz7lLGIzeW0HIQtU33xp6QhvAxaV/OIv/uI1ZhE6L30zbnTyXf0DA/rGl2QHsMKPPtkcaXvRGekcYBo96DHA5SIQUj1ZYNhnJQd0RAXiXpg3d/eVzsjuFIHIxgRCOOLxg/YC8bszNuV18otn0d/9aNKp4dVO+T6enJHD7FHRhxyCUqGBjB0kB0KSQ2MpgrQDpK4l4/pEj4IKS5edlkFc45j07phpoAxMGEs6hhIS3vuKr/iKtbB2JTgABpAor7yDEANvN4C8nT3gFsy7BRQgYdT5xtoYCBMFGEzUAnYsLeapKMr3wI57Y8aMIOL2MjyLUe7M5Ns+FLBpy23ABFOH3gtb5alpZ0Y9ptJP2ZT7TlG0WP4nzN/7vd+70lF559VjXARCdpCwg4zrgRBjmOHvmLt2J6iKeaaRY5isv+1tvBRCmZFBf0Vk1i0j3nt4tEHBERLnw/QeHt5UkRCgpG2PzSuvOFpah0KbhfVuJB0TCMlzDIgZu+gez83c5IopvraEZ9QfKQg5D0BOT7xdNLMQ1ThTHNZKYfX8edf9V3ca5f2Wvgm0XARCpvIvvAt0n50OfPny4umKuMsvF/LmZAgfU6B2GlDmlF3FtmRweuZoZnylX9w7I4eTRikj35Xvth4p5tKa8W47bWqjdExbkJOpeHgHZZO/dqOYdxffz8hE8/FM4yzMHLiKLzMEK9p0CpY8fxEIcd9ROiadULRWO/7WRw4XmfI9OSr61BkbDi4T5Suy3IFiDDqg0umnpRfIBT1IZul8+oqOBlrI+RMe/4STj//HH79swAQh6cUiIZxTIERNSseaXwRCFFFrD4+99rWvXZEMIMS48JwDvuj9DkwUZQGajI8eYI9EZ+gg7RgfncTZMRaRPRER30nzADHpnKN0DF6ohgpNtYnXOrDMNTQHQpqftQoU5lRaG2uLpmxU6RjRIjKX8S+NGbCd0TX8tUfyclr05++2cmun1FzRw9pO9wUC0iUBn8AKmu+FqYEkY47P43/t7Xpyt0fmjt7aSXfNmq81hn13zFJEl24++ZX/+ivr9cqIztv1lsaPeNJHnPzWb//WStXI4VFKKXODrG7DICsG/KRP+qSTV73qVYtx5OgUCkHMGCgUj4lc91zVvxa/YlCLXVrFxItouLcdFqEybRRmmvnfBKGX7E1FX1hsR4FToYX8I/JO/ACKcRTqK5dbQQ/P8ru+67vOjrqvP4xWGmNngvNAyL7Y54GR+shYxdQJ4G50ZyQELTEQxQZMygkTrgkMKRsKwL0V2pW3RgtCh1coDQqCN2VXS4ef5ZVEawZaqqD0yZx/xgKI4I17di9M1Y5nCVQKIUNWRMVYKCb3UGrGVXopUDbpebQG59G7e9VqCBvnUcVv+NUP3pzeRdfn+tdHXgu5LEVzZEinUtiv97+1IzcZeYYtpVjqcMoG5YvWgCSvVGTLM8ZGmeCPCS6KSkSHQELz3ceIZ0o/VPtT+xnIdvmU96/2QV/JWP3uZRLYiwAAIABJREFU3plxaNfcymmf8do4o0M7lPeRd5eT4VpAy3fux1OzJsQ9+LIIzRyXv0tlTP2BX6dnWJi7ubUe8cFsM2MWDbUPBDC45Cx9B+xWA8RA+/UMo5xBy+Gi04GVe95xz9oNAgC4j5xwGEuDRE/rJIUjfaMQvRNF24k4+WmXm+SNU/uyl71s0c1ZJ35EzYEI+iU9r221LubJwdEf2wGoeBbAUpPiO9EZOzzdIzrCkXZfuq/C0jm+nKdqn9qCTg7wYQDc2ULVdXjec2TLfejh09p0eq35AVQiPq7HC8nfBNvRyKexZsfih5muS+fmhCeL+Ct5DiwHeKdTsxeiBxYC9ROgZ9cvcoz3tPYOonYbuyJH890xhQaFhN/y396yCoWABQYICGGEKG+FpYAEFNrBY4GQDFIgxFaml770pSs6IbwmEjBBCKLF4BYVEo6A/l8h+1GI1cKHHFMQCISAiBBzVY0+mWxWhaeIJ6ELW52nxPecsvtnhCQlFso03kJzUjGiQoS851JqRQCaz3me3FRIc17nMcbMU7unkHvjOwIzMxJC4TuPQ8SAAtIeAJHXQeA7tZTA9osOnlVbwMsJhFCQFAUFJQ1X0deNgJAABmUKDOkXb+5KjnI8D4TgJcqLt4cGQMwqcr7j0SvtwdALDz/SCFR0LArQelJGeLJtdP5eRvZ0W271BkcgpO+OwMf7CkICu+ZuTBVa+jsPe9LTd9aUPNtiaMccOU6x4f0JQs7jp7yyPXJT1MB48vYnMG4tM+7GWQqoKE4KM/01Pb9ASAV/+7qmqPPSrmGm011aE2SkpAMhFeR7LiCRHpqAqzGlhPsfbf2UNjGOQInv/Z+sGjt6pKN8nxHpO5+lQxhrRttakRf6muPIMAIodGs1FdUwaJ9Od59It+fMB0gn/xzGCUKMwVxETXj7HA5tO68jnXw9EAKw/8b//I31Jl308ZoPekHtIcdN3/rBq3SG2g6OsfFziMlYtoKe0j89TwbVmQAhUlR2DUm9Rs8AwEUgJIfG2tKdnf5sDPpY/H/loVU4jlbGMp8xdjQFQjjgbKdx6bvSBTKQ0xXYmtHEWZOUk2vM2gmQz6hjzpd7SpdlL+PJaLCDkHi96J3PnrWeRVQDXrs87/ITsDcHY28HXPp+jWeemKrB0hcMh/P8MaIwvOOAMbTaBrtjFBLxighR1e2YdQchFguAsRiUl8LUQEiTeupTnnrykU/+yOVV8SISvNIaGBLDVYmbAkxILWiV3uZQeDulMAnjXuMsTJnXVdj0qNp3Pr9HKlI+hL+inLmA2lvnm9x++5r/y1/+8iUU7i1/OO+fimtf0F1YbgSEFKYtfB/T3igIwcQEm7HnCfEEKKK8Dka89NcUQHzBO6I48BIl5XkK0vOduNqx3TcKQvRBQVKawMxemIqWeLgq8UKlhdXRI4+QwIvyUKpL0V26+cSOlCVgN126EIycF4nSb14NgS0Khl6l+Kp4z3hexF/TwF/ED13bjezROCuyKw3TZ9GbXV5Ensi1tezQPamazu454tkih8ngjFjsRsk97s9oGZ9xF/ZHQ7/GmTJLWQYukt/SAxOIaL+ITfyQ8sSHncVgXEeenHv8dLBT+qlISG0ZfxEQ80m3pLBbm8BSY54gZPJt/FIExH2Bnhyn5Ln/3WOteOocBPJp/ORWaoVMug6gcP7Qg24qYpfzSF6tcS8jJSsAgDTOHgmhS8gUvU7Wta0m5EYiIdFA/YZICD75wi/8wqVTbLFVmFrkx1jxIJsiHSKt6zvgyvd4wfjUvHSo5bd927edeOmcMX3+53/+cqSzH+a96/s9EoKu1TeiB3qjmwhq6f3WNxBSZDtnzv+iRCIhUkyBkKL/aJBxxz+TdwMS8WZAve+LRmX3Sq1M57b0SfPe7c2Ux0By9iEnoWcDRLW5RzpuBIRMAHIuCLEw6jbuvvvuxYjQIyDBGGFOAERYCcNhgAlCIuyMhEjrYCrGF1NNEGIykCvmgCz9xpihe8yS900oioxkWDFDnmaRB9cYls7YP09JE6gMlM+9mvs8Y1N7KdDybMZaey0gATcvKFqRrjy7+zu3opDk9VDlrrz7fx/jvK+6k8BXecPzQMj05oxL2zMd05Yw3xNEPHHnB925TgglhIXsrFNCqxhrgpDeAWHdrVGKfwnfBekY8wJuOnpaamd/gd31QEhnhGRERWrwHqBtLICSNWw3xm6UzqP5USQELXclN9fDXAM9tXvU30Xruwv99UBIdR/GgS+tEw93FX5evrKiQfF04GIBhJsurWuMmGI/URG8ZM130DL/L8JBH1Bge6SPXihHjHdKCeizqEe1WqUe3Fc+PuVduifZm4rcdwGJogwZNn0EHKfnPsEf2fVjrin3IiHxu+sBzUAUh6Ucfo5RBqeIFEAw0zGF6o2rbe/7GmdEzCFQUvvV1JFZuxpFoqUg3IvX8T1AoQ6KwTbmtkmjc+F9epP3LmJorNZJm2zBBCErknLTpZW24eXbfAD4POc5z7l6Yuq222//vy2ndONrXvOapQue+9znrrmzF17z0Y5C4y0aQvYBC+d1kGk6wblRDlZUv0Yv4Ikf+ZEfWW9vJ9dSx8DZTMfs6YFASMc+4HdjNi6pZeuDpqLDyfIEIWQiJ8Sa5NgDIVJLbGb8lq1o7XLK4y1ja6fOeSAkByK9XqqleZXaCzTk+DTGXT8FsD0fb89ISPWAfbdHUh5pOuYQhFCMwtEYEFNgXEwMhCh2wgTSCkDIW3/zrSe/9/u/txamM+INjiAwVhaP16vqWTgMsJFXFk3hzVZxD2G7nidREVIeQt6OY65vu/22s5x2Co7i0v+MhiTsFf7lTexEIlwThBhz7fw/4u4s1v+trO/4Bg405aAFxIgDOFWj3tRGCq0VYy8wsfVCkcCRScAcQ4GA4AAOceBC1CoBFQdEFNCjiZqqidVYh6Z6gVhqIzQOjaBGmRREkFHOOc1r/fd7+7D4/vb+H6R1Jzu/6ftdw7Oe4fMMa31T2IWcU2xTkPLIUhQzvF7KpXloxzat5z73uevyvMMjj3hXPDG618YTwxxdO9FmUZq+uwzs7ExrjNaHZ+O1LWiBR0CkYkJAgzC4p6OPrTGPJvBCeNHcelFWlPDcwWFss3Cpsz3QtUJXNDeW/bkxzS/hoSQo0ULd1p5Ck1KkuLTpACH8i08pPv1RtCIs7hO5wWfmXd1IZ6QUtWs9AgDxR15m0RCRBvUu6GPtMoDT0/Vbgh6vFjE7isLNdQ40HEUACxurU8nDNm9y2Nk7RR/wQAeglaZhqDqfgWfIw6RUKVLR0h45775qN7RrnvEMumk7r9u9u6fl91moyRhEj2StcaRzJv8HAApnTyNTdOYy0JR8oVc1KslPr/pITnZQ1W6IQs9+n/MpnO5VO+aUnskg9FsAKz7QztzJ537z2+mpHbzK6Nquyii7lt7OIWK82/E2I8PWj2wwvta1nVDmLvIgGv4xH/0xF+d7oBOZAWYZWHJvjPoGQq5yrKwlOZKiZm98VpjKMRBxByKMZabaO4Idn9m5KTLhNG50IrttI7Yt/SUvfckqAcC/D/3ih5593r/7vNVfwCJnI54wT7QyH3Twr120p9vMFd1EmVYk5PzAQnZTEbn17owsa5stpHOklwC1gCnaBPgDIrs92Z2K1tx445t0QPYpfVJ0UR+l2wI26On6UjdF9bwmV/gwBznQkq3KVgecyGjyMq/dnfpAc0DwukAIMGJRpWMABUr8N//7b569/LdfvtIxQrUxkoFYbP8MhgkSADUhwvkWwp5vkRALZTEMvJMvE0ggpKJUg+1gnbbTJtSuaWdLyC3AUk6+0BdG2lEvAhDWGZ7yvjxp3lWLuS/2VGY7UJlMPQGE+YswYeaMQV7ZKTDR9zNiMg3fzqhdnzEsVDtD5Kf6mjnEBIOBEf4ULcC8VX4r9rK+AU79WaMeDkcAgQBANn7AB8CsNtsVFUPmiTLWf/3Wv74IgxoT5ejfe54pnikt1FwohM4d6GmWPSuDwjD2ilqNx78HXOEviswfZejPPChgytC8CJY24m8gyPiNxzzxofGjDf6p+LOjsfFZ4LbX9Tye8whD0QYHHnlgo3mgg9cUVeuc96EfMjT/pmeTgpnguRBxYMB4526ZCtwytEUdtVuqlkITzQNEFJtXm+D3wuB0wlR0eXfJpTH7ruhI4d5SFX4nH9UwGUeRz0Bqlftz/tqb853Kzvf6D6wdvR7J+JQfa1cfRRPxRmmiohfpkQxY8wm8FMXI6LQugaBA1B5+zwPtfv1kEKwdvm03Qud19DRda6VuQ1RASkNtSOlQ7aoFBJLJCP1MFsiAuWmbge+sEP2jfzTQr1SDlLNrPbiUsb7qr2g3O8NZRY9HPOIRSx45uiLnxtG6kTlOsaiI8ZgjR8FOGLxCpiYIeeEPv3ClQYxJsa5n62gj8LhHAozXfDlU/vVLFirIB4rRzVksnvC+eOjOd1oRXCCEbHS2iPFwZiqg5fBwyCYIybbEp6ccjehY+sXnZKkofE75TPPlqOKndGCP1Qhoe03utVWEpqjfvC7HOZ7L2e81gJd92p3+HYQY1wfUhOyRELm6IiHOVEBgOTYMAlT0oJ9Cj4W0KXiT5e0+9alPXSAEgzpjBCLHWAaK6QqHd+BV28ACKRR+YMFkQ3V5aRlXAkkAQ2IxbrtpAjlTMBKCqQRdb2z1j/AJXAAoQJBhOAUEMuR5cwAYECI8p42QZah4ApYU0gQhzTWA1DimQp2eeN/P9MtVkZCUbgoPnW1xg/4ZYZ4JmjhJlZABVFWNE1aKjhLzG4MBuOIHAowPOsmR8QcorJk+C29aX/frB4Apz2+uDitSP9Qpu3MtMbixGg/6BloKbVvDdbbN296+0iB53RQZhemzsVaABkDh8bYd+738sLYocH0BzeW/KZzSh14prACRa9EeP5Mp9AGm3E+5S2t5blLKBO2KMqJ723dFMzJqc/3jl+XB3OnOJwHMjIRkYLTT+xnuL5URAImfGCe73pwnYp6lKvLUA6baLbURj8eLgaRCxc1lRg7cOw2vazLQR5ENazRl2r2BkiKeu/zPz411byP9UBvaRccciDzB+CAZarytV3pggpCMSACodQz8ztB6+qH7fU4P6qstkXgYf0ptdIy5mhAOAl4PhFTQ2LpqAwghe3S0dey5Wwx8baFDOhEt8KljHdgLhkgkhB6/6m8HIdp00Bp5ePWrXn32Qy/8oYuTe80ToPKnT6lgYMVWZOtuzPhvgpDf+G+/sZ7Qa3zOCpEmAmD629NDOwjRXtuBO6PI2ICQKYMcBiCEHiylZY3aTixKBIRI6UwQYk4z3bFH1rJhjVebkx+yaclWr/FENUPa6fRc380oq7W0Zjmg2i+qUSo0m7GDkMaXzig9FLhaIOP8TBlz+KBAiGgHhVkkxEIIKa10zO///mKQtmyaXI+IxrwWj9HxADtRFAdEedyzo3gZl8JGvGkKGZObbDUeU0F2Gl4RBETGsB1WcxQJ0ZY2XFtNye45FmJ1v/+UHuIWCtZP/eUFpTBScDFJQtXnkG1KimFT8NvJea6fDHQZCEn48ujygqbiPBpXczyKhEwh9HtK3NrMCAVDzYtgDK0BYaHIKAHvGaWO/fZq7Rlg/MDwE05tCwMDEO4hoOjqVd8UBZoDtj1p2XsGLsHFByIycsKUXJ6kKAglAHigsXxy9UD6IGQBZTxbLhxI7tj5FJB5V9Pk3sZPGROq6iCMG/06o6B8PkGsP/MCTIAqOwe0Zb3Nc0UKbrv97N4fce/F/5SbNvQT8DGOiu0KbVYHY357uFPkB63xu/vcj068Rh6gzxOEGF/FcPqmdOPh+AU9OtTK2CpEVu3/7d/+7e+XukGP6ByoTK6qHUPT1jsjGDDZ0xcZaPKzn6livdpdMo1K/F6bydcRCNkB+QQ97i9yEVAqn29cxj7Tr8ZQZDZjggYTVLWzJw+7kH1gJXns/iK52p5RylI2ea5+17b70D/jA4Sog8AD+BB/kEly6LvqXXKGgPy/evPfR0KAFvwELONzPFqNSfNHE3zFHnA08aSoQ7tHLgMi1k+ff/4Xf77SMfjsYQ972AIY5NgBjxyD9GJP/mUj2BT6gHOMt80PbxU5xwfkzY5EbUlNASHsjWijZ70cnehqLp2TYj2Bsp4Jox33c8gy1MuZPAch+sOn7uNcWAdzQhs7eTjwRfesdecTxau7UxHvTP5OnqxZzm+2VJtFFwMMeHzR+Txa6/d2JeIZ8y21nP1wj+9ydn3WR7JUJGTaq+xHjrdr9DuDBIHwS9MxEQFIwADCR5j1iU984jq0yqCcGeDgMciawek5LQZEQRaSRCSK0LNjhO4p4kCIxcoAW1RgBUOFnDB4XpiJMH6d0JjhymNMUe0LGFKd4Wvtzs+7gERAfbdw85q9EKwzMWbEo0hMC9nimZvrPahJRKhw2g5CZn87SMizq4+U5gQ/MxytrYlE895itvmaQq6t2sGwlI/8a4oFwLCmMTZa8YKABoYqrz+D4HdKQk2I7XWEnOfiO21al04zbGu1ueITrwQ3w00h8ohcn0E0dn2716u6I2vVeSKd/GcNfIeHROAoY+khPKT91pEiN3bKpWLNPFOvFIu+98Is96/I2V3vtiIR1YMEcCj0QrYBjg5fM8e81c7RcX0gGI3QsTFqM+Dvmh5rwHCQX3NEI3IDtKEZAEdho3m7N6xv9Qb6q4h59jP5KDljHPByD2ak0I3HWmgPj5bGwesZzIy7+aBBIeMA+zTa8Wsh4QkkGv+UnyIWKfUZBUmR5r31ed7juxkJ8rk1Nf7qW9BDO2g37zf/ZDY5muHyDhgz14pIG0+OkPlHq9ZjgpAZ6ZxOUGNv9xVeESUQlSC/f/anf3b21r956+IhjgC+z+FLR+BnvN02XXJkPPe/3/3PPuzDrwFb9sD48Bb+DoRI9+BfcqHftu5PA7r0zTi2XUG7PzrD7hj0+dIv/dLVD9uiCJpe0WY1RPgc/UQUjR/IooviPfxty72IIVlwNhN7JQL7hCc8YRWW9ldUYY4xvYEG5IS+oKess8goHfaQhzzkIsKWfrdW9BXdhjeN07y0J6pkDCIhPZMmB6BSgXgdvxXpSlaML/DhtYxA4DjewUsTdFfonYORg4VvyR99adzZlU4wxgPZz6IbRUunfTKHWbPkt+l466PxpAOnU4x/PiAds4MQDIDpHNtusQ1aJEMkBMNB1peBEB7Y05/+9OU1WxAnpro/EILBKUZotkK2JmGw5aeAkPa1m5TfEM4kUxJeK4x0X4s1QYfvppLbkSaC+g+E7CBFW7O/0OYEFDGG67xvPnk1P/IjP7KK+jBmjGVO+tz/9nDhRMETlYaEJ5LtfWg5pgps7GBlKs8plBnsjj1Gc0rNusXU5sZj4AkBF5SJ35ozOuOTHobFSBJsfwQdj1GMFAshLqqASQtx9xj7ULy1AGDND3+0zgRIOqZCMrxQ9KGwLVpTkhQxr6ZwZMYrmmVMe+1hboGm0lDRKwGrXmEHvXkC8Ub3BVCjIYVF4eWRlYLUvvlRtOgPWOBX/VDc1gVdO8dHagzdtMNYCKe3hbHthmiu4FDdTyBnRcLucsMaXg/H8z5FZB4UHP3wzGc+cxUlmpOxtR0WELW25mb87kXnlHaKNY9uykm/pSAz5IGRfp8Kd8pKvJ2C7LpSe61v69R6BDS7Pn5ondIPgYJFn/Pt+eZlvOlQbeyRnorxi6RUe9N8cqymUzOV/JTd5Ntr3xfB9B1eF2HzHBc70awD/tI23uH4WasiU4FHfIJn6Ha85B5joJ/JqHSHz53FgabaBljwrDY9bwpf7Wuyxny+K0zKUA1KMvn1X//1i3626JJr/TonRPpem+S1AnHr1vNlRDK/8Au/8OKZYfRDEQ56yIFlovfkw1khbI0+A5FT5xqvNeLI+C/qrJ1k0dgcwplunyAE3dwfkC11SNeLghgHmva7V7wQX2U7AiHWZoJUspINSDfqAx9VPzRBcfbKb6VK0bCSA9/3uWvwc3xaGlabuy2aMpE87PIRbZLHggxFQlbkfT8nZAchlAtPymlzIiEWQyQECGFIOks/Qu2REIz4VV/1VSuHhvhyyKIh7jVZRKI4LWrKyyvCEODyjutAqfPjX92DOJ1MOEFB3rJ7CztPEKLPgMfMh0bQ2jIfinMacNfsOa2YtMKcyQDa0ld5v/KownLOW4CKXZMSaYE+AImML7peW/U9+3Rpv7Xwcw7dnwKbntSpfl3D2PGo2pHCmBHqwIJ2GR1GCcCs4BHj+z4jhD/avos3rJF2eqYMRUPYU85eXWdO2jUWBtictVs4sxAsntCXcVSU6hr8UnTB+/K8IgR4r6c4R5doiA9dX9gSkPK5Wpa8zmiXkpjGbfLfrCPIE8/IiLpk8CnjDgIswpPhQj/9khvjNkbj43mlqKMNRc442FbPKzT2nq0ELJZeVPMjYtnDHQPEHTWf8RDdMZ/G7j0QouC6bYI9HI0sFqnKUbEWeXfGXSV+PDyNO7rkVSbPyVlGe48molGAHN+bXxGTHIt+n3pjj5wUhs6TLJ1auqVxFvpu/JR3KUK0IfvJWEABbxRp20GIdgMigbMjEBK/1WaftTuNls+MNMObnsEj+L5DA+NV+qex4hvFopyK1hp/ASHuKzpXJEvbUg7SzK6XUhEt3Q3Xan+AkCIh+hMJwdsThDDabEZ6HT2125Zh4wNG1JF0Oiz6cVyslfF5EKvIM75kx/B649rTMdYRkKY7RGLiM/pMJB9/AfHq4bIfRfTxv+ggHigq5X60Invsnl08xhTYIcfGm50rKngKhOCX+m2d9yh4QNT37HNplRktcQ2a5uAVseyaIn7xxIWO2hzlbJp5FvUtulT0cwL7eDp5WXM5AiFuovClY4CQj7zPR5498T9eS8doJBAiEiJHVgGgSbfdL2SGAHbH8LIoFFGQCUIsCCNkT3uVyhRhStSEfL8K885rQLStr1IDM9y5VzsjXnnbvItpFPZIiN9mzjyFkpAHQlyDkBOU1P5Mx5THzctjQIEPFdvoUH4Q063Q1BWPjp8gJEV4CoSkdP6hIMS4pC7kl62VdVQjwpsidNYB3QkpxaVS3fp1wJz1IQx4JWRO2TCgcr+UJO/K9ehUdMG4tUPo3QdYdNIqOjDSpW4qcsVvaKn98uL6wdOMubXpGUh2eJgbT1HErohJIX9ClIHvIVblhgEA493PKbHexlaIde7YCWQUjlYcu6Ju77t1Fcp6n4LSjv9VN0Jxn/9r2zXWgLK09t2HVwG2omoBKzREixlp00b3A8Xa9fj3igmNafHP7dfSEYEQeXQ5fGCpNoXMKXq8EAhIqeKLQsdt30VndC9SMhWTfqYRzcjPyMCMZKZnily0K6lXa57suaaajJQtuk75qZ1oWMqNYZlR0DnOeb+xtUXZfIuqBp6sEcPX9zsIMZ6pf/QzQUhOYvpo1xfmXZ0MWTBPupMD4TeyCUSQOzJHhovkLK/0PKpDtoAKxhhoSc+RRZEAY7ImGVzvyadttb7DSx2GNp2bQEinE7/jndeefK59NSF4yO4Y8ui9yDl9mXNlLatjwavuM69HPepRy1FKXsw5WvzgD/7gOgLemG+++eZVoNqOsN3xyrkBGsw9OST3/isLkBVoV9wEIe2qKT1K57UF2VyAqhwc7QXKk5c9EhJgDwzhX/Qqyp/sxAd+m9FB9+l/7ihzrf7wp/XQR45/62/e6OW66qCMbbeXAY1dbvs8d8skU/qYTschCKGA3vimN65dHIrpTAyQgP4MHJoTIhN6M8B2wvgNw/ZURhNE5Cc96UmrUIlhwFByyBBsQoqpnUPRYWUWkvKg6CnbtkMaeMJsQgjU+RN5xBUwprSMISARwVowbU3E6n2osrDvEZK3oJgYIxR+9p7CnOPzfj8MDRNLFUD3L3vZyy4KQQMhM1KxC4hr/F4oL+9tKqKYJKOVEUjZ5ZnV9pyf97tSw5wY3zyqn+BVUWD+GBL0MH+etXWl6KyhED+lZV2BE7zkeowJjPkXIbP+lH3CMeedkbHW7nWNsRSZ8LmUT8Wgc257pAcvoJHwqDEBTniHAjMOfGe8xs/I6gsowoe9WnsK0FoKc8+/DN4RfX23G5GiWa2/z9owb/OlxPTTdfhNjpr3548ik3qxTpQu49JhcDxD7VLmgS/tMDCu9X+ve97r7Fd/7VfPKGpyWt3XkpvzLYhzfkDJ5BnjZKyka6sHyEkI1FU8Xl66+VFyxl9EcwGd8+3QyWWhap/js2TTawV1GQvfzahJdEuJW0e/56yg7XQarI/fCyMbc2ekFBntGvxR7Vq6JP1RtIU+cr950Hd+t1alcYuwxBvamzTIgWoNGveul3ZQEp81Vrpb9EMEGo0UaaqRiH8DOtoxRrqaISYjohRkjIxyGPB+Z/1UO2CcZIptME9AQvsfAEDO19f43QPQ/t37rqVqS1EDTHQ+PvGwVLtbjCkQTT71j67W36t6NfML5NGNpQx/+qd/etUukVuOFBDCqZqRx8aJXngSL/tny+gEstia0n3kpAPwjK31IK+u7XNpaW3YwiyDUERX2/FQoPioPGBGNpKRU/plplPdVzql6FrALMBp7P0WvbKTaLnz30ynaH/KhHaSh+TXNclgunhGblZE8CgSYnHe8tfXDiQSxkXspzzlKYvwiGYrFoIyKhSz7/wnsAm2Tk3avcJlrsWkQrdCXQQU0Sh/xUKhTALg2phdGwGJcsopDq++I5wzMhEICXW1aBnukHXESvCLroTayneWAgopokmFjBnCQr/dm5c6+zBHBg4dXvziF6/3MUGe1g4++nwEQnYh93kCq8L/5SYLTV8vCMEk7iX0lAojZ614U9pqOx9DR2mZQykLhh0QYRStN4BCGBkCtLGuj3/845ci7AjkQnnvZ/jOn/QaCAFeKoYzPnTXXh7CvHcX6sUPd7rzmad3GrsxUAp201j7Dr3L49BXwJJwUipJLmOZAAAgAElEQVSUh8gLmhivMTDYUhVHoDXFPse1gz39mVOFYnjLnPCH/jqNFt1dg97xH2cg5YvmnQdAWeI3irF0TTt7RLTajUYxcjLIt9dkYPHKKCJcvLWBEDQxxmc961nLwSiKVIShHTHphJyH8tCMmHWbkYFkLOWbrBYhCYTn5Fjjcvw5HRmtvg+E0DfWa6ZoSsvob4bFcyryEvM6vaJ3c8swNK54ohQlevquCF/Gy9yrqwiEuCdPVnvWev7tIHdGfuO9yYP60B/HwT8+qFakw8eK3DUPn41VJEBNEdBrrvhQHUnpkMCe+9CK/EvHuJfTObfCThoF2GbUyLiABcWtouLVOjknRGEpmvizFniptH9ABAjhJLWWRUTQR8Tze57/Pav+ROrVtWzOTCVMEML+ACAAm/aTGWvlN3LFeSoCMkEIB6xoaWtK3wFz5KNHnfiNroxfAyHNs/FEK2uW7Ex+QPeAeroz+5O9mPal4l5tBDzjOeMpnVfqdwchpSkbV/bUa4B3OvfRpuhPjm76b30+lY6h8J/3vOedver3XrUqqoXX5Oow48/95587e8XvvGIpccTNIIS6psIx0ac97WkLgRIoqRzotvMYEEO1cadnyjtaNIN2L4Vq4glKufjCVCYRAAlxFdJyTV6XfnYvYgcgLVpKzxi0pf8JQrRLsGfxTgpKf90XGg9teq2QluJ3UBamLLQ2K+9jtGmsWsAEeoKT99NUBx8mCp0/70ZzN479bh2ESK3VBCF/+Ad/uA4WAy7QyfwoIfTibUjbUFr4SdSBkFJUDKi1Vq3eMcvAwf6X0cMLgRAKqGKsaSAyLrWx5rwdjV6Ng+9Vz1tfPOxUxRkJ0x9FaCdPvOdaCtnaFwlp98pVIORiTJtR972QtHbwE2WMToxHBhHgMbae4wE8iGa4Fk0C6ZRfqQ7r0MP5gL9Zo0OGAL9SJxS/SIb18zh1qVP0Xd76rdeUv7+OmJ88k2wqtmYsAn10AR7oMzCX4i3E69Ucljd0HtEKvEwZDkAHLPKkipxNEFJqVjtFZGZ6J4CTYi7snEEtTIze7senKe4UbUXCE+znJTcWrxm5GVkJwESLCnczWAGZFLnvp0zuIL3Ucmu0g5Q8UZEFdVztbMFT+AMQyYgVnWhd8KH/AC9Z41S4p9qheCEQov4IfUS2jw4rmwYyHjM/94uQc1YABf34DoCwxdY8M9TGUc2H9aHXHY4mwlGNUUaUHAPpeJOzYVuvh+v14Mt73HiP91M5HIkJQsy/yJkdb44BAEL0Vep3NrCDEOOmM4A5Or8aG/dUcqD95jYjpa17NDsCTWzwBL3W7h8DhARo9khIICTwEj9PHXIShLSV9JX/45WL8ECEpxtSjop8GBILxIhiFv8mj4hASAUtBmF3zE2PuOnMaZCYyvMASse4h1GDYhktBMUEgQftBG4YHwxIADBhIdMEz3UpsSIhGDRvAoNOpBlomYs2Fx7hdk96GY13vOMil6ftIhjGNAGItqbwlLIRGRBFUrWNMfMCy1dfBigmglyGYTzFdIKUaYgnoDnlqR+BHt+FtCliKQC7nGY6hpcNPBEGtPZayFvelNC3X56hpaTkRV0HnPC+KUNHQR9FEtDPHAvdW/MZCcET6JZC21MInaA6AVvAJBRPOQEhaFuhHR42z840yThpx1iqObjKCASEKjjd+amUIoXUwVDoFxA3xs7RkXZxHTkh7N6TozxX9JWHF+LmOPhjbDpPRHrTuKurqfibDHu+k/ovD/n6uq/7ugVIVqrjvDbkFAjJIPPyRFHaPaRt40kpnYqExF8ZQLKdAW7d9eE9+UG/AEqfi774LZBfPc++u6BIqrV2vbaLuKBjbaRbAkn6z4kh8/XjfffPyGeeH7q5xlgrCM6jNZY9HZMejQY7qEj+99dpvKb+KP2ob6Cgp+HiKSkaBjXgpo3mhg4cCykWEZHArmiof+0E8tITrgVoraVICLC86xugFphFA33M3VLsglS17bZAMjugzsSheAB6kU487L1XwMpv9EiHKVbE2uGX7BQQQn7shrPLj71Bw3vf696XghAAgtygo3QzniZT+qv2p6fomtOejkmfiKyohwSIskfTtgVCZlrMwNw/o/q+mzSt/qdJdG366v9XOmYHIaXOGu+Uh93RPQlCTN5juzEGw//IRz5yARGEpnBsN/IPJZtoaDYmx7T+IW+HlVl4fx5mdsstt6w0T/fxljEQ42KxK9hJQAutact7zOd9C5QXUmhrclWGvUIqxJiFW3M7FcXVDp3SPYVzAx7GJPxcOJdyTUnOyvkUU54UurkWA1IGEH/0TeFN7+cUEGkB5yJ3be3kVc3ITtdE8x3MfABjnBfIMibtAKGwgBDgAp2svVdrio6MNiEgcAwqAMKrqYbDNZQKEEKgzYGRp3QAEc962EFD53RY98KcnUNjTgG/wN8uxLsS3OlKEQi74mlKq6dAoweD3oOwzKuonD7ch797VHch9KILnsjrGUyBEHnv1sM8qg9o5xTlRomjkTVqKyWjbAyiUBRcj1IvOscQoPeK1L3nvYt+ri+Ebo3IihoA3jD5WkDkxntcgD5h9Je+9KUrJ89D9Gwj/axCvA/78FWEOvllVyg+i8w84xnPWHJd5Kj0Q0aD3JgvnsEf6FH+GU3RLqOEBmjRWRql3EoPFrXKmBVtLGddpDRHwBh9hzZFQfLOMuCtYQCjqEVRkY4Q6CwQslEUtiiJMc9Ijbl28FxzLELbtnDt+PO9v3TPbnAy9hmawuh7ZGryuPGhNb7u5Gnz4PgBEyJ9RYpqzzoYEx2FJ62ttfPnHsWsHBLXpd/wH0Bs/fE2EIJnP0AezyOTOUw5D67jkHFw6RH90KsiC/SksRSRIJfoTF6BKXKIv6VZKhS3vTxdgv4O1WOvgA81J9pHmyJ00ay6L885A4KKvrU+PgNI6k/wdfMwfmNyP14tOwDg68f4nbllDNWBTOCQfYoH+q0aj4Dirr+ykTlrRd3SQ7v+y+HN1mTHipRX9tB9zS/5N/YKnv2WHeq67pv2pOvmb/P3QxBC6BDR4iugJKQKjRwi4zeMBtXx5hmTCOAei0rpVayK8YV6hcAoEAbLSYvOQWixoFkgBWMHEgo79mryFLL2LJQ+Ug4IaYwYGmPsICQFMRVShtrrDHdVuJmCTEiMlULxWoguhVmqRluNJaYhkHl32tYeGhEce+CFsSu+jBHm+GfkJrCVoprg4wi0HIGQwr2Tydx7CoSYh98IAwG3//9zH/y560GCjLc/RtDaAqlACgEmcJSb0P4nfPwnrOt4QHlL+ICHxYjzKuRY9+2ua57nh4UFQoylVJjfK0z8YEEIL+b1b3j9qnGq2M4amS8e858xypsnqKXdMm7x0TTWaDyvi6coRUqdkm2HivsyhrwlPAHs+UMzY/NPsQdcXOMeylLbFCBP0h+lx2MzfuBJft5rUbuZfsDT5u/hirzFZz/72WcPfehDr62ZSNtIaZUyK01W+JehchKwB1QWrTA/NMBDFXca7wQhe3oh2qIH/kHf8uHG4veAR0AkXk4+So36XGV/slA9Rm3TF4WMi7zMVE0hd3JsrtrMcck7n55q850RGb+jhXWiH/C8dnKQAiHRovlm+KZsazdeSZ/1e3SYOsP88IVXxtv9+Mg2VcaeMU0XGpuUg50rbaPvoK4KM/GTexSca6s6AmuO50S63QuErFTP+VkzjXF/arQ5B4LwPSAs0ifti0ba/Imf+Imla/SHjwDkCtzxkvlyeMxJ1CK6mQ8aWTupb2MDxqRS6Cl6eN/dhndEIUV02pZLT/lDP/xgfECPsfjLAJOB6kear8jvu9/17rPXvf51q5aSzZy1IPFlIGSCtsBsRnym8mo/2+sadJyg4ig6tlKs59Fz9+ygpHt6pRvwb5Ga+tC/NQ807SBk2pQjEDLB0fuBkBqaIAThGF1KyTkCFtRWI8WlmA3R275GqHqAkPe+5wWrJwEyLCBGm5EQAogxoFPXlkudoVUTyghiQIQpKoJYeSPTa2+RXJvnlnBG4DyODHNKzeJnMFyj/bZ7puyrcE+pd30h/gBF86tt44nxbWf7ru/6rkXHo3qQjEBzmSmBvLgdOU+FNRmh7ys8Srn3fcZzbw/zmQtjaf0cCiS64Tpr6RVtXGebHCWARygNisJ6EdoUQh4Tj8f8rSOAqs0MxJzDDkL0w5imuKeRLxw+7989gZ0+7hF1sB1dpCHvHX2N3XgpcOC3Q5qsH6MONONZtDOOcukZCdGQtYa3XzuILtCMlym6DmvTB/row3seIbkCzNBSzYo//beThBFwT9sEzZPM4S/eo8iOCJO6Fm20ZTElgqeLKqCBeds2rliap/cN3/ANqwg55VatQyHxgIkxlAa1pmpKRF/cN1NPAfgdhOR5TT4sR45eeXrJak5C/BtgmIY0gGEd8MmUSePoXmOcwEUbM2Jq/K6Px+sjmffa78lm6bn4Lq/RPKppaltmMnUZCMlAR58itUVtdsdlB3Xabi06R4bMSUtwKPBxNQVoGyDDn9KUnMx2wKENXS0SghejaxEU/Kzg3voDIZzLmc5LFqYMarM1YsRt9fYd3mVL8L5oPHBsbL4DBlZk+h4fdvZZD/isJQPVt1xEQs4fw1EK3BZdz25Bc9falk82js4J4SAUCQHCigIVNVGvAoTkNE0Q0oGKzZGsR0cR4OaRTM56R3TcHTHzzLYEwo90fDar9Gf2YXcucyoDODnvlVQEqHOi98i5+wJKE4Q0pvcDF+fR9CtByHvf+97be9jVEQjx+GGCZXfLTTfdtBhB7vhnf/ZnF3ERycIitn9ev1y/e1LgjBOGt4h7JKQwKqZomy0CUIo+Y/a8LQLgvQXMwyv6oR1j2ZkqhTSVaAtdIWBEmh5EC+83C9tJeBbNGEqtUPwYnwDnoVFy9af/tkr6vnkZp2Ile+M7jGqP4vy/ACH6MA5rU+h6gpUdhBh/hYTG7LhioAG9CVRHhZuXqIfUmvXDExjY9x9//49fPMrDwsCU1C/+4i8upeB+7fFOvN+FZgchpROMPa8zA1UKbBfSyz7rzzgdYkTZiR7gi1ItbUFEt4oIzQ8Aca21BUSkMQCDQEHHYa9533rrBQhJqPEqoGHt3cPj66h5vEaha5+M+TOOPGdzp0CNA3ARWqeYzYXDIAoFyIhcklsgK2NoLNZz7Ui54a5rTeJxEZdv/dZvXeDSjjaAE58XsSy/vLz8AbCMy3UMFvACAPkOj5UOyNigo7GQYfIScDSX0lyzUBX/5fEzVsl3Rth9RVwCutG8mi59BlaMfYKUeKO0ULQotantAFTj0Heh+Obgen0YY3MKmGjDvXntpW99h26XpWN2b/YolTRldq9Rwiv4tjNd7K4qkiwCyflDb2vSusx0DBCA91pLaYyiatEqGpAb0QbpPSAEj14FQgKE6pjsWHvBC16w5EK9SnaEXNrQEE9pV5/kriLrnvId8DXHotJoKA3CcRYpRAPlBcDIDoLxAdkTCfHK1tFL/gAzMi5C+Rmf/hmrVjKdjYbmT/6mvOB/bZBzAE3/riWTHXvfWL1WZxJf0kNFIo4iG/FOOtyck40iglP/xae16TdtNOacDGOcYGM6A0fpmDsKQmbE+E5ASAMPHc1IyC//8i8vJlRcylB40uerXv2qRVBGCNELB1MsJmHRtFmojTK0C8JEKCgAxr2FhSjQthZikPmXYe+8iQROPy1ijITouydQ3lI7/VZBlFfCaVwYv2KnFq+8fCF3c8276smpMX3zzTOBoP1hauArL9+Cd4jXK377FWff/dzvvvA0jrz2CYyOIiG7EO0Gt5zdZJIZ9p3IOUU8QYkx5X2ikzDpNE7oliFnDPMQgA/38iLMfW51RQPpOOko93ownkhZxmfOAX3zALyvmDIvdRa6Lfoc7LCZ7c0jyPveugLKFG6e5w6GUgBFfax3/34DGPCuuaIvfhZJ6PCwQuytR08IFjHCK5ST7/Jc67/5ZqADjlMhFSEpWhcvU5YiPOo61KS0HdaaU5ilItCdsvPKW3Oar3EqVhVSt+4UcDVPZFDYHi2Nw+9FRKR0nvOc5yzjajzJQPNmiPO2/abPDGf5bHPsP2CRp7fP37gCMF5Ln+bRlVMv4hGwT6b3dW5N/Y5eybX79qhDYCe66JsONMfkKuOfoU+fFaF1LeOawSxSZVzeN+5qiLTbWlUjMZ2ewu0BLbJbFE7f+tMmY8ejJ3ee88LBcx0DU62dsdPt0u/4lLMFhAAH0oLaq7gWLYyRsQdmOZ109u4U7lu+8WUOnLWUesG/tumSJWOV4hOhMy5yhs74S/t+J2ecI3KwgxA0sm7GZfcNGSebNlkUVTEPcy1CCfgD4tIweNNcK35HM3quLcRAltoT/brHddGPDjQX64WGPZHbeCrazmlxfzt7jAc/uK+IRKBhAowi/BP0lknI8dmdSn3nhNMtAQ386C9Znvptymd9ZiPSV8lHcjcjKpUbGKf+J7hZTsZ73vOe24s0HIEQp3r63tHrcm7eU5gQL0AhhD1BCIFkoAMgOvbkwi//8i9fA+D9YyqLYgIYD3MzbnKNhKOQmkUwSETDMBausLLXQuFNygLtRPcZc6V0jAFRymdWpErhJMDGjCGK8KRMjafTAwlXUQILv9JP73jnWsi733j3da++GN+2UGq3w5mMp51CrkWLqZwzkFeBkOa+g48jZBqjTBCCPinXo1CacU5GFekodZKAuYYCkpfleVMq7cjA1IG+tjqiv91VlIL+CbVoiHXfgVjK2hjQ273CsPb892j7qu2PPIUdlOwghFJ85f985SqeFqFJiZ0CIe2mKBSNphmQImrmX0FpNQyBEO27Ht8BuSnv1r9+ey1y4fMMf9Y/Ousrfi6FoQ/hcDVHojb61wdeLs2UV13ht3vIo/w5pU1RMwb+qgkgiylEr2g+T1dV4Ko2xDoVucggamc3SvGk15TUVLTRr+8mn8+UROCi3+OFGamIpr5D1wnq532lIK01nm1c1td38y/PsshJNRJTLgO22q2Op+vph6JtxlSdScYzZT934VjDwNH0fI2PvGhbX73im8Lt9KbvfafvIpFAA8BJ74nKtcZ0fXUlogOMbyDE2Np9hKbGqOZhgpCpv9Zab1vU7ZjM+8cvDnBkU0RpKmKmJ9WKdOaJdQTujVf7gIHUZaf96idgarccmRdlFFEBQvCyeSgTIAtAx2v++DWrzs1YFJP6Jws+F9VEK+uiPw5HJzlbU44Em6Y+bm7rRj/yif7o4r9dOwHragX103fGH9ic6zmdxoIF2e2p8/FCIHHya3omvop/AhfxfnJp7VtD4ygV6ffAbf37Pf3Yd8ZbujZHaoKQ5WRMEDIFt8JUIAQA8HwISk2DmFQhm5y+3Q6BkIjfaZpAQ3UEQAhlJ1TnnBC1Jrxk91oEHjQj1gE+JsnIYTaCY+EYCYPGbIgTILkMhKQ48vK95h15zXMJjKRE2vpZSiEjSKG3EFVCB3QwDUbiVSTEUwH7rh0eDJDamnaWlBvcjfBVIGQHXTsY2Y1pKQzXTa8/ptm9vTzLQtGAItBgXQge+qGdFILwprQGoOY7NNOe6xgftPNZv+btICLrrWZElE2ueQdVFV4VbTGeImBrLne54WLL3wcLQm75yVtW9XwppAR0NzYzhJjQ4hOCa75tLc8AxHN5JdM78d7cyFbeMp6e4fSMZHSc9Q0z4pe3HK/7TfvkBCAQqk4ptxbGVhStaJf5+g4AERZHZ8/zoET1jfalNmYkxH15UCKndtfQC3i3mp14LRAS4HbNDg6Mx3d5eO5NkaUUi5Ad8f8E1cnVUSTkCIQkf43J+CdQ2kFIwNp9U3+6f6YEAkmlqFPI7p8gJJ0ZCEkeinLpAy1yHOPV5hLISf8UzanOhty6lpdPF6n/EQnssQwiCq6hb0U/GG0ybz4AhtfLQIg04AQhe6R2ByE5E3aSWSv8AzCoCanoXL+i5yKF5o2XRUREZTrtWI2L9xPwoV1F3ACFuhAbLcwBPZUAABbWjvyat6iHftga8oz3q/NAU7TvmTvkg/z6Hl8YN/lyvzHqByjJOe7p1s1rFroXCckRLhJinDO6MNOJOdZlFGaUYeqEqcfwx+Tx+kufzZop31VvOfnXd/5KBc1IDPoHgJLDMgtFPacTvKKxRyAkZWZ3jNy9HKAnHEKPFoEBBSIoK8bEYuk8z8H1PlsQi8TLBUIYaKiT8QViKmCzGCIhmGpPp5igSWuHwbMgEGgC7t4dhMyIQqADIQrXtk/bKyGd2yy7rvyoOeXVxwzGVFgUc1P2hbgtTMfWJ7CBlTxgbWJIkQA0mDnthGgHE32eC7gDlqN7dnq6JsVdGLeQn/HtOeUZsvNe6gwIARisb/UTlBqQCoSoj3CteZsbsGmdeC49J4XAAqOED73kgAHR/W+GobWD9it0/L5bL6Ih/5BICBo4GdjR0HmMp0CI72c0Jy87r8D9eLz8qbGmaAIg89q88UKoGbvp+bQjo2hbCm2GaWdY1vu2jbtGzt85C2hmPcgS+Q3g43OKzvfWMs9FqoyTAYRQzNPL3tMxa07n54n8wR/+wToim27A/0UhJwiZwBifZOijWwZ0gr7A+KR/IG+N59w4FY1ChyJnRWwm2Flh4PMiu6mUAzdol4JOmeY1Th7Nq20syZB7jAnPUuyzgDqPt4jGTMf0XdEKRtA4k4OMgfaiVwCz6FhzD+DNaE07QxReijrQfdGnQmv1HKKdxmV96AT8QtfhF05mu1BmJAR/iQbcERAilWGcRQrVIKqhEHU3Nvyj0NqOSlGF0tpFQmzRZW+kZIyNrk7HWQv8kg6kb5wH1BZ/a8SucH7xuP7QoN+BM/2/6Y1vWtEUdk5b7E+PFmGz6ESgCH0ab2kKa9+ONWBGbQhwR/9bWzQuEmJuMyrZpo/kIZA717dUVs5uoCFHaI9EBY7RqBqzIoPoUa1Tusj1yWcAZtZUFtlddWLnIK31TL+ls7KRU94XCLnttttu3422CSDi85///LVvG/gAQjCeazGb7wEJHg/iGiCh0KhFQhSIEFpUQwCEYArGCiKVe+4JvBaD4QJEemCUMVCmFtYkvMccFrXcWcIdCJlI0HgIrjEVdja2jKrvGFHtxwwRLU8sr7EDfAppIqa+AxeEIGOBUTFLjGIerq+WAF28l8pSQKiPwlot3jSCu2c2gcdct1OgZf9+hb9G1fJkttre+5jXmAvvieCai7k6H8BaAhlyzEK7vgc0hHxFztCrZ0mgCcEUZaOw0JVy5LHzsMuxons1OxlJgqMojFJAf2tXke0KUd/lhlX/EJ1TWtbbGPVNiPzuFQj9lm/5lrUzJK8ZfUqDUCrl0Y0lzy7a7zUNGT40K5Uw18AYtVNf5WK7Znrurt1/D3y7fo8GxLdd45VcKX7mzZpTRqzoi8/oZz7xKpkl1/LwTkl2loS/UgWLH267fa2BNo2TXFkjNBb2ltKxVgH+ImDVTzTfQrx5UDOyUXSusbk2YzWjS/Er+Znpm9YwAJQeiA77GrWmORkVG3Z/+sW88kL3yF1eod8rQK3Yz3cZRWP1O/6bhjKjUQoTza0LPkjvFO3wqv+iM6V9jbf/ig4zdGTUeRoMJ70NaBpDEVpt0vftrGKc02nAqyhAmw/mwXLGa6wABNCgD9cepd8u01WeSSYaIh1jjOYtPUM+2RtzBBaAamkRoIFDxIFBi3bmdZJotSvGBwCwPUXUiygBMM6pQhu63Dw6wdh6tCsmZ0rfQJyUMho4e6T6FP0YJzvHlnFQASPjwF9o6T7pJbYnnnRfGy+qc0rGJ71mJMTYdiczA989rsmxzP5pw3XxyNF6JHvp/uTOeNOflUeUFo13i4Q0vkCI/gPZzW1FjICQOQiFfkJjBu6hVvJxFkFNCNRJyBDVOSEMqcXoCGlCZoKd94ERTFadgGp7gxCemiDEomjfQgIhGFffeSoUovYxMxBSIU8IMoWR8gr1W1QTLr1SCsXvIb+ekti5E9UfpMyKkrz1r6+dPqkaOgVgPJjV/PJ2CXreZsZJf64NJfMioGDChnYd2tSYWsjpLQZK9sjHfs0RM+337Ex7VTTlqA8GjdCiOXrwGAg/5SAaYi21K69a7ppi8z26WBdhXjlmnhO+AEAoEuutLQrDulcs6j684lpKI4XDA2l3UsLlOsAnr6iIhPWllNvfb93VKHk8gSfJajOUX4g1jxYdjtamwtGMuXEGVPaoUusYeMizmetWqnB6MvsaZfhm6FMb0+N3jc/mKl8uGsnDXXz8t397AUisnT/j9t9R2+TL7iUK/gGf9YAFDH3X3DLCzSEApC1GRBrIGpbmDIS439jm3IvkFFae9JgRnxygIhMTRERT15SayDOrzqeUavcXCZlpFL8VWfB7tV3dU8i/+R5FbgOxRa/M2XetV2tTG62n60vD4B36ZOqv5oaP9au9dte4Dh2NbxoBbXeaMdmhh+gj8stZILOcIf/0UmMsusvx9E9+yRUj7TdyR1ZbM32TBakTIEQkpZNGLwMd+29AjLoi0Va6BD3wqHRMT71m+O/7Ufc9+7RP/7SVRuIUcXAqFSDTgEtR7er3shX0Cj1tbb0HPugfNKkIP57UZjUrnRVTaUA1cQDIOg7/LjesRzDQ6wALedK2dWPXyEI1J6JQojKlN629eQUqvRpDID46ZWsCBTv9Joj3WxGSovhFM3JG98j7BNfZynjfa1FH70vHTCe6HWABkxwHr+gxI+vmvMDODkKWAJ0fEIVQUic6BkJ4v/5478Jmqn09+MtCatyEELWHMrUNzxkjT37yk9dvGH2CEBOwgA7OUfTY01TzKAmJxWZoMujG09Yl7/MAvHdfIa3y2BksDJW3o18gxD1FNd71znedvee917auWuwMT+c5VPMSY4b0Stm0nREjlyYqHFvIFSIWBaDgIeIURguZobpeEJIiOwVQrvf7mLl+U8z7ODDxBCFoYS1iuk7MtQ686daXEnE5a9cAACAASURBVKPAUpqA3Rve+IYlmL4XCekZM/iro6JFWULlgIW11Ja1dR0jaTwpX9dSum17pmiMAV+5F2+Ukw0UWwtKCy9oN4/VGNCveoQEfIY4dxCi/xlu3HPieCvBnGmYSf+86QzNVDRFHvIktF9NARrUfsY7TxqNpGUAwUL95iE9GrA37mgALPPo0MzBTvrJIC7v6DwSktxn4ClZO59s1e0wu3gjBRfgSUmmEEsvzPlOQJEDlDFOVtZ4PCfo9mv+lOuWh3WeDpogJOPit9ZzgkZjRQ+/F92tfTxNVwT28vD28U5A5LfSOEVlAzpFOCYISYkXfdVHHmTzMI52vRir9ow1x2wHYhOE5ImagzakQel1+lW6gmNJ3wautMX5BCjiBfKHPzpdON1lfmpCJgg5OvvnMlDS4yw4JKJ4+gEYRNdEToEosiwdIxLCIWHo6Q6Rd+UBeJr8m2O7wNpdaR5/89a/Ofuj//NHF8fSTxAy1zeeukiDjIMTewJvD8HE9xlVa4dWHQ6YPJe6sKbsp6fUc9TaAl6UUL/WlWxNXYNuZQGKtAfyd/3d55zAdE420Ofez/WIF2ckpPeB68n/yUYyXgqzzznj8Tzenfy+7NcpECLPDqnZrqdBSgVaxOyMgZwvA2HRAyEIg7E73hoRTVaFfekYRnmCEILTceCKi6pGNtDQvXbzXiuK6QAZk3ZPIc08CARDZGM3BkCCAO7pGPdrs0hFKZweh07BF4bHRK71OWYFuHrQk4hO3rZ+OyKaEPnPQGMc4M1/j1nPo5gLPpkj8HTVdzsz7iAk0DK9+qnA93DeDkLMneEHGgtrT88M/YsSmXN0WLm/8xy8PlxTKkUEDAixjniqmoWUK6b3XhRNn/rXpzXD1IAdxVQO23cZeH1ZU8LL2OhDe8aWobbG+MM9AJW28RuQLV3UYUPVT8w12NMx5lkEpPqKeX2RDtdUg9Hv5pihbs47KE2RBUL0Nw9TKlI3IwjGQUY//yGff/Zlj/uyFeomE5Q2oDXPuUFD8+dhVogoP5+ijD8aJ1qTqQ6QQyPRK8+f6cF5E4TM+oUUY+mK6g/izcBS0c0+59X53FOoK7zM4BdZDCQFBqZhMZbqePye12kurvM5Yzy9vYodfbdHs3wuDdNcfVekAJ8GdP2ekTRufZqHMeHJaG086aEKBwMr1hsP+NOv9dBu/+mz0jFerXfARv8r2vWAB6y0G/4HRkQT0r/GURSaQ4kfREJ8V2QIvfUtBRsIwUO7Eb0MgPiNjIvAFxU3T+PosDG6YUVC7nvfFf0AkIEi33HuPIm3YwPocM7OPe91z3VqN7BRJBZQ5ngk2xxgR0loN94xnhlZyHBPHRlw7plVHUzovhXNON/C2/osHXjDXc/+6s1/taKF5tUDOQMM6ak2Tuz6JlonV5fRNLAZP+dgu6cziub99J5rmhc+CdR7pTfNIf5KLnotgtPYqk9LVoxjghDffwAIMSDMZGvjS1/20lUQhAk8pdBZIQbI6ErHACBC6gY2UyhQp0m0XQfaFkkhgJS6ELwICyVFOYqEYG6IGxOU92rbbGF2A87TC41hiIpxECmjOYmjnYST4i0qYTwWglJgXBFOWyFQbaXgq0XB2G9/29vP/uRP/+Si0LXIjzERkraSIXZ5uLzpFo+gKO6tuDPjpA1jD+ma3wQCO6gIie5gYRq2HekWcs2rZoApEwZEf8Y6kbzc7IWR+ad3XzUXBActrCdGy6uzBu251047mdAP7V0rNDlrH/DHgx74oLXLBT16tkrh9LzhjBZ+sE5ee75Daw+YzOpt/JIiMz8eU2HEjHPGSH/oWEQPrSkqZ19QWmiUAQncumavFk9IJ92LeLV+AY5p3Fw/P+fRtrYzEtN1hezd2/vAnuuLYGRMeY6Kh+XsUyrtSLOWKXlrxKuVu1YbVuh9RQfPH0JG5qNDKRavePmbvumbVuFjRrP5Fo1yb6mHwKwxxvfmE5CKV8zPP8NaHURjyLjux2Ybr/kVMSj8XKSkcaCVuRSBSA57TanOKEM8N6M1eH6CJvzSulXXQV9U0O3aIkMT8ASWWvsAdqmF6LMb+T28bt6BiWQU3UUx6L+ANz6nexliu9wAcHV/dLvodQ+jcy9n1GM8KubUBzk0T6kIdSb4TApwPoV5Aeo73+lSHAIUS72gi/SI9bC2zqWym8540ZRecXhmZ4PQOXa+rDrEj7jP2f3uf7+l2/0BNBxhkZV2Q5qXcWrX2NksB5gBKkd/p/Qr+pdGOwJc+31FAtzj6cBAU46D36xBoDLg2Xhqf9oAtMAT7iki6nrr1IaHsgj60a/XnPzJu8Y6ZbJI357OtM7JZr9lh+Zr455RFd9NJ22VXeyREBcRFhcqTHN4DMXguSDPetaz1sQoKjUNpWMCIQGE9k8jkOvlpL/6q796MTImk4YAYqBQRh6iffjDH35xOmqGwBhSDsaUF4gAeT6UY97INCKh2c76SDhdK/rgWuM0Hte0YOZvPgERY+iEuJSh8WFwYycMefS+50kUDdAWZeP3lHHh4AquHNpmXqV6dhCSkt8NWoxYhOR6QMgRmCl8xpsgAK6hFI3J2DvFNLAHkAScAoJ5qOUbjTVmDzCYv/sqKtO2+9CPZyVNgCaMSPyUcg6UZay0FZqmQPRhjbyio3atX+3kxbvGHFujDJR+rG1jRVtgyXeifooshYJbuylc3mdkQvsZpynUGZUiNOV0W8fp/RcV25Vaa1OeN95IqMtnTxBiTOhKSeFx82JkHv2oR5894qZHLFoUoicXPruGkeJg/PALf/jsqU976vI49eM3hsVJqzPSOEEI2ntCtN11jTUQgt/KDZf+mcDAdVPp6SMaF1nwu+vQuehFgN9c5t8EIVNBRrtoGsAtvZYcTlq7546CEDRLCccfC8jddtvFMPOAW/cAa06C67VTlHfSx70+x1fdM9sMqOUVe6WL2w2CrnQxEGrdRUQYbr9zNDmMHdzV85XUk9hw4LqZLpJeoNOkUxyCtp+YehUIoVMZZjSgF9LfIjO/9Zu/tc70QSd1IA972MPWeI1RBAWQso6ABJ3LznA6gA9j9VpxNZqI9Dmzioy7BwDT7gcLQmZEedcRfb4KhFSLY47GSIft/Dw/W2/rZw3mDqpASMA9ntJmacFkK9CcLGQ749EZuQi8p+PSPafmO52uruk7bRjflSDEIulIcenXfM3XLIECQqRjgBCvE4S4dkZCdBIIwRgYRd6xSAjFKLfnxEr3UQJ5mymQjDThsUjaZFi8zkLCwEtEpJA6EKoQluvL9WeQMH5pGn0xbKHK0KDFxsDGW/jadb7jIRdJycv2XQs0IwsE2xwshCIsgkLxM76FvhqrPjHTjPCkSI8iIkfMul/nc4rU9QwBACIv3C4QjEZYzEmKqUdYo38AJUNXmHmF1c6Va2dnoAWw1nppR4TtPh95nwugxiBSNjwnCssj6NualnAUqUJPY+swO2tRWDoFkDEMhFQDYg1c61709rvxisQBssYfuMED1s89+OBFL3rROvLZfXkp0yvpfSBYuwG0gF/rkEEIUB1qvPO6hmmUuh//xt9FtI5ASJ6K/pub+0pDiTw6ERW9zNNaA4mACKApEuJa3hpD8xVf8RV/vxX+ChCiPSF954VY80BDRtyaWDuvRT3RIQU3QQn5ak2jVTUk5tWus1IeO7/vICSnxpjy6GbNhvuNKRBSFOGDjYS4L6Xf+Ju7tdR3IWzzKaJcfwGwwGTy53v3Nc6ASHIZCMnjDXQFVkQ2AcpP/qRPPvuI+1x7oCZZ7diEzgKRdi1tR9e7zriBkZ7Bgj/UWpBzkRD6vUL0G+9+4/sb0SsiISKZom/oAPiSN/qAHCpMVfSMFpwW0Tx/arrayUhu8bYojUgHgEK32LWn0JXcoyF+UbMk0s+OuUYkBO//Y4KQdBCeCbQ2nqNISLraOlf+4PpAiFc8kQOv3dLn6dMJQpKPHC6/TRCSo5NumnrsCHBUw0Kmc/RmRHfZtj0Skscy0zEYzyI6VZJRwqg8Q0iSIZ3pGETBACZIgei4dAwQ4lrMLORm8U0G+LAVEDO3PSoDLGUT8jehDFoHlXVYzBEA0VZFWRbGIplf55pgcHPB5MbLGLnGfKuKJ3Cdd5HRNkf9Fi7rmgy3340VMi1cHzNYAEDE+PVNwHkg0LhrZyQkJkw5T+HYveRdcHbj1++1mQI2LmurGh0YM55SVwSCkS4KpQ2KShV4j6n3XczcaYvlizNsE4S4vpSb4jK0W+mYBz3o4pj3dsZYd6ABHavp0VahYd+h2YyMocvMkfs8IyF54UUpKC8KtJx3KSBtmLf5Sys4Lwd9XIeGxoZOpanMy9hKk8wIxy6cV63dvpbz/vqvn7zk+s/zJtzoklEje4EXRtCcRTfVammrx7W7ngHqGG/5eb994zd+48VThkVC3nfr3z/hNkXVKzD58t9++doarDg5EGIeKaJ22qDzBB2lxjKy1UwUbUsGzYWsFgrXdoAlMFwEgpzigWSxKJ3PGaQAQCksr0VBovX1RkJmhDD5aCzmh5/Nmw5I3yaX0WoCzAlSitgE2nZeSsHHQ6XjAiHR0XhKYZWudK3/NhTgBRECUWoyLfotRUc+pWjcxx4w+nZeca6k6gERqXWGvVONG89VkRD3AwbWskdAoA1+kR6yi826i9b471lJxkyfGI8HrboX30p5+07di9f0HjrQ8z/+4z++HEE1MUBIGxKu0qfpV3SdPHgEgmdbV0VC5vOz9LFHV/bdMtYQbWY6fIKQ0pCNq3Q7OhRdmyAk2UlXuH9G3ooaW5OibnN+OeF9VwZAX9oJePs9YHQYCUkQFKZKx2gY8pRS+ej7fvTZm9/y5sWQ8mmAREbdRBkIKBhhMCtDNGtCGHSMAb12wpyBdkAORlHYBBhgCETvPI4Kdhg7/VDIpWMiJOJh4AyncZhPRBUFyWsy7na+VCRoru0o8Jt+CBwiGpsdNE75MxYgQvGVBQ28pBwwR2f/9wAkyiSGMfa2SooOEaYWewcbRS/m91dFQo6uPUKqxubZLYTQ2BQVMliuLRJg3NaAUKNd3t1UlOjkL6TdLhh08D7mr97Cd6XRqtAvqsJo8FICpBWTpUDwC74KFOg3pbAKlM9PUU3hG6/rzZWB1W7G2ZraOeI+7QZU80R5Zp50LN+sf3QpVVc6IUAyQaO+za95uwdtKmo7ilCZR0ZZW9FXv0VZ9jU8WtOiUoGCjH88kecPaDiMjIL217OR0KPiYgfqAWAebEcH4PvG5p7d6FkHcydntj479Cw5qDiyvHNKKQOtvc7sKQJZ4WmRHXQs+pnnVzQBvcy5tfV7RaZFF0vjVm/WvSnF0kXxclHZ+AEt9ZG+iYejrfVtTZpX9O9er9rTdwAsGS/F5be82QCEz8YzozTVI6XTXNNY81KLfO7h9gycOVtv9wbyaoeO4jSIeqi/IOf0HkAghWMNpTnscOtBneaAh9SO0NXRmGMrjZcXndzO9SebHFS6RoS0VI/1crYUu4MnOLp0b2Pwu7GQcef+PPhzHnz2tre/7YJW5ohWXs07m0CulQZwgIEtz0bjYF3vXx6+cQZSL7s3I8/xdEgiOraryX0zGp3+qI9VP3Ee2Yxv3IPf8Z31bldNdZJ+xzM5J+msoutzLVw72/W5wxfji/R/6eTdZlXXFA1cl86bdZEBdXr5cHdM4V0gpNCYRfrar/3ahTYRDZAAQmzjmyCEcZFewUzlERkZAKbjn93jqYhASCCgHCJGxuQIt/Lyf/e+dT5HhytZBIaDQGA4rwl1zDWrxBlPShCxLEz7x80xQ4ZIhC3hziPA4BapLajGX1Gc77VR+K46msLtmLK6h4rJ2kpsTMZDmBpHNSmFvlrEU17zKSN2vcLTddqxp19ocz6W3toBkSkn6wQcFiFYabN3vfvsrne7piwpmxS9NXJdSrDwNoYU2eh7fZuv3Rqf/W8+ew0JwKVQ5HirDu+ZDXls0ar28mytQd5DHq3v8gYoUEJU7rRiY5G4DKp5abewNTDsBFDKqhDl5K9ZeFkbgYAMUqHylMkETa1DIMo90bE1PgIhc/3mmmdYonGpC/P2W2AGXazFzTffvAoAzcM40Rw9Mvo8T+c2POlJT1rFfbbmioJMQzvn4+m6zhQhM3L7HqCHzzO6XgMhRRr0VX9eo3PRzYy+z6XVolOAKI80eYmG7dTTV2lRvJk+IIsz3BzQnQp5RkKuAiE7KCPfKe6iu4HZxhxI0KfvZq1M8yvaF4+nf8xlgpzAbyCp8cQX0yHrO/3P1BQ9iW7WiexJa7hGVERtRQCVfuwZYK1LJ7DSld5LxdPjdEvOY5HRxQe33b6MfvxPNtkdkWHR0aJA5NI4OuQSgFaA+prXXtsxF2jCuyIhdErOQd65tsxr8gpbJMVjbo5xZ092Q7rL1/xMXrRXVOsq/ds82T4gpMd2BO4zznMdp30LNMQXpduKUOTc+j55n+UN8W/97CDiKJKWTAW445vdBpn7/l0R2eQpwDnB+5UgxAOwTAISVhMC8VIwmA8qtWtgghCdCJN5mNsfv+aP14LOSIhri4QI2xk0pa4gCONAt7zPcncpU0xetCLwAYwg+kT67quYycJQMhjbvdri7VFIPvsHeBDEfQTHoqQ0/JZH79rqCIxZWxRAhWHTywFuOosiYlcUqO/SCBSUsdZf3tBcoDsCQmKA2pkCsXtsCYNrebgMDCBofQmEMDogwAiba3Ur6I0Wxh1QFIY1ztZM22ig7cKE2ojxXReoBGqBoA4/a2dMD4JyD/CA1m1v7PA68+s0x4xtNQIUXfUOpW+sSRGyPHaK0Rha08LX1qv16fEFvssTMa7W3zhS+uaJ36wzZZ3nleAG8I9AxFyTPI3lKZxHF/p9Gv2+i4emx54H3dpnxAOF1s0uB7sYyEoesevJjbXGB9/8zd+8Hl/+tKc9bdEqmWwcjWGO03zpByctd/x1oHNGQiaYmbQNTAbkop8+i1aUB8/YZMR3MBwILFJVtAmP4OMJQvQzPbc8zOuNhMw1Mp5ASOvT+AMiR5GkfisqghcC1UVCtON9Hvg0FCn+Ih+BvYDYHilJLqN5ICSniYz4jcH0J8phS72Ui0hZh35JbaKX+1xfuN9nupX8iWBUm+UVX+EzgLgNAKJnRULMJSeO3RCV81uevr710zO9Sh95XIE/NMxpwXfRKzDGGVZrYnNEJ8neERCSE10a5cgwTz2MLujPgXdOiHIB62j+fstx3VPwRS7SC+mrUq7xaTVveN0cO7sqXVy0MH21p3d2/kWz9Idx52AFJvb5TtuTzKYvZjQ3MLXs99E5ITMS4pyQmY6hhCy8Cmi1HdCphchb0KhiJsRU0YwJgIsiISY90zHt6cbY9morkOQ5VadBUXbwF6Jqj1Bg6uouptBQnjx4RhPxAhUYVwgsQdR+22+Xwbzt9rNP/KRPXPdVF4FQbefVjnlWJIcmbVt0jb5SbtqYob+iHaVltB+TFHXR117Zfxmqnouf8o7BJyPs4GOPtKCjaI6UDCEkxK4BwNBHWkRdTueZuDagZ95te22HUecGiDiV/yydloJaKa93vPPsXe9+11JoHpoFqNo/b+vzjITgJzxg3Qs9WzueUBGNPJu8gwoey2+ju7H63W/atCaMY89+QOvC0cZXxAsf26JL+ZmH+/2jWyB4epGuoVjwS154ApunMNfuaM0zonm77g9k7ULfw7XilXnvjLJMgFu0wRyc58GgJIeUWPREd2vhaaN4XZh7Pf/n1lsvdqdkuJpj/KUu5Pde9XurfXJXNHICt4B8cl2kCE8VldRuRrT1S6lZh11p4ndrnQGvkLc2MtBFPq35BCFFIjJgeeLXC0KOPMEUvrHmlRb5mYBOn+jTNTNk7n38nJGswNBv1bakAzIY6Bh9vQZwSvXlPE0QXSooEKJI2b81pBNERAF7ep7DiZZkyQFcdBvQEBDxW/2ba1GLdrMZT8+iASToF0Xg1hBfkk/fm6v2AVtgx7jJJh6ll9Ws4GG1TvQYcD0dEbQNXM5IiJ1vnGGpHzqQTN8REGK+5mAcaHgVCEF3usfha4q+zSEaGB/dEY963dd4ykJ9zXSMcVgj9+EjPIP+AdIckwDBHr3Y9RF9PkF5oDr+3Z2qCZ4C9F1jLNmq8MLSG0cgxOA1ICxWkZA0CSCh2MhAFaYCIMCISWuscyZETTr10gAACwqsrawOlRHidViXCboGQ3/Jl3zJakMkBPAwaMScNQX7CXwWJeOhHWMnLPoPHGFGxkGKAdOkML1a9CWw77t1hZnzrggBBonZU2zGU3g8D+IIDYb0WsAMQqHBI09YO6ciH6cASfURM4SdYUjwWvDpddaeNQH+FKfyShib6ckIG6p2j3lSygCme6u7yJNBH3/WgIEUHgVgimIFKPBMYVlb4/CV8QVArZU1JIhtJbTW2rWW+KBzO6y/3zIs7jFO62M87vG5iA0+qS6EUaW4CqdmKPB4xkDdBG+pHQXCxNKTndRaREB/jLZxFNGxnnja+Lzql8JO0fvd+Cd99MtwG2fgI+AXfVs//Qldd8plu7rcaxxoQQ7QOgNLvqwXujpF1bp3f0rIWN3rPpEguWtPGpZrd07M9IpSSHL+/qRjyNPr3/D6VUvCqOSxWeMOy8KXuzwUGUhGMxitcRGAImvJYM5BSjplq/3AXIC/QnJtmN/UH+g2P5emKoKmrRnx2eV7Ar/4wvXGOYHMjIAklxmGZHk3EAGj2s3B8BqI2MPrxjcjQbsT0q48bbZrxz1dJ0KNN9uJlkNYKvtT/vmnnH32v/3sJQ/0hFq/tvqS5SLFy/E43+kUmARkMrrxms/Wh6z5B1D8Wwf8LEJKL6ClNeEUe9+TtbVpJ6eia45ljxtQIOtI9aI6aGJMah7V/LmfI6SUAE/ER0UC8LP7jWn+0VPkqFoMa4h+q/D6bv9knX1UIfKSjbvcZdkh5+g4Kr86Mf2QkaKtQBWaGGPfzcgdnio7MMdT1DfeCTSUatVma5jznCx7Dfzvkbd4DK+mg3LIijbNdGf8ZE7JYimzaYdWrcqpc0J0KqcbCIFQn/GMZ6y0DGYKhKgszhszKBMU3rewwAZiQctACO9VpxOEII6BCsnbe44ZDDJviAIN5SfEedReLXAhW20jBKOnj84DQRDMTfnv4V0GKoReqMv8CFlj06b/PO2YaQ9J7V7ZKeBw2fdTUaVsLrseYMjLP0Li05O7HhBCqGMWAsDz6EjzDv/xe0fpoxFQMFMaGRd0ZPAmAMvLcB+vg2BNEGINKC9rZW2q+yDoxlMkq4LDlDkadES+7zJK6Fk7hXCtU14mg7iDkECK8bvHVlNhZ6BL2kruGJ8W7ZpGoUhEwK+xdBaHcfVciRQJniyVRdn63pi9pigCWbvnrN23vPktS0Gak/vyft3Ly7ODzVwC0PoiXxTyt33bt62HlQEy0ScjWM2MJwzbRUD+H/OYx1wA5Xi1SBAQQum2JvhCyNnuoiITfsOzxlpoePJ34D0lmhHLo8s7LLwcuJqymUFOiQd0iibgnbbUl+rQX7SNR/1WbVNGCW8EfGaEY85hOjnxWrLp/vpM6SeXM6JR23Rrhq0IVrTJYakP1+2e6a6TdlCCDkUY0QlQ18akhTXI4MQ3GTJREToYCLnpETctMvzu//rdFQVX5G7d0qV+A5Jb/0L7E7gF1pIfcyT7Oas5D6VoREncU8rWuJxPQkbvfa97r8PR9O9+93Zwlz7N024fKRljYoNEXiqa72h211af1vEAjdn3pWICe8DHO9917bliRSCLYrkP+LBzjI3aQU2g1niyM/jFX7VT5rOM9zkQOcV7yUpgNQCt7XilSEwgIzrHm/NIgPh0plfiJ+Mp0tbY24QxQYh7G0+0OblFF+NRvBSQxoAQp54CFD4HQig5ximFYgEpNSDEbwjHYwRC2rqLcYuEaItCFz6zQyNmqjCwUF4TWQjz/MRMBEjpY+6eBAl8EACKNU+qQ7AqAMqzqTYhJWYeMZPF1UepkxDjHrGYRu0UYIjwU+BSJrsS9tn11xMVqe4hpRzD1uYdBSGrKPEuN6xn6FAuolXWEr0ITZGpFCPF5bsUOzoX/tM3o+i3dp50topx4ge/TRBi3ABIW4PRAFO7n1FLgXXqZOuPL/L4dxDSWqNpHn9heEDoMhBifIC4GigyQMGpnZkGYYKQhCwQlHeJlr4zfryKrzLMRUJ8lwcSn5uf+6xvgGTnMe2gZ1GcGa4HQHh7nAVj03eRPGOhDB36xMOMR60pOlHw+AEPCB2LVnl8Q6Aj2Vq8cNe7LYW/DOx5cSol/iv/9VfWeSQ9HC3jmtEv6jDnNGWxFGcgxNya63ROciSaW3MpelY9kDHTUSnxagOSudpP6ZfXDhxlOAMiGfmijwGQlPr8nBc5ozUZqvovgtfcyEE1MPrURmmreO2ySMgepd1BSCmXjLLfZ+qs+WoncOkewKUzIFo7/MIBpe/RV8GnA+/y8q0BZzA6pDf0Uf1Ic0l+2lmVh67vUrOlG+gG4yar7geIOpyMzgiEkJ8OS3QdB8n4lBXY0alsoEdt6K91qq5NOztoMPdAS/UVxp78ZmiLYmjXbhzF7unCyft+r5bMa+kY1xiPdiYIaU1qA02KTBaFyI6Yc7ohPkKfCaqLWBZpDITkcASMkl9znY5XAYSA2x4Jsc4T9K4UzdE5IYWxhFFV8E4Q8sB/9cC1W0XVvMpiFdKMfggcM9iaBZgAIf6E9IAQRaeuAxCAEKkchFUM6ShpWwX9jlF6LkiFNhZjhmQjOgagWIUAX/cXrzv7y7/6y6VAO/4bkRG0SEYMn/HUX0RM0UzvIdAykXmgxGsLbiHdNz25jNMpYDJ/j1mv556daQvBGuvuCQVCJnCagAh9ZzrGGsVAFIB/60QZAo/mTPm0U6V0R+ma0lbG0gm5aGOdCjdWeMz4u2aCEIIsXNnWTOPvvzQdRRAI8V2ee8XH5lcaYyp3Y8QrEzTi1pMktgAAIABJREFUtctAiHZ+/dd+fYV1eUkpIXNJUWZoApWF371aj5mOwR+FLSmTUgSBlULVha7xaRGKIhlz/bWREslQFELGF9ZP/lmBuVSkNlJu5uKcEMWjAHtKVt/WAC+QTYZDKgaQ4JQYj7kViZwgZHpJxkn+nvjEJ65QfVvS5/bBPf+OpkW7jD8noO999rv7tFPKqbXYZQ1NjN86mx/dgHcy4IFB9+WFzhx2hqXI2Yw6TD0RCJmAoN8DXhmDIg3mZw4zHZM3meHe0285Z3mepc1m9GfSQNuXpWOKDgVCXJ/hFxXJsZugLKBUlIgTaTzu9dvHfezHnT3wQQ9cAJYNUMuhrqzzkUoRaHNGN6exTG7TK+lH8w3Qe83BwbPVYEllOJismj2/WVvr77tP+PhPOLvhrjcsnQac4ydnnXCe8bLrOzCRQ9TZFjNqFo3JB31ofO4JfCTP5jTTMWrs2D8ALefd2Kx38tQci7TOyIIxpNvigbneyYa2WifzqTYye+A6Yy7qPe1bAYXsyR7xS04CSNpJB3ttC71+dxBivdOh6LLW9Sgds9D/bbef/dqv/9rZD/zADyyDINz+zGc+cxksihwIgSB5x4S8gRugkLV7eGEWxj5yIKTndjjkDAjpIUkiIE95ylOWQTKJ8tKUZR6u9k3Od/5SKMbqPSWK4ffdMNBmACTPrfRKnmOLGKMHKFIORxGJfttfdyV4WYqm3wIIId0E8DLwMn8r8mDBi6DEFBPUzP56j8Gtzxd8wResEKboRMYDkwN3PGH0raBW2wQkz1q/mIsnZCwdEGc+wKCcrv7yRo3RddZNdOHRj370irC5BmNK/1CECYjv9GfdgCZMHGLXfikfSs737XjwmdB1hoD3GfciC9pT5d9zNJo7vvPnXopIxITCCQjg8+ph9nWa3n4RvL6bYND7hDTjsntaO//snq12i94ZBxoXpjVXBheItL0eXaNFVfPWXDSEbKKl3wsda8uaiox953/6zpWaow+sZ3yVJ0Zf9DdTMr5TdyK1W62Z75KxCZpn2DjPawK8wF3eeV67V/xRZHSuh/kE7NAugIqnyuPHZzkkgay886IrR7K8g5NJF78FAprzDEXvYMFn/NUYvSZnRbtcE22S8SJTu1dc+7uBCaRqp/OYcvDIQ+sUEML/5CHwNsft+hw18ma8yS69IsKA1iIOnJhqn6yV/06r3lNkRX+KetU/fTVrTQII9HxRkgCqsfidbGV0AYZSKsbpd3VhTgQW6TP3nCB0EyE0P3O3/kXRApKAWnxEftjJ6oiMSd/ATjVzgVVzII9o47fOB8GvHX3v/SwMNbYcXfPJnrUekz8Dwzk96R3fl4IxF3SfTnr8lQ3a0zU5H/FqEap4Mt6N73eQmwNWJHrN6SoQ8v3f//0X1ceeHSPUhgB2uMhtiYYgfsoECqXYEJ7yg/YCIQyOSSHyS17yksWYPlt8TFAkZObAAhUGa0IVI2qXcDBAFouB7HA0E3V9zOd9BWoptancil6E6KaQ6TPvLsJPkNDCnwIbl4GQ0jvTi5lRijsCQlwbQp7IdIKQo/Z4BgCAHSqq0Rkdf+VArbP1KheLxuhbgal1VutDoBlpTI0fOp/F2ltP61SqYYXgxk4BIEQYN1r1DBOfa8fcgJa2shXRqm7HmANx5jTBiPuK0Ggno+O7akIY4ZQ55dHZMO2y6gyVaJzx2UHBkbEptJkCmkY44U1J5PUcKRbf1d8R3+UlAQ2KrKuFMH9OgPRqgAUNtIXu0iWci2QpT8fY2sUgkuIRDq5VyKoPB09dhHdPgBB0uuWWW86+93u/d4HTvD1tG8NemJpBmxHFKaulS0q5VYyc5zdlFb1mDUaRS4Cy9OyUvX4PPKBVNSCBpiMZ6rdC+DMaUiowOTT+fe2mjphRkTnvHbAELLpmApCdR9IHaOr6HBVzY1wDIBV8x59oWkF0js4eacUf9Lo28S4nhj4mw3RFW/BFJhS5e1wHneE+/60nudK2NvCrdSV7dEvRBEYTsMBHRcbMjc5xDRq4TztFYs2hYwYqhPfZn7mzVz1BFxhxfyeAJ5P0GXrTC8ZcOiral+Jy34xsGie9YVzuKfLVRovSq5MO+rHhg8wAKYGCanHI6Izc7/YCPRu315meMV60KYJhTPt6tvZeA/vTnkwHK7020zlFXMhOtWfTuZgRGfctvroeEJKBcXTzJ33iJy3lA4DwkOXKAYBqK0zMTgsAQQjWJDGgKnnhOcZMSAoI0YaF872dMXbRFOZGhLxlbWCOUFk7AiDWP3ntn6yiPN9ZnA4fQuhCqS1aBJ7h67lgKYrprSb8Kzo0Hq4VYa8CITuTTKP1oQIhofw8tjykI2U0DZn3jDC6AyAiUoQy74HQWSNrWd2C976neAiE/4pGoXkC5q+8cs/QIZBVuwcIC30uEPIvPvOiiEyb1ZakFCiQQp0ZluXxv+e9Zzfe4zw69rfvWGmTBL9twzPyop08D/Rxjbl0hLx5lkeegjgflDjB6pFxSlCLSBRijxfck5EtypZxyIDdURASH1r7lZq4053Xyb4pJc9ykVIhq42f8rReHnP++Mc/fil39HYPOe6sEPxgd4w8tl0HDi4rqjXTKTMa0vHc5iPy6YwRXmWnIJdmyuFovhOEzChSUSPzLOpaNCza1caMXHaN++mEHtBmbvRXEa88b68Bh+g0gcoeFZ1r2nrvSrl0qd/39JP5zr+AajJc/nzqofSG12pKpqc72yvSFtiNpl7JEXqoobAuop3okQGZfF6d0L6F09wYb/LRzrpqHfQR8HSNftzPcQVQMszksQhFjir9Qd9L5esjAFCbgRBzoFeqtRJhKP0QMElfoAtd1dkeop+cKTVeNkXYGWPObUwwVrwgGgy4lsIPuGWfAnU5QckGHWYM7VjJKS5Ci9ZtZw6M0b+KZUUc9Tudb3RqZ1CRkJ0fM+ylG4uOB6zNJ1lybbvp4pmiSD5XczP5rchHtnQH6bWdvFU4Pm1r77NFhyCkxy9Lx7zgBS9YA5U3t62okHSRENEMqLdTQC0QrxpAAFAMBgjhid3/fvdfVcOIKx2jjQoXHVbldL2MgQFihk44taAZJ8Qp8oEIPhdKLa9twTFkodhyblMhGFtKqEUonDS91hkpSelk4HcmeD+Ncl5gOr+bICTDkbDPfNrezmWfU+QzBBdomgvu/a70fbZHXsGliJS6B4Lpe/Sr3gfzWQM1QP6F5K1ND3/DbNakrdXeWxMAk4KwdgSAQLrXb4wSIQRC9O2vlAC+YBDRyJoRQPek6AlLO0nyAouOZEgpDrxWyDihcn0g1Wsnsvree/3lqeMPNDBPCrKqfPQpVLyvTUaosaYw8oji7arHrVvpnVPrPHllrukOgrVpLVIWKQF0sLOFA+AeMt1pr85VsEuGMgcyC6FmuKwph8JWZXlzRao94O8qEKIvni/wQlegozHizwDHlD3vp8Gs/aJU1nimH+PzHdTVJoNAj/hdvyI/HhFh/nZFSCdnzPOoMz7GnjJvTa8CIRmNIh7TcTkCrEWdGm/rFs+ITBa9KjITfYytwl3vj/THDuqqQ8pwigA++clPXoa4+j78jk/aRq8Nhpu8d7ZS40VHc/VfJJQOxx/0hfkAN+wBGyIyKvJK9oERv62Tsd/3viV7ougAC/DR4yPQtBSvdmckhE5AQ+tsfPrxh4/VXtAj5L+0iHHOdIy+ROBF9zhjAR7yoi0gTVlB89G2vvSLr0V+AnatXUcXFOkoem+tXOv3mRr2OV3mWrLmURHWwR++1CdealdX662d+af9ootFnJOZdH+y1H2+r2TBPbOmI54NzLinOqUJgHOEzdk84+t0oPuq75q2c0WUjyIhQIizAOz5dlCTSVEeUiaAAiWvnsPvQkeYrbyYCTNohOenfuqnlvFxBojTVhW6mYDFA0LUlaSYMafrIEH/iMGQvfY1rz179f9+9UVRne8ZKki6UOFchD28uyuNFg0hpmIP7VHaLYrXGCdlN0HE9QCFo/RKAKf+92vmmPeIywV6PH+4kc+FoGeotXGaQ94x2lkPDFXUxD3WixCau2sYW9e86Y1vOvvTP/vTi9SG3/OWCChaEkLKA7igqNrGG22spT8843cAZ/75HWilCMyVwaDoCFsHARkLMFOfeTZtIZ05zgAEfnQ/JYLnKmD2O6GmPBVaonWFqd7rq0gQYG1MFDI+4Cn5i4e05X0g0v2lRHyvraJxzblCxMLpE1AcgYsj/tnvOfo8FYy+rKuH0TlGnRKm4AqBA4AOFfMQwzzeGSpGO2tii64/W249Y2P1e/BUVBGRGQlBf+3TJfikIsaUlT7RLcBRiHhGCZKVvsv5yMiaozb2mhq6qfyzOTE0dBGAauu1CI+2S0+hd6ncPRIyZWanr2srMGw+6JssN/7u63M5+fgB7xXVnUWryfMOiqprQLuMTXzp/oq1jb0oXyAVvQAH5z9xAgMmbWnH/8ZCFnvYprog+hst225LrkvpGL/2AZH7ftR9zz7mYz9mGVVtlArFb1IgDC5eytE0h0//tE8/e8xjH7PGk7EPYJYu01c6LF4qEpR8mzcgog4lQAhkAZ3WKXCkZoWTDJgWdQJyijjQdwpr449Oa52pLHPzn64r+lTRPp1Hf3kNPFh3AJAO6zTZHGn0AEJEoffIWfommadfAkGTh0tPlkqK9tqzdtmEAHjg4sgWtQkhIIFvWk/0bsei74vyFsmbfK/tvdB6ga+j3TFu9O+cfkqrA22EbBWdmgQka3Fcw/AggA68OgaaIbM1kOHouTOFuxBGOsb95eekApxYB+wUgmdEhEwtfHUnIasEfRfuIh0J+ykQMg1hDFzUxD3TG57pjX8oCDnl0Z4CNHt/MeVEk72ftJjfldtrjQIrKV+pkM/8l5+5lEQ59pCv9WnnAaVAQNuRQbCqVGfYUkz4gEChYc9riaYBpuYLFNlOBwR18FqFptqOaa03BjcW/NYprECQyIr+U+TlHatdKSxLKWUE/Wb+xtlTfdFMnyH2eMl4KEwKOyMQEKmd6FWNii2rUkPGOf920LIDiF3pnOKLU0Ztv74IAEUhH0+eO4MFP1gz9LP93mFNFHFbANG7MDnaOPPDYxpEQihuW3GvAiHpErVl+jaeCUKMNy8qvoxH8sKmwxAQKGXQjogJ6qYi1WZV+NqRdhTRwS/Pfvaz1/HZFRvX9mUgZNcv7TYIhOg74G9uRelal1Ppl3TQjNzgw6J/0bHoW5GZomnaL3qHFs0lgxMISV591id9a9u1wvRC60UMfe7QPP3jDWCEYRflpvtz3jI+jD+AV6ElPvG+wvaux1fAv5NYPQQVoAES0A9AMZ4i49HGuCpKb/wBr5xEY/Rv7J0C3DrQG1Idxg84kU0gxNlXPWyvWji/GSu7ww7RG2gvmqd9wIGDU/Fp54XskQDPPvNsnKLU1hR92Ed6x7gXWL31tnUsQn0CyGTtlBMSP/k98JJ+7J5ojW7prYpms4uBEe1l86YOcd2sHalmjczgVbqiiGERygnW9/HvkXjtXQlCnJZYNbJw7kO/+KHruG1broAIO2S8T0hM0ol1GIznYxF5uarzFbUyYjMS4j6DFwnhEfsDPDorolMzEbpQc0zpdaZTMrzTcN8RENK1eQTaYRSmp3vKKJz6fldCXXcVmMnIzCjH7GM3QtPDSml71X95wJh00k87QrEEnlBU3Ovadoxk8AlaW55FtYRMKQ4KBEO6x/pOEJJCLgS4p78ICP7osd9O2STYlE0ptJ5nI+Ji7PuDBRlRgqzvjlMnHPp2rb5LMTE+bdkzv3ZWWHu00K8xVrdSPYB2U0Txuj6vAiF7ZC5leSoSshupHbTtnvSpz5PPjMG8hadtsX3Ri160+FpfGdXHPe5xa5s8WpW+yLPyymgolnNmii23zvU5xduTT60BGpNpdSGM0QQhgcuigxnXjOoO0lyXAUL7PR2xy1XAOrqL9ngWDp6SanYqdLn7IiaBkDzwlCpe2Pm3ugbj1Feh7ED3rnT39dVX/OR1zkebaJXX77Xro1NGKBnX/6xR0EagRN/WNqOcbhPhsk3eX0WWGatS3ejn/kCqZwrR/3Q8YFMYv+eIVbCKbxhc4KWoVFEs82UTRAS0qwC+03+lhaVmpP/ILsOdM7E7WzmJzSteyqiijfaNUyQEeAKirCUHiP4DfJJ999FzaCVlhNbVcdAraAKAzJRkZQDmhv7a0H47QmfBLH0latJ5IF2vDe/pU4Xcok47PxclTMYCqtGmVGq805p3nzmiT+lktJlbbne74vcZCQmEaC9eq9Ylvpu8OUF7YGXqB+M7PLbdIUMzHVPIzzMkLJoFgl7lVIWqexBducFHPvKRK69H2TEC0K4QqOOuy6WVjonJLYxIicWyqwZj6ScPE5H7TzGZVErhlFFPkcxF2wFDRnk3+CnZDzUI2cHS/Lwr9l2J7b9fBUbyPAuV7eFrYVOegIN6RBWsZ4ZBGJ5g9NC/jlRGc4qhHSs8Be1i1iJbk8aFhF2Dl3ak7WmY/+ye1yIpQBBFZly8NO0pGgOSCG7j8btxSqlg9B4TQOExNHjHd84BEI0zF/8Eh9BRIPe48R4XB2yVyw80mAvFY54VsBVyNv4AXkg/ULGnY3ZeSyhPgZC9EHFf/zsKQlyPrqXLFKhKjRSGNQ+KhgPAUZhGtW2vxop27v2+7/u+sy/6oi9aIfzrASGlBqwpHeD4+wlC8IM+yXkpmZly2fm7aGWKNNkszL1yzHe60wXZrae2K2zm+QIhjJt0slqYtp7P9FAGrBRdUZlp8AIerWnArtTIBKCnIlelvdJzrX+pvVIQhdczVCn6CogDF/qJlvqv7gddihAUKSQLrqfXpdoD2cY0jVtFoH1fcTFnUkodHensAE/RIGPiYNDr5sGZJZON1di0waHhhLrGmDi21gRQJPt+46SQ7XT0qTR1NiI6uN64i5iJauJBKSI6QpReig7ooW8CoMbpXyRIevEeH3btGVZ+jw5sFZBR9CpQN9NdOWHGUd2Lfoyn6Bm6kcHsnfcih8a5R972wmBtznQM2eJwlGrVdlkDPFPtWRHSQG7BgB0k+72tzwFRYyodoz1jsB6uSw5bh1nzlAx8wOvRs2MQAaF/6b/80tmP/tiPLmRGaTvYiALym1ARBgQypGYKXxnIYx/72IUsn/e8513UCChMxVAYEIN5NDoit50zz9vCMhrtV98XYXp401ua3n/X7ABkNwjTq+raGCkmn57rVdGLvf2U1NGYJ/CY7e7hq5gjocozD1wUZktJ5tG7zlx25JyCMCa/Y1beiKgGpWB9mrNXRoLgYiZ8wQOwZjE3vmhnVNsvO7lQ3wTS2AkCPgrwJTy+p9R6GBxjNXPi+MGJnnZwEBCKLMNc7pWH77rCptKBrlVQRsnxKDIm+vEbhVLawZx5YP55bACxtCMwY06iIOXn0a/1Mq+EMG+gLbzlofdIXDy7K9G8twDOEa/Wb0pnXrML9g70/K5PDoOt9pyI2jF/xYIMcgc84YUK+qy79x7iZ4eM2i1bdWfNwhHvr7neetv6SUha+1K0AWJj6lwS1wROoineoOBbO/2lD5pvvBrdAncpQ20WycEj1lL6wVNWed4AiafDBjAzDF6LvhaRM+5AfJ5kRj79MUGRMe3go0hJYMl8ilSYd95iKapZzKftHD1tu6ZUUoaseocAXdGbaBgozbsvGiBKZeejdfKdcbmm9GyGtfqrQJDr7H6iy3/hF35hRSNLzWinnWqcBk6EwmDX40NtBdjoANdzhry3NniU7ukp334r6hkYTL+gW4YvIJcz5ftoXNqH7ZKakYYRCZE2wuNobBz0DH1AtyT/5tLOGXrPe/qwSJV7S5cZAweqZ9pYJ+OpSFVf0tn9BXrpWzpLhAkYs5452tUnuiZwre+5xXc669GoSJ5rW7/SQz5nK1xX6iW7kq5Nj9V+cjajJGRDG0WRpy3NYTkC44eREATx71Q36RgLhzGe8IQnrCp3nQhnWUgIGFosrKOzm266aRm2nhKI0IEQRsYCY1hFYe5r5wQFXrjfIun3VE7ssmjCDkKmkZ9E2MN6gRKvGYUPFoSc8nx2QLLPY79vBw0fahBSLrOdAfrvuSiU8AQYy5ichwszajFtaLhrCkcnAPhJXxX+ZiT8TojaNmv98VfhZXynSE2KD4DIc8dHhDXF8Pa3vf3sL173F2t8vFzXUmTG5xEDlCMhoVD8+15IWbTDuERggBjX8d6kJ2w1N5ZZTJqyuCwilTLKaOyAYH4+xd+Th48M/BFYPTJ6sx1rZq6iGdIQHVxm7ZLXQAjlV9EkHkAvhoNjgR5SGe06OgVA5nis58///M8vnVBxdN5hdTDGgecq6i3EnGK3ftOxyPGY/Zcfn2lA11U4z3N9+tOfvgoRRf2e/a3PPnvF77zi4llCRVoCIfFswKhUUGAj0J9RLhLW+uzpuBRzYLQapUBDefXa3yOX7p/hc/0EXtLbGYzoOHP9ri9l0AFhbRxg7K2tMU8wliwac8A/+fVaWg8Q+clbfvLsVa9+1cWha6WQ8Mqnfsqnnj3oXz9oySaAAZAWjXEdB0CkCihg3Di30ifGy2lQsyRt5HBBc472E5Aazw5CorXfgCrgQJpFPZBaRP/4v5QPuWDo2Sl6oVq1ALF+9aE9/EE23EuvtOW1XXbaQcucFGPBK4GyeLcHqHZK9Ytf/OJlXwNp3adP9JgFnujvP8CZjfDquhlVKz1q/KUqA8Q5Va33LEWYEZ2ZbgmEmN/Ud9osUt54jvTTsrVHkZCQozPuv+M7vmMtHAQHhMgFI3wgBDNdBkIQVUeBEJPBBI6S/pmf+ZnVdtXFofRZXHRKwX0oQEhEmcosD3ZGA1y3h2EvU7xHv+3g4hQY+VCBkMK7V0VCGkdelf7LdxatKLxbiC9UH6AIKOkrw4VR3VeoHT0LC2Z8UiLawcwrP3i+LbIDiwi+WhUpIyk+ClN/InAiHUK0vCN8pqq8M0woMh6EdhSiMTj6dS0FQCn6rhN1CxUTJuFhKUUPtKoANToVSo53jtb1joCQGVU5Aid5Ins/p0DQ0Xj6rlA2Baw4s+3X1knoWx6aMq1A0drlGfbeo8/VAjj3h1EIQJySh8C8tRfhdMYI8Fe4P+8u8Fo0JI/f/fM7845/psFx/wQGGcly4oEIa6/25eEPf/gyGOZhPu6txse1E4RMT3Ou+5HSt17VR5GTPZLrngC6a/G2+QVCAr2BhWozXKOtHYQYpzkGDvB8bc2dFPVZZCWw5T6gm34GQjKY+i80n27IyGQf4idrxD4Al2SS3WAfgNZ59Ds5d52iU6/oDvj766wh8qh9KZyORBepYmfQxr1kE3Boq+3UpadASECkSC/nmSOsVKBIyHrK9q23nb35Ldd255V20C9ZqWao6Ev6r4gvQMmelf7MiFtDtPNbD/7zXfUZy76cP8W9KAcQIgiQY5wNKkIVsEi2S7WUVp6RqsB9abjq4PBH4CF7p58cytJwfgv8FyGZdjLeKirnvgnWAyGndNPhFt0WlQcp/DojIcKYJlo6hkK5LB3Tg7GcMYKBOnTMMc6ezNlZEE001G7AFmr3JHbw0VgzaDPqEXCY3x2Gg85zyBGrsUzFWvjpFJg4UsJHY01pH4Eo3+0e7gcbCbleEBLAmIAsJk25EbYZNsdsPIQ8jhR8oT3zoGQIZZ4kurnPek9UXa67vtrCKyLS82MCRlIGnvGgbXwlXOk9JdIZJoCFcbkO/1A2+gBQjFn+N2GhAIu85fkIwfLGFGGrk7jx7jeuw/kypgk/ekVj87nedExe6ikQvYOejFjX70b/KK0zeXHyVDKCDmo60C+lzTjbwpsxyLiVzqA8rY26EMe8i3Z+5Vd+5UXqrj53+UBrYzQPbYkw2XpovSl6oCevLg8/sNq2wj5nGI257/YtudPIFkmpsL41u/nmm1dq2RiAMRFZa1jNxA5Cqo3JqwwgTU+xMLX5B6zw1l7jo2200FaAZaZj0AitKXHGrMP+zNdv5fQzFh2PYC7WLFoaWwCsHTwBnMnD+mHwn/Oc5yy+D8ykA4whQ6j9zgUpnJ+O7awP14hQinqJjEi9VOitL+sNPHRAmWvVdaGTtTT+zqrBb6KgeFKEUnuuf/DnPPjs3/+Hf7/GK2V6GQjZ9Wk8QX8w8mhaJCTd005M48WjgFHnjwCYHV/fOSadlNrprm3jLRJlXmhvXkVi0aHU3A5C8MWP/diPLZCEvvPcjnjGmpSurOZupuQDiuY/o1al61q/5CWHc0ao8XG7I9PT87p02YzMJRt+CxDdYRCykNb5UzAtuv3KE4SoCdGBfJpFBEJ4miExC6Z6XiGRVI6jeqF9WwCdR2Eh3Ce/nBGY4aKphE8Bjqlk8/QzEjvgmJ8ztDtgSHEeAYwZ/j0CGvs9oceU0m4kjpT1BD0xRffn1WSk0TklloGa4bcQf8wUg0xBpRS0Q3HshaSu1x7BoSiKguUl4oVZqJYwuCdvOeBIsTRuY9VvXizBSmEW0vOdSEWRljxJQqYdeVsgmGLiaRF24IISIdw8r7bliZjwpPBpz26g7Iyx5+PgXW2L5PW8C0rHuKViHOIEhMiT52nnFfq8ttad55unEUKTAApa7J5qiiCvYraR0c7TmPwy5WHnq/l58qS2Z7rDY8bf8MY3LCPhwXXW2doYoy20HAU0zfC2BY8xRGPKG0BTKGwbYXJ3JBuLZrfdvkBckQX1GOrB0MC6WPtk3jiKkLjXmDLipWZzTMqvJ/+n5Ey/rtWHtTYPUTWeP6MjIusk2SJcc3dJ8pXhKnowlXr1T63hrmNmJGTXFUVfKkj0Wf+lYGY9wO5sxR8Zgn6PHvP3qR+MJ4fKa86emhBHMLQWU29Ovpt8fkqXleah36XfpBW8b4eaeUn7tUvEoZX/l7m7jdW2r+o7v28eVKhUUBwFO61Oxhb7MDojrb6avppqTUw6Mok4GMskPtXADRo1EdFMg08RokHeGG0F4RcBAAAgAElEQVSMJApiKmNfSGs6Gc3oi+lYOoBYpjJJxVTxAQsDCBa5byafg+t7ue7FcZ77uriVcSc7597HeRz/x/Vf67d+a/3/B2BsR2X5BD61j/xxPoANYNIuK/KpDnmHEmo5FvrI9nB8CicZx1i0qeMDBOoV7mGXhHDLgSpko7x2TpGPQme+p0fYNeDIp/oLZamrQ/lik9Jp9G67YtzTj+/JuO+12WsSgJBp3+Yaqz+FhZrXgGc5PK2bmJGps6aDorx0OdkpjB4Tmwy4J1BLn6uvs5Ams1NbS6T2jDHawOQIBZ2FYzJksp5/9Ed+9KCnVEb5yAlRIIRLuNBv6LIMjO+AEAbDdkCgQ8MpdAoOsMGAyE4ufno/IGTSRpMmykhs0PFnAUKmMjljVi61JcM1halFHdhJAc3rhTYybJOODtGGgpu7S0Arj6pFs8M1KSGLLC8sYKJNBC72xJxbUOZxCnSC6z4Lu/htlHLetc+UoEVIAecZlxfieuEBi93uLImn6FHKiHIrsVYSGfZOvRQXY6Mciivjblza9cOgAibKKGzYOQROkQWcn/60pz8ChOSFZyQzSJdAiEVYzD6v8RoIyYhlRBrLS/PZ9enxpVB8VwzY38Ygr8wbsoUitE9d5prDIcRizaa8jRUFRy7Mte+wKMrxhu0o7LsG6eTwsmn07IoT0jHe0fkThGhL18l07S/nTBs6RyjGwfN5nXu9a3sgpJ0o5AUIsTNCaMquoHYAJuM+2yk0gUR5KbF55nKujw0KtieuT+6J8VWe9sVA+M415Zdrsed+670NOt0/QWyy6blkY+pR/cQOlfxdfWds3XbKzhy32t17ThxI5r1DQGegOJ1mnVm3vusFpp0PVOjK3AgZAR2u9SZaY+i0X8mlQkkSPcvJYIRzdKZDWJkABqfF2TlYU+1oTCYIKdEWCAkAt0PF/wBkCa3+N5b6YvwD2GQTgI/hMr5k0XNPfMITD/2iL+ooNMd2ihbssGtbZNPzzVH63/+t6dbtthHz/yITxsh45Rg1rxN8xGbPcIvnsiGF06e8puOrMz0cMD6e+WhAiEUnRgdQ9Ma/dhpQToTZtioDyduEJu1wMNFlJVP+JqVdNS3q25iQ+wUhlzy025T69DxavGdI9My7aaH7TKH27I4RWyxTSUwQkgAcaPFOyCgKOGWQ8Q/pmuTo07O+T09olju9mhS/RdRCVk/05AQhvRchsBALkAEEKoqhKpfCLUPb5wQh6hMW2ExIClu9WBAxfYv6jW944+HVawNvCJgQLrDAUbjYEIbG7hiAg+eRt0GxUTBo1pLBLJhi8JSedyU5yG0yIROEzCTbSyAkAGX8CgN9NCBky9k2bmfy7JmMme+1JWqX8yBEyhmg2PwCJRKAzVEGJKZkghCJrRgmoIWH2g6YA0BdOEE1NsRhTw4JYwDMpzZNEDJlN7DdmtDGPC96w/8p3zNZzhmYIMQ1uzS8Edw5FJwpYSWeuPZoC8UcCHH/pLs3CFGv5wIiGzTO9b8ZBf8XRiFLKeiM+BkI2ezbdiICQWcgpLZkEJIpZQqv2UI9jdy9gJBAVfKXHkreXVcvsCcHUCiuda9+8mXNa5M5KJ/Cd2TQveyHNU525YXJAzP/Tu3GYgKV2AwOsrJ6QZwypr6L0Qr4ATP0hZ2BQAzmNBCqzpgQbUxnFU4O6HGGtN3c0Tn0XeEc7fRDNrSJzorp6Eh8Oiknrb57xhZdB3ru8OsO72UHcnDIun63Xdb3c75bJ10zT3RieqK2ZGcLFcaOlLTqeXKTbtZm17Z9a71se3UVhNwWjkGH6yQlAlA4hwETYjE0yROE9L4XyoonC7w43IzwAC48sM2EhFb3IkipzOsNft/dK+i4BEIu0ZCXGI99faJPAlfIYXsXh8K+s21yejabCQl01L+JjI1T3l2LnxBGpTWOs6+EWH3GTVvPPJlDBh772AM85F3EWlmMMxxj/tyr3t44O7PTfU95ROGVcKpNUf2+V6fPjvaPCYlpKAwC3PJcxYNRqRSJZ3lDyuN1kUVeBi+Jpw7wMraBp+q2+DyvT9ru/w4zE9+1DfXv/rd/9wAhd2Xu4Q8dh/VlQJK/YqUB0FirFqf7MhhnICQ6/1I4pjksvHa2NiaQTL6Ua+wnCFIHRSn84tUKydzznve8mwcffPBQYBSwefWpT4VjjDUPDZshaR1zEgg5AyC1KTaEcsdCSEpsTicIaVwDTTENMSEp8fIljHNepHvOlPYEIfoKaNJRdlowIsJS9FEOUesmmSQfreN2SOQ0BQYDIpsJ2e0pnFluRy/cNOYzjFCIrO2ZjWO0dkp8g5DbwjGFftIXyvW33UJA98yxuVcQMpnPxuNwRh77uJv3vPc9h/zor7EW/sKKWJOtFfPBeKdHtMk86WunIxea0j9gASsCmAC1yjKuWFIJx1hQ414oOXathMv0DSaVEw0gCAUpV/mTCTEP5baZW/YslkV7raNCzQBFTlnt1Gf3JdfmmSz1Qr7etRWQ0W/3A/rWWC8E3U5HeruwS/I0558+1OfsgWcCF7HXM7nWtbacJ9/WrXmoXeamkFm2SduSlS3v6pz2PZuX/B6g6IwJkanryGkxs5e//OWHh6kRkrlMskGk1CkSHhUvs7iQQZa9zDOV6AagMGSuUewWgQX/Mz/zM8cETqWbV5MHpGPlF2wFO8HCRwNAzozvBiYGr4nb9Z8p/Ak0JvrM6E9qa9Z1CYRMJmS3LaGcYRj3BCAmcp3Phmzz6EPKGc289ehti6DcjNiQ3Za8MwvAL4OVsJZbUNu0L49cuVtpYyA8AxT4LmDQ+yx4Ew5XcmaA7yigcj5s3UOvArm8EMwbOSSfrhdiIHfuIdOVq31YEc+Vx/Gt3/KtN8/6H551KDTtzrts23K0ed5wnlcAYI5T8hZzFY0ZqGgeticxn1PeZAr9X37PBJ57bdQe7dTf6vSmTucRFHv32gRniFivFLS1nEH2N1nQTuteSMZuOSyCe6zrnSRavVHW5ss9lKuDDI1zZ1JkqHw2T4WxAmj61RirM4YtoDq9/8Y+tqV6gEwK1plFklJdl3wv9Ox6Hm+MXuxd7OD2RN0XyOse/9fOnLMZEjBXGdm80Kjw5CDnYl7Pyatt6aZkRr3p0xygKPLGpo0ArXdlmh9rBTOGVSgMtXNSYlLSLQHCANqm42unuTA2/meUbY0FRtgQbW4e7VTpXCJywiFxvzY3XmyHeukBDIakWsnkwrDWJWfE3Fr3vjeO7W4ytzF7nQXCidZfIER96TBMBcBMH/Quq7x+9VgL5DHGwWcv2VSHsXM/sOE6HeV+eTCAjHm3ztKp5sF6UK5xtkZsg5/Jq8axkI8xcJ+xN37p4JKrzWnsXIZ/2sn0ytzt5/uYkulElZ9Tndk2/0/94/nkrPJzPrKByUEgWH8eNQhp+2MgxASh9gg1Bdf5/LLi0aAqJ3ySwULDriXYeZR9FlO6BEI2Wr8XcHFmJLp2iQn5aECIZyYtljLdRvw2EJLHsJ/bQGa2PWHa46ENxtqnReJ3GtHK7PmSjZTdvddAiHuidM1hFHqKqCPgo58ns+OeXohnkZasZWEGFixKxpLXg3plLB3DrJ9kDMCwcyvPnVdkoblGgeW1kdtexNVC9D8lkbGTw8TIOllVOEHCNlYkD8Mit8hStsas8ve4938eovK2Fxtwm+MbYDgrbwKUDPGk06ecZ7AyJJS6BHEJicXRUdL6K4xF+bsXxVxowpjqH7AGhBgrbAjnIuB2JqMp/1g06x8bwni0FTLGJq81UBW9nFIsZt4cpcz6fo7JBBJkSX+Mj3YwUg4qI28UviT6GTpJH3WWSmVtEDiBYXOQTM/1VTtn+/QhGSLXeZ8xAj47v2cq8+nURInXjkBu1HhOR86K+gNE7vW8ORDmEI7pRZbanpec8aoNUfE+J8MXmNi6Ml2Tg0P2hMHYBy9ApRO0gaw17u5RHhkLBFS/cgrZYkTIK1nCznOYsSrPetazjiR2ICKmjyy1A4ccKU+oVlgHqJHgLkQr78mPJO5PeeqnHH8XhgBMyI/7zV1hSgxITg2QAXwoH7Ap2Vjf6DJ1+N6ZNclkTDH5JHNYSompZwxIW8A9GxNSG9PthZ23vCUf5XUYk7n7RjnJavos1iT2onlIjrZs51iqa4Jd/6cfJ5B51CDExKO0dVqHTZZEH9nz2A50F7QqWdWEUGQMgi1hjEJIqsYWf21BpxguGeLZ4Q0upuLe3uElI3Fm2Oez14zLmQJO+TdhUVhzoV4DIdN49UwKeAOw2c5icBmxno1eIzgUTdnKjX/UWs8T8oDIZqUqczIhtc13lWlx+okFISMEP493jhuDFhtBMZErMhMIURfZsktLaEaMuTf7Aidtyz2UyMd//BG2QZMK3ZA7dbqOocOQ+OmFeerqdET3aQcvGdgBQD740IePJyaj+mJs628eQHNwSU6m53MGQjb93o6jM3CdhzONUuBxgsl5LeVtTOVrCW1J3C0RmSGSv0XZAnTVTw4oUP8zGs4UwYIKWZkH1PulfBDj5nuf2gzsSfrlhRpDchXApaSMZca+/IGMqPGZis1cphznepisib/71X6yxOMHoOzic66FcVCX8gMHsRIxHJN2njI7lXNy3ziXtzKVbkxvffV/IKS6k6+MX4agfvR/nv0lEELGZt3GMWfIZ3kn1ghA6qTgHIR2XgRCCp9NpzGd33rbckqOzFcGu3Er78guSeE9dgQISb7UwbADR8oARIxTrKR+Wa/KdZ6PUIoxs6atcwYewPzqr/7qIzxjDIxlZ3Y0ruZcfpOy1A0gk+uMNBAEzBgfoSG6wn0d4T6do5xs9hDTqt1SEHp/Tkn3QA4gcuiVO4c1Br6NC8cKU0RHbXYxh8D95kOf9Sk9Hyulbt+lu7OfOSnpBPLUNbIfE5jM9H8sSJ/Zs9i57teWQGefgZQJfqc9f9QgxICb+LYCabT4ordVEjACYaHzsJyYJ0Zogr7nu7/n5s2/9ua7dFQNjYaPCdHwGnymiP+8gJANgFpsMzEnw75BzVSSgZTuPQMhs64NRELU2yurPcZVmxJ68xUT4pMwu6df5VmA7o/tmgo4D1F7Y60CjpRY27gCIXkiBN/9mw5EXaJRLSbGzu8EIeQECMGEABgURp4npQPEWOQWMhAjZwGYAFRe/69ff/O+9384A53h5TXpb55PXnYAjRKUXK3cjKXv8t5LKmxBT1bnDISYK3VkCPwddT8V/RzfCXS6pzlP9mMNfG5gU9tSEuZR+ykLYyIkIRSRhyY/woFi5sU63SAkpWaHm9NTgTRJgeVKbCBui66fAJw2Gnf5B949VdJfylOfOrguLzvl1f/kIcW5QXZ5FYGQtmynQ/STrhK6E44iL4wLY1ViZCCokMiU8TNHo/WjzrxK/fF8iX7aPgH6nEtrrbBLoYfWafqj56eXmpxeC8doR+0PMASaAlXqMC50NABa3oLrgbKAS6AmxsLnpXBMfezZANbRp4cePmyBv4VnrDNn+mhjMm8uGfF2pehnIaeYDOPiOhvDCdFedgdb5ztnCAkbYjky+Olb7Ss8qV5g1CFh5F69ygVmJFKTFxsxtEnIGDhh+/y2pR2TGHODXbHrB9igBwEUso4BoW/8AjLqOpy4hx4+cs2e8AlPuHn3e959APQA7Aa8MSHJTWFL7SU/6kkHd/SANuQMei5dZ/76Sa9MGeusmwl6JqilJ3LAPMeJq/zCVzle6aLYkPTlrSBEXoeBYohs4zLROiDB1DY/bIZJ4DUZAAIjCRUQcTS0ScKMoMeO+M8DDxzPeo+ESdKwicyjMKMmJwCZ6CkFvAfwkvKfgnfGqpwBHGVPivYMaGRQtCeP6RIg2WxMbY8t8f32tlJcl9p3m+e9cwxiLQI5eaAlvCUgU/AZ47wjiyhhJgdAw9yeXdJqhiO60P9tRZwKbJ9TwhsSG85YMJQpzRaORSYTXthPWKUs+t7sy8hImvYcTwpYsThkwvMuLH5KwBk2xeSnh5Z3oB65J1745qc5DqA1b3O+8+Cbl6jgjMikMv3dwlRWgGTeM3NRktu5XtTd+FxiS5qTEjSLOxs3hyLJxA8gYQiszd4RpK8dPGf9tiac0yKk4j1RcnSUeSa7GzADJZStxDu6hQLN22p+PcOwkYW9/jYI6B1TrhcP75lksKTWlCUZZiy0gZdsXJxn4Q3BAbrYpblGtzGY/zf2MW2tsx1enqxgO7ECjgGOuab1qfnWr+RpArPZDmWWw6Xu1l8ALlmJzWDQgC9rR6Iuxvrxj3v8kRNI9mJckkn/B7oyIumYjGGgZOY7NQ71QRn+Nm4M79t+823H0Q3WaFtcPUM2MAi986nNDD4BjZIkjQvnRc4iO0Q+2S1lASCuA8vsWOwPvdX4ak85kO1cYdvoDeencHrYLQBayCrWDNjAxsop4fCQR/cJN9FdxsB4BPS0J0al9Q+oWIvlys01k1xlJ3PK06G+b9dNLGpgMwfQveXUxCQejsGddw9NfZIzkRPrvtgY4xobNXOaJsidMpxjOkFNY6/cewYhYlMmAyJ01geGww/gwZOB2IAJA2sQLQJvy0WXOxAJS+KodyAkr0CIBhPy62/99bunuU2FEQAJaExF3aT8eQEhE0CE+LbinUrizBu6xHZk+C4BkK2Qz/7frEvtnd6Ja9OL32CJgYmanX1MMQXwpmfeImm3jnsyqP6e1Nxsd9SlheV+SLzwB/kqrku+JEr7DqtBGQAX5BNoIpfkyN+8JIqAsigko3xKCpMSQGjBlWioLopl7hqIAk0ZXwKBZNZPzFZjtEHI9BJS7pdASGXeDwhpXj3T+MtxwUwYW+/vcOiYsTVGQIitujw/ALEdBgBBWx+Ni7HEosj9AkZSVFt2trwnyz/16p+6efkPvfyg2ScIyRM2vnTJVKzb6Ls3Y5ZS2wwipar8EkTbhaIv5pVT5Rn5Ca95zWsOZ0q5lbPX1E5MPUvsi8qfnmDlxZ5pj7JaC2eGxzPds+VsyuzUDyWVBpiVW4KiayWmFt7SVkAc6LSmvumbvulgZQJhM3zTtdpsjlqn1ZMB7P90WCAkg/iYBx5zyKDx+4tP+ovHMGMAOLavfe1rj/AM4wwsGit6oXdHuT5P2ia3nd3hlGNgwzX5HvIO3ascdol+6GCywstkyLzQGfKD7LjRR8BA/+UPyTcDXukPzCo2xKckbfdhOjg7xk45Qp3m37h2lHsG3BhhKMiacWkHaaxVMpfOmGtqOnDaVu6MPhTebr7TnzF73TNDNzFbAYVYqHS5Nifz5WfVnuRhOkGtyWy2ctJryekMvx5yf9vumA1CKGWFQnmd+cGj7M2qFoFkIZ4qmpcw/cOv+oc3X/asL7u7TfAAId/zPUecfoZddDgvs0WbEosCmhPk7zkg/k9Rd19Gt0Xb92eMyVQEPb+ZgfncmYHfgGO28az8rVivAYvZ17P277FIMZ+VOcdje31zDNWToCf0eZr+ZySi6IspUmyeIdAzhGNReKa61bvn1fcUBoVT0h3vI2BaHJgc2lJqkVMMEty01bZch5QBJdgO8sjbpRyA6WRSPJbMAiHJnLZoczS3trdrgKeo/MnUbc//0txNkDcBRl5m31f/vYAQY5dsXmNCytLPg9K3vHQGwK4hIKLYtn4KyQh5URbuMZcAQVn4lJqx9BzP7qUvfenN5zzjc47k3bPEzTMZp+iBALpgghDt6wA8ZW0jP8MvGcOAVuPRePq+3KPO/iiHxHg85znPOfIgAFXGxHH0nKvWQ2tsrvPbQIg2FxIlK3n7KeWYDEaztkxwqa7JNPZ3z2fUA6JbPxVmTe9pgzKS6cB/+jUGS5vlVrzkJS+5u0299ReA9dn6rf4SZ7UrJu8aE7JBSDrCZwDNXDgxFCsSIFJ+QMR9+k0XlCtS3fr7jGc849glg/WQ78E+YU30FUgx73QC3XCMw8MfursbFBidIKRwtJNZrQlnndArkmHlQgEc2uDH2lGna/RPIDSGSJv1h3yTazaU897xABM4ZjcCIq2hmK3yorIpyaz26pfvlVfSOXnwSx4vgZBkpjKT/ymfyXb6uHZMHVSbk5cJQnJ23FMo6FYQssMxX/xFX3wkoAmzYEJQTxS5wdQ5g8QIoMrtWnBIDY8VE1Ky1qVwTIp1e9gTXW0QknJNUTxaELIV5jUQ4t4Ma0gyBDmVwCxzxuAStGtMx/4u6rN+TuWkvABC9afEakPKJyCQsCZU24ik0Isp6udUMp4rZ4TnzLuO0s44aONmty4xL9qH0QAS8oR5CvqtLVGCPPbnP//5h+fOIAIi7qMYABQyRvmU3NZ2PUeGi/0CTH49M700dZRXQJ7Fhu2ioLQCIbEhG4RskNhibBH6TDFlDAqHJT8xTvP7wgjTKJ6BkDNjX16O+Ta3KY2Al3GzLReYcA/w5/8Ygmn0UnRYUfNMNxhPoMUpthtwn4Eyse/3/uF7jzEGYmyt3OEYc5ac73DMBgHaND211t8ei+TdJ0Og/QCrbanCf+RFe+QltEaKg585D2d6pvvMpfGNfZnz344TxiEPdYKOgJOyjEtebfPWHCQfl5yY7UgYzzYBtBYLjWAzfAdwdwour58xy3B5Rr9yHGb4tjG/BEKmXt/hGCeGFvphjJ/y5KccXfqlX/6lY/eWzQ3abhwAN20go51nQRd5rm3zPgEjmyEcVBjTI2zLRikrJxmo6AWCxposYgZnOEa/jQNZccCdF2di+LXHwYnaIYwDUEhDEP59y799y80b3viG41pt1W51GCvPkg1jDITH9m6ndspd8xkTMpmL1nKgvLnR15i0uTazQZ4zfgHK2jblNfDu+ZykqeeyP8lnYXvyFLMzwzGxT8agvK5bQYhEHYyFhSJx6e/9d3/vEJqYEJQ2RYb2qvEUtiPe0WFQrUQ3MbWoOvS5ODvFl7fQoppGP2WQt3zmmbQA6uhUWvP+ygoRninIrWwqewpHf19iUrS/CfG5PbmzRKAmeCLOBEN9cxLVO4WmuqJXU1Ip3Q0qUibK6e/pHW1Qk9LRRsqq+oun+h9oaLFbwMpTDpnxSxi1M6UcQs7zmXNBiYirYjie/ElPvvm4j/+4A817psWqPIaQPMrZoBgkjfFiKRj5SIAJWleb0am8IwuEPLpOXi0E8lv7ig/733hSZvovF+ornv0VN3/8wT9hcgLGezdLMdGATUyEPu58GfdsOWo+m7co1im32ztqvM/ArHlIGcRQTfnhIQq/UMCuY6EwTByHXtqlTTFE7qF4/QIgWBDKGKuxAe/ZGksHKI/X7Rh3ig4w8J3++i753Ym2sSQpXn0jL22F36AldtV8Nr/qIWcArF164vlkCyApXOc59zQPje3+5F2XJBkonXNVCMxYpBvSCwHxCULcV+5NRneO4yX9s52MdEler3Yk5/Ma/SSUoC5rx9EJHAD3z50Ons2LvuY07TmP3k+3qi8jma5RnjyUhz/08N0wbeUABYy+HIsAjLaYS8yIX84PZ0IfymkwTr4Djp3HYYw75dtck1mhGdvwMRjOxnrt//La4/wa3wdUc37oGwf5eR2JA/7knJAfYF1oUkrCMz//mTef9V981jHP/ndP4EN/gOucHyGlTmrWHzKkrj2/jXXzGXvWGJ7pl56ZDnFO6Qbp6YLWSQ5Ptrz11//k3RwWmkmufXq2Piovpry5b33rY4TFQSLcFo65BEIocR4lQMHjNKjRd5S+bHNUmHskO/39L/77h5BpnIXOeyI8JTVeAiF1YBrHCQqiO/+0QMheRLOuM0/vbEGmhPKczzyphEL5GbT7ASEJT+Cj/qtrMkkbdAUA7geERN9TSi1yghid2eFknamQsrVgUtBl/2tbAhqtOsfcwrwLQp785EORTBBCXixWHow4LdoVmJVhj0YVq8W6+XFNyIXi4OUpl7xSbEA0T8SYe54i0J+SGwMI2gpQO2GznSJzcZ95L9NbjQVqkfqcsr6VQvM45+1YqHeO7W+sZr2BkDmO8/7GW9nlZSUjlAkQwuNMcaOrsSFR3tMJCBRTRihnz/qRVwLAbKZvryft6jBE1DYQUCi3Pkf5z7VfOYGTnAptNGfTsJLXQkfkiQwqO5ZJf/SbsdV+HrH5l6ArL6Rk5Viq2Yd9Dou6PNu4lAOUrigp1v/9rf5YiZjU1q2+n4VjakMMUf8r5wygpksah9pjLKYn7HpvhQVCOIcdX96ZKu7Z+nd6w2dyV/0btFX/NK7Ag/mbDFhlGl9Og4O7yJvnar+xIod0iznjeBi79CkZ8b1EUr/qpiP8llMizMKRIbscFIdzZmDdT35iXxy4ya5h/jk96rHpgh1j64RpsCGxs0AIIE/PaDPG2DPCy36nnBWm2KB7r/tY5sk8JBMB5glk6OnGLFk9W5PmqzUVo+K5nSPCBtTW9MKs3zNzPQR8tTuAM5n0A+SdgZCUGpppgxBvF9VICafi6wafJwqJZtjEywIh/+r/+Fc3X/O1X3PEG/NShGkIu8m+BkKmor1XELKVeoOb8po05Z6MS0p8gohLi6/rUZZ5q9eMR/fUtzMQkgKYhiAjVp82U5IQTWM5+zaVkGevMSGea8ueeykK9wdC8q7dRzgtSO2KCQkszZMfY2ACKbNtlMM1EEJoY0ucaUAxaBc59OtvTAjvx55/uSK22MpRomxRss4l8B0gAsyQ3bYiznBFVC9viVFGrQaikom82S0jGXnX5yItprrnsDGY8rJZqTlOGxxvWc4rD0zlOQUoa592AAJ2JtQ2XqIzNBqb2qpOsqDMPB5sBmBHeUsAvq1dwjEOfNNPFLnzOXyWO1QbkuGzHIyMzPT49DemaYIQshJwjS0xx7FDvFs7fMgifWY7ZqGpqSvq1wYhrgdWyr0wXjG8hVySA23LQwygphfP9MAZczrHOKMeTb/1XMyD+tMHGavCHNrjml0kQpxCGRmu6Qk33rfN8SW9uvVdbbLelZ3DMp83T0/6xCfdvO6fv+4Iz0gB6GA84yU51L0jWDoAACAASURBVPoFFtr5kc5RJlZDuM07kSSO6jOwgBWRu4HhiCmVYoB18VzGO5umTRJevQUaS/vLv/zLR0qCJFdJ28rCiAC29IW+Cu25p1cCpCPJpH4V1tWmMxByZmtiJC+BkFIe1NXaCYQn/43vdqD0desH/097UrjFtbPwW4xZAKZ1FlCeQCg25KMCIRSJnS2EwuADIRZuC2KGY0wCahf1FSrCjgAhTcJUiDMcs0FIin5e30zIbSBkGo28g2tg5Myzq47akafq/6jkFsJGp7W3uj3zaEBIgDFGZBu5+labQ6Su30s4hvAAEOVJMOTKKhyj/SWhKrPFlUenvzMcU736TKB3uErZ18IxygN0tAkLYlshOplSAUIscBQsb4RxBKSNCY/HJ4WFIXnVq151xH6FkjJKym33jfbXF1n1mDvK54wynfJTOGbK9AQhsUcTpEzg0YLfiv4amD2T30DIZEGSz2TTJ2/MeR/YIXNrDNDTmA0hrBJWC38cb82984ZZ4wPAAHryKXiUM3H0rF3KSbE5lVWCunmiP/wE8up/4LuyzK/56je62/0bsHjGfAA45oCx0D9zQH71A2AFMPWdhwyUaFe5AFMfTaA550M52jPnPnq9t0i3NjIina+QYaqt0xBPp6T+p0/6v91n6taGAGN6LoBT/D9DEyjyjLHAOAonPP/B5x8vc0uf+L5QTuGQOa8blM3wZKBj6+Q84qmTJkia5ZtTB93JIwIevHcGa9dp2/o9mTBlGsNCvwEK+SHODAFI6At9wVRIfiUXHBXPcFKUidnPSXIdmLFjDAihD2z1x5wAbsr1w7EBPOSkYWRrr89yz8rRUl4vwzsLxzQGm/kipwFunzscY8wD9MLJxprMq2Pq6ezPZs1bv8bNWCpLPTm6vm9NdG//Zys95/6YtGQvsJ4einW+CEI0QpgFRSkeR0gpcvSTH7F0mfW+6wQ4tJMGoKR4qZ6XeOM5VF80vVgy5WNB9UyKsUUzBbEFf6aIJwiZNG7P36a8b0P10VHaHvpLUbaINl3dBKu78mvH7N9sW95dz0524pK3XR83op1jt5VoICnhq948qS301V1f3Eex+qQAE+4QtPui/Yt9TyHMW02wQ8aV1btqGHxJXtgHBqr3w0TdGx8UquPDUa2YOfS+unnkFAPPxA4ubZIVTy49j4n7+Z//+WOYYuPKN9l0aItJPWQ/qrbEwjk3sT+N7WRNmpPbjPQEL9PonRn0ZGV+V3umTMy/y4uoHiAD4BCGQLUCZlgka/Yfff0/Ot5STHm5Pwqb0uadCq86rIyOEBp70be96O4bh6+1d8q9522LVDYFi74258ZS2zr8S/3JsmsTbGfAkt3GOFp4tmXSy+7H6Lz421987N6T+6bf4vl+poKfbd7lxxpocx6qsvOmZ3hlg4g9TttJmt6p8sxl7yaJcdyAt3Z41rgG2FyfMtnfZMJ3wgWOYUjHl+Q525jOO0DdUz755l3/77s+4kRW4+7XvY3VBCIZtO1kBlq2POcs6bf1aRuvw83Yl4CncfUbiGOTci7cY56BCHoAQCDrZI2TYjutOSdX2BJt7/0u7jMOxlHukDd4Y1XYLceqGzPhXiBGOZiaz/rMz7r5vP/6845nhG0wrmSLUZYgr23q7mV4ybYx6oWRMQfbSaN797gVogmUlEdm7NvdZkxdn/p86pfkW98ns54jlo0LhLhOBozttF2uxQjqVyzMZJi33roIQtzIu7wEQih9ilx8DCqFHPNS0Fa8VJQV5Y4Jga413BkF//Rn/umxHU6D80juBYTMQZsoO8N3BkIuKcMzA35272YWDGZ157VW/wQdZ+VPem0Cq8mGfDQgZE7qBl0p7n29Z9R9rf1bKep/StCcKb9kKX9fApEtKka8NkWbT1qSgSO4FiyPhUEiJ3nKjL82q8f36GN0qu955GQRJUoGLXKAA/DgnQglqsuOLXHmksPyHvKYpxz03gfKWeiHYdQX7dD+yZQZq5TiNS9wykEGdM5hAPTRgpDp9c4+TaPlb/H23p2SYXa2zzd+4zcehkQ5KRTKaL5EixLHgtiVJLHTfN3Pj4RYIZDOeeG1pcTynCYAyet1rcPXkq0N9DKEuz2tW2UAPg4qIx9kp5NcO2L7bP1MEJLOac4C8+pU/pQRZcVQzfme8rDXW5S38qPtYz2UEd2d4VDn7F8AqDVTvQEnMp8hwXLZRMCBVF4e7Ry/HEmfHFNtSnfn4Sq78ELgYMr5dtq2/pv1Hc8/7vFHUniJp3QDFt4bs9mYDK15IZv6wZi732fryFhg9zgogAM9QW9wlOkJtsr4lZDebhbPGydAhjPtLBXP2kbsHgwgB0diPJtIdlxzPz0DnJDr5h/bAux3Wmt6NOZh2pctux34GVNVjl5z4P70qb/TzY1/+nnbg9ZQNmzO6czxyNls3v0fM6NNk10nA+ak+fb9dvIO+T7LCWkQzkAIFKihHVaGSoXyKHQNUxFlb1GjujTCiYqUFMBBgJxM6PyRlH4LeHuOZ4aza1PJz05OI7iV/ZlyPKtj3tekpLijEpu0FGUhlc2s7P+v1Tf7dskQzXvuRdlvJqRnUnbqSWmlRGa5WynqJ8E3jwRI/6OBz2K6KZiENZpaHSno+urezgVQJi/DQUaf9ORPOuQLmJhKFggBDMo3QqejSHkLdmNpI28F7QqoSLikcJ1dI8OdcvC/Xwatd1TM/mdUJKfKczKe10BIBip52MxSFPslJZCRyHMsievSXG/52vO1d6ykXJp35QpN2ZpJCZc8J3wKVBQDnoxjc+c7il6oilIVYuVs3M+P0Ifn5WMwavpTWNf8RVkrc4ZhtIc+ae23Lt13jQkJdMcikMF//D//45sv+uIvOgwKw+Y4d31re6I6pic/yy+0FFOqHekgc6G+SVdP9nTrGf/v+etU1cBgwCqA2bzkaSY/rqebMg7dGxBShnIzVIy3/Bg5Dfrv+vbElW+eSrLNQM36YnvMY6xM1+p/oCnjOL3payCETNAR5M16l8vk0//mC4AojBKLOs/KUD+GFZhgkzCu5AgQ4ZxgRIAHIUkAtXNsyLm6gQ+7x+yKAcDpF4nNGBbJppgP4AIIAXSEbThH9NfcGQP8dJzBdMAD3OVWbP0RAA2om6cAZrqg+SV3Md/J1v2CkM7ZSZaS/Ql0lZ1eUz5ZVLf59/wGnclA7T0FIQqVwf6W//stH8GEQMkqQSfJ7RADA1Y6sMVA86IYBgmAGk2wJTsl0JQeFEloWlRnTMglEBIASYAvgZBQ4TXwMRmJFvCuN0WijRmlwgmMV/Wf1XN3oNfuhjMw8bEAIYQk+s5nOQ6xGDuuvunjKD+LnYBZnNG8sVrGKIARhZ+QVmeGLLquvtc2ZZf5jup8x++/48hDmnS6xEmv7f7Kr/zKQ0EIv4gZAycSUbVRyBAYFhO2w8XiJbs8FABa/4EWn2Q4z6m5pFD8eKcG5UNBBUKm19tC3DLSSY6VlzxMo5bcNSbTq5lMyzX56rszT3o/F6DO4PPesAFAmLGwTilp+R5CM+1OMvbaE62bF+ZZChkr9SVf8iUfEYK8BkqUrR5xfj/mRzsKD1DsARB907YUWx7kVL4bhOxxDgx3ndzbgi0Mw+DzrIWKUeYlzQdCAjAThPg7ViFgUOJh6yDvb+4Gu+Ss7PmzBjqaPFmYdPvWn4GR2Kvq6dkYDv0vF8Gadx0A9bI2Z2IYC3Xv9W9uYomS1/TwDFnnqfuu8cmLbq2kE5KPM33vnhmOsU57H5D2Ya+wIkL8WHljY/3H2JWrGGNrbtwjlCtsy2GmX/QXgKAr6AG6w3j4IaOcbmMItMgbMk50A1sGeAPtvreWOD3KBk7IkJCwyEH5Veon12QsY6595qT+kvOA3lw/6iBz9F3hlnSm8YstKj+p/ra2LjlBUz8FCGuLNgY2c2pywnNEC89MUDsBT3K55fvQ/2dMiAYBIW980xsPECL/Q4O+5qu/5ubZX/Hso73iXCbe5FBAJptyoMQxH5SRNwG6JhzTi8tMihiwRLhAyfTOErhLgzUXb0qhzwR+Ttol5mGzJLPcqVT83QAb1LZpbkamSdkKd9a/69yg4xJguZ/+nAGo+XwHQ6U83R8QyYBeMxqFHCiu3lPhfvPWQTS9YEx/LOCphFOGxrTthcopfhvg0z7KjjcijsprwFy4PhMNeW1eUEUhARXixUI6Eg4BBonRDBw5JJeMqjANxeVe/VG3MdBW9QQ8LLhyVewYEZ6QjZ8HmdKYila/pnKdgLm+VWf05GSC9K+FSt7yZGIuttxlALZC34r9jHnRHmPJ23Peh/wu61T/jSdGgHI1Xu5zLQo+T037MJvOV3Dst7fwTjZoytKWf9+RDXrEe1wYlJiuxjQFWBgw75HyC5TMOjaIbg7dE+M1Fa45J0Pe6sv75Ql3aFkJ2TG02qLODDOZCdTklPi/bcHq7kTR+pUyL3QQcJ8MrrlqrJQRG+YZchD7GFsz+x/lX3uizadhibUw9spXl09zy4NnmO0a2dt71RMI0G6OwdM/48NJnvRiR/u3UxKgjYXRLr9kaMpmYGU7g+7JQE/dWnvLzVKe8RZOsc6ByMBe7Fi6RjvneGI1ODK29EswVQ4dwplh88iae4ARgMH/fjg9dImfX/jffuHmA3/8gSMvTT4JAIKdMX4O7GwnDYaWfNM/vUkemErX1N9kLUchVjDmyLySMbJJHtrenB6P4ctBKnzc+Hp+5igFStNNrbvkRV2FPdPvMWTJd0nAyjbWc310qFz92XpIGVdBiLfcihcLt2gkZf+c//E5x2Flth1R4sAIBOozJGzHAhACVTJ6knlMpDJ0BAiBIA1gglYj/7RByCWDeskTcX0yK/6PIkuIt2K9BoJ2/RvszMX2sQAhlEiLetLMGcvbPG/tJbgWQFRdnmmgkmJQR0lxk55OuKPTCayy8pLKbPc/AII6pQhctwuL8mvbpbZi2YQIeTaAMHqUEuTNSUADkl3zPIYOI0KZ2CHDa4lO972yeUHKmVnhvrPbRizYeSN+MsLToE3l2mKb76dorn2X8s0D6rOxaG4yWq0tYxtr1VqZMpSC2aDkzOts7RlXbIbze3IIGE/AxDgar+joGd5xL+MDRLziFa84Evfken36p336MRT0xG0gRLswqcJB5mPLn/lprJPbOX57fW0lF1vivhmyacyUTU6cF4Kt5bFiZhgzRtX8XQMh7Q4JHGhv7F5JwIFMn8YxJ8dcz0Thuf7nOpkhnPn3Zim2UxPwaZ7P5FMZ7tMOcy6XCtuNTTBevT8lb5vh7IwLDqf1lHfuHvLZ7ozYlHSozw5im20JME2wERCbzwaatTMP3LOcFbqH/HbsujaaP+OlXeYxBsn/ATvlmHdbbYVPAFFMqQRTu+3oA/pHOUf+wgMPHAed0TsYFE6OaAAwQzdYKx3A56V5WBLARO4TIKMu9TvIk13dP+QjmfWZ0zgZrsmEBIQD64GzxjLQNnVPayzHsfH3mUPa/R0OGNvten93f+y6unKc0pHZlZyouQbvAs/NhMyFwEOiXCSNmTQZ8O2pp9yBEJ6DiRCvh7osStnVQIhwDSF2WBmB8GOQJMFhQgx4CrWFWocuUXUbPFxTQmee1yVQMo3JBCFNSmVtOmm3ZyvBSzG4EGeT3WRd60+CNfu16zsDPWf37MVdny951FNp5EF1SFkovXyJPDZzPUMWAc0AR5nUMTB5MJ0UqfzP/CufefPEv/DEA/CQMUrB94EYwIK8MSTKsbjFiG2jE/OlKBk3MoodoSi0n4JBk/KEJ0hyP4+FLBsL40Sx8OrkPPD2Uw4zHh6ImLF5406J5L349P0c++mVplCMQwYmQ9LYlTeRvDRmraN2kzRfMQNnnmbr0RoFOORlpGh9h9Xg9Rmvdno0V9a5vijfeNvmS/ELZQjlaO+Z0U/ea1/jQ8+UHDtl2Jhpu/4Z73KGNrCd8jkVrmdSuumWuR5yLOS/CCHTa5gQRw8wdoG/PjcTEiBPJqqrUMyUkQxiANQcthbmPE+mrHCvPqUj55qaOQNnICTGs2czIumStt7n1UqwFHpsG6vnzb8117295E/7zQcHkzyUA6Ds5KREyuYxlqz5mkzIGRjpXJrYaCCIzMVIB/rYF38DBMIqgHEvVa3ckuK1TRsDIsYeQ0E3YP6AaToAu0JH+NHOnC27bDAh2BPyS+eow/8xH+RHHhrQoc2cnl5top3y0tyzx2ODkNrenGv3BCFyTVzThxiLdINPbPB0ovVjrp3yqibT4vvJbsSWzHXk78q5BkJyepv/HPa5Bj+CCYnq85BDhCgXnooOAiBea0xgAyGoq87uZyBMlKRAvygonRGOqRE6jboFQnoPSAo2L6wBmcpoLrAzIHHWOfeVFLYN8fx/Mhn+rq0Geucs7HJuAyHVX5unkZ99+liAEHVso6V9GYsM6Awz7P65J5Yg+pWRLgkqg+EzunjSf+6LwiZr7RVXbseBl5fh/xYcRacev/O0SQtfwiiPTNnABkrV/+hRP7wQysn5IRSN/rmH8gC0/fRyrEB1i1M/2rHBKMs1KXRTrN7/xeb1NfnJyOtbiWQBtEBDJxDmqRmbkgLVXR2TznRP5SlbWeS0uPdcH9Hfyd0ZINV2IESeTAramqZoGec8eG0oJ6OQm/5gjoRtjaf3a0jSO1iaxzz2EWzImVOQApMj5mDE4uQpPvUBA3mvyW+Kdfdn7k7Km+5arNQcn1gO+UKYXl6wl9r5jGnS7tZxgFIZ5t249xK4mShbu2K0AgHt7lFmiZvpvbzZ2MH0z8xBcW85HIVaZn9KIGxNT/3lWWVN9m2CWeNcAjcQYrwKpwQC9Kuwmb8lFguXWp/m6njdwp2zhJStPQG3DUonIAqMtHb6vzFufTCqATKfGecYHayIeXB4nm28Gc6cLGNQCCwdRdbJgVCr0Jx3n0nS/b3f/b2b1/+b1x+ODL0ArBsjzo214T668Bd/4RdvPuEJn3Cwtl7kKI0BMMeCYEuMOYedHSXfxqrQz0z8zTmJVWtuphMTCGmbeo5fTG7hj+a4A8p8n22f4b3WWfqlc4zck/yTN3+3jpTVAZaB1GzGDsdky2PSYmoeYds3EzK9CIMmHGM/th9eIFbj4x7/cTf/4bf+w6HwZf6im3q9MiEBVtB6wjEG264EdFXeAmUDiKQAJgiZYOI2Lz8h7PkM3NminIbhGnDou5SHwetaSu0MBF26Flqc5TbGPutjNOsEAC3SMzDW/bOM/bf/U/L9nbcdQLN4U7DdO6m/2l8bEsyUhHnNCJf7kdL0f9nqns+jmqCkewICLZDqY+zQoRSbBWvRE2R1WtA8FyCk3VcUJIBBoUgMYyDJL+ZDRjvKldEAsJ0rQoY784M3BHC41s4I/XdNP7ACdsm0E0xbKahOiaUYXMOaaLcxymDos3FVd4rVvfOo6vIcKMk9Do3HzOXJm9XGjATloE51kZHKSf5mYlnKnKzLkcFiCKvWRl6xl/cZyzxQc6C+Di0zLsZK/ojTJq1125ndpx23reG8ZiBRYisvO0VWqCxlnCGPDvbsdFgCUN2vHLJCMRtn89OBdOkK42UOhZ2EYVDkTovlqdaO6UgEMs2RfgPijXfMXkautsUKkLMMSiBSeybICMybG/VvT9m1KHZrZ4c3cqLUGcjJmw6Ixp40viVPm0uhGGPBgwf4jU3OQGXqn3bGiFibGbsAY2HFHTJSdyxaDlC6yedcM+rLHphH43fkENxhA6yzgF86KybPGqULhP6tdQBCWcoMsFR24I9ckxOHbXJW9IH9kt/BxgESfvTXNl/hWW0QwlM+BuWz/8vPPs7WIUeFlOlIIKYQTOMuBytgrC5jTZamPvW/drnmc74aofs289yY+z7Qma2cYx0LOPWH8U/Gs88TjGQvyJbvt3xm26ZND3xmX1q/+k5PfgQTMg1eIMSnByXw2Efuh6KWKOi7wi6uU2BobwlOFL/JKUEnpSBux/MxSHmEKZj7BSEBgwkspuILiU8QkgHfnlnKImPu+9vCL7cBkm3E9/0faxCiPVNI/Z+XEFptLjYgmqAmEELp6ENGrzGNPidkKb+8kMZU3SlS37XbYo6Raxa6eght29yUQUGgRskkg2nx8EAYVIoCa6Fu4cS26fJelMnYMppktNi8Z5T5O2//neMQJko44EwZKA+rR2lTcgytv4vbUmDKaudQC7KFbYzKIZiAdhoF7S0PISA8xyPDPp/Pc0rBBnhiSObzzX1yl1LBWgIhxophNY9AmVwNrFLHYuufduX9u8442PKM3aSchTP+8n/+l28eevhPZO3SOnH6sp+3/ebbjtMoUdSFIFLWyeMuI7ndAH+uOXNoPDrvJabOPQEg9fFanVdCHrE/dFuhnMaqcs2BumdeQc6Ke92XHqvN+lI+SOGWmI689eZr/t/fldNaan1tIzDZzDMQks6dRiljAOxjC//aX/1rN5/9Vz/7kNXpuVp75lr/O4WzkJVr1inZMeb6b+1vEGKtTBBivCZL57tppALNMV/qCXDrA4Dk/vrtvkKS6iLPnA275PQlTz8gYxw7MJNMY/OVR44xPNhUOsPcAcr0iBxIjI9dVWxdx8YbC/pI/9lFINXzHWQm3Mlpd42uIOsiCn6MVWxmTkrMRaDap3oLqWh7sp8uLQyozFIJpr6f7JSxNKfGy3j4u1B7dUzmcdrV5izHM/nspYeBEM+0jltPrRX/H/rs0jkhCjWQstbblSDRRjjmGggxySgtlCykZyIob4OeB/vKV77yYEIM0swODxzMkEWd2x7VBh95hZvlaCL7Xnl/nkDIbu9kOKaiqP/1e3oJxmuyNVNZE4ap1GaZKbJHA0JSyH2mLFLCM3YYpZ4yj+ol6An/VroWXUBEO3lfFKBnyRPFB4TYqgtE8H5++qd/+hgCDIlnhVwseB6982v8kLuf+7mfO2SbjJS/4rvOvUk2LRb1yXNSl76ioXuGjFto2uK7qNLAwQ7HqKN53EahMQoAb3nIC27+J5BuzGNL8p6mPGxQ3Xe8xZe97GVHQl5HQ6sDEyLxV9lyPnqJoXL8TdEbB0dW/5Mf/Sc3v/t7v3vzHd/xHcd8BMIuAZBjLT708HEQlbowpJwTwCbGbvZ/G3bPJzv97ZMsTY96OiDbqHWcNmYHCFKfz3YdTKPmmna1M6H51S5z7DeZmADSXKfwp45rTc/1mfeqH2dMiOsZn9bPHN/7BSHaE+jTRpsKJF5iQtRvLBtPY6VfDGb5IWSt4xnITcZUWcIOm9HbIMTYxQAG1ptD9+pPYafGURsCXzlK9Ts2YeojDjOQLU9EErZnyUHrux1XhZH0LaZKbhlW39o2DvSFnBNtE/qxFVc/AQu/joV3n8RmDCw7CMRwejhHrmFWtNc99Jn7y68zXo17zkmMn8+5u4gcsLetwZzo7WTO/42x+oy7PgZAu66s+k72ASs/6fXqCEjvIwgCH30aN/OlrYX3cmRc08erx7YDIY5V7khbSYDYEOGY3/rt3zpoqB2O0WH32OYlX0RFEp0MXkk3gRDfda1G6/C9gpAWagJ4tijPQEjI8owq3qBgt2V/XxlTQc6/b2NCPtYgJDrY2IWUJ3UWGxLTManohLF7WhSxKS3saD5GKnSdkZjeufsTaveV6zCVaqENNCQZwkAIwwQcCDSPhLyJY9u1JbcBMACYGRcGlhdDMQkpetY4MLgUCsWlXeoAlimHDC7Fm6IDYIQMgBlhHtd7H4nni8dGz6eANwhJyfhk0CYTYkyPhXmHcp7yM4H2XC8ToE6mS/lbfrfM658+GFNbHOV2lPzpeWv5hS984TEuxtZ4mxP9TcGYL+MhsRQjImT7ggdfcEyjl9Vd+9EeoIMsCKMJiQCNjd3ZGp3laWu7MeZJl8a8dhqTAFngJqVIiZM9RkBeCEOiv/M+5fhp621sVKGRSVf3GvgUb/Jd4mbraXq3MxxjbW06ffa3hEHP6Ps+TCzd4/NewjEBnRxCTAjD2ftQ5iGUxslPgNv/vUbB+JGj9EayusNF6plMSJS+Muv3ZEI8b34Luxg/ZXdqc0xKNqB5bhz0D1jQTowIIGL7rXlRNmZHmzOMGdvGnFwK69It9AOnCJBwCBmWRT3CMMCKMI4cNeOAkcWYCMVIeGbnJKeyqekH5QAnQNxktNIP+lrIKpDb+BojfSWb+tBxB2f6PZlTRvkdEQLmYrJRyXRz0Im6gcGcmKlXpqOgH8Yk/RQrRRYDITG16barL7CDIG3doxRUaheCmC/ESDgxHQCKxD+AROXtjgE8nEBnUYrFm4yUBW9HDDlENml/f0dnToV6SRltQHEGEhLICRhcKy48F/n9gpDii7VbWSYqivAsGe5afVthT8/12hhcUvSbCdlC6rnGonGaIGODqBRui8GibIcDQY1d8X1xYgtEOSnY/s4AZHAS4A5o0t8MvaQvlDk5AyrUY/FahBIKgQuvBHjnu955KBqLmwfvmGZKxw4Z8taZNcbBwWY//MM/fHgmFBLF1ivBGWX3uEaGPesV5xIvvSU6hVwbCyuexUgbc58z1DC95eZvg77NDM0F3rqZRmszJ8nPJdkBwChNigGD9H3f933H2BkT2fy2LEpalbBovDPe2lVSLUVD0b/mp15z8y3f+i2HEZNX0WFP10AIJuSBx/zJ7hcsiti78umYPMTKiFnL2NBFE4ToZxTxZNjyrvd4tt3bOMn3sVWT40Vm9LUchNgUZWf4A2uNf/knARgK3/P+n4YisO1TedpkXgPHkxlxj3LnXOeF5oRtEBs1n4HvWW1xLQORN9xhdL7HYltnmBBzamyt0xgaMmA9APeBMvNsHaonVtA60A/XJuiwnlxPR3a+1MxdmPKsjsYrWW4NdQbLlK/OLootivkyf9Y0x5h8cUr6Ua52xgrV1xgfANx6EAkQoqR/JC6zfWxgzArATg8BsthaTo6xlWNjvIAWtpJstX3YNWuQDlQ/eTQ+PiebQ66NQ3OZfZm6e/6tlnNYzwAAIABJREFUb7Gtld24z/Hdu4/OQKO6mi/1lw/iWja6HKDGMTmb+if7MuX7sCNn4RgHldnjD4RI7IH6TIwdL5JOTQrhMQFo6X/2s//sOM0ypEUJSeIz2IyGZCcosoS7H//xHz/KVWZUW8jqowEh14x6ExEyz+iqx6BMqtZ3W0ltozBByi6z77rucz+/FfIGPY8WhJwxK3PSZx9D2tqZJ5FRncZsGrANQiiCjGxj3ZwSzAyCdqVsG/fQ9QQhGX6KXhvEqdXBE6EYeTRAMUWEraAcAiEtUlvrJBbKSxKjtciFC/x4p1ELAwgRbqQQGFtlMcC8lWLfnun0QuDIq+eVmyIvVNMi3fMX29OijDXS1j8LELLrv41JMI6UnV/5MUAILy5WkfLE/sjrcs34x0QFPvSxw+Icwa5OYRzjdEm+9/UPPfyhA4w44PC7vuu7jvEHQnoXTTJT/1J2MQyuBxgCztqbYfd9Mj3HxPwVZuHN0m/yB9D3eW7miiyndKdnGYPXuskpCciXg6CsnK7Wi3tcK3w2gbr2anugXv8D9iUiarf6JgixpvSpMQiseTYQoqz0bPNcLpPQOcAJcCsjZkc5sU7AqbADWWALOlreWLAL/jdv1u1kPmKlJyiP4ahNmwmq360Xz2Lvem6/qyidEstrbQMyyvV3eSJ0BOYNW9H282yQcTKGAJX6gRHX5J1JbNc/9sxzziBi5+giYRe6CJD1nHNLjCEmxTpiC8m39QW4KQcIMY7ZRvKir+3YSZ6Uk9wmW8lPoDQdM21pIDIwVsK9cgMgsT/J39QhypogZDqU5YtUf2MfMXC29rM16siWXAUhkmYwFtdAiIGF+ExE6MugAyEUOiDDI4UgLThCLRwjOVWnd0wp5dIiCbXdpkxDWdeM+mRCAiGTabhfENJkTdARyLk2EddA0yUQci/99+xmLjbomOxSC/XRgBCKKUpPeSm6QgEpnhbRRNSEkIBPEOJ55XXEMcWhDoyLRDE/cjaUS+ERfOfXkLGSonzPoIrX8ur0zzV181LIlGtO+hV+eN8fvu/mGZ/zjINWBV7EfTNgKfSUHoMsGW33MxCX/GpnADcPJSM4lfBmLu6FCZlAPQ8pozVp0mQxmWptzDWin/po7ChDu+G8boHHS1HqlzH0untj16my2pD3Oz1+iawUM9AivHHphXZnIEQ73/SrbzrOY6E3gMfNhLTWUo6BwTnerem+OwMfjcl0goTZnIprHMhFO7HUeXhsd0Jks/xYkYCK8gIr6icnfrXXdyV6Nk8l52VstGt6quQhIJW3mXPTmpogZIItf5fkHAjx7ByXtkAHZoQc/TK25pW+9p1Pc0EerE3rsbN0CqXo57xWnTEhtTOj5dPctNZikOq/vvt+6le6QFsKIxUqaz4967t0m+vTQVAWWcdU0AlAd9uxjQX5LqHWmm9dk0V/Y0HpIaEXjpH2Cd+2OcP3mH/JqJ43hg46NDbtJuXktJPurb/+1ps/+I9/cPdcDuDGPAN6+hmbFMCoP/WJTS2Ztz6rs7nPyYhBND/WnjpKPM5WbdmZTvXU24EVfYoFzz4FqJuz7NEkA6ZTfITXrjEhQIhJ2uGYyYRAe5AdJNiiJcQQNZQHZDAQFLxB4t041hYQ8UMY5s//3yBkK8cGb4OD/m8RhRYDAi30ewUPl8rPkDWpZyBrXtuJYC145U9aLqNFkDw/2xvSTmHNtm0mhCzkOZjf4vIp90Je/k/hFraxQAjtBCEUhPJ4O65TCH6f/rSnH0BBeSWXWaSACO/DuxwyWK5TDFgQDIdFSQHoTztYKAHAWcY6pcAAUSo8JDLaeymmwjdOwLWX5nmVveOaW9yFYzaooIim56K8P0sQkgKfRnbP3/w/b0Y/jBsAYn1azykzfXKiKLqZ0qH4CkdRZMV9GQQMJyBii6PQijDa2c8lEEIhY1FsZ6yO/bzxLIafEkyBGt+8vli4GZ45A+muuYdsSEoV4gG6Oh+meDZ5JBdTyWcc1GkcYkYm4ACkC2mUAxdALC+oMF7hGd+31tIx6s1xM1/kvVcYBF4y9I1ZDAOZm7H49KyxbFu0vmGtGVI7ojopVBsZxZk/kCFqe7q2eT4Dk96bTEj5DYUSAnOeaZ1pFxlOJwVUGi/1MKR0R978lI9eD5JB7gRXdXb6pzqAY4z/v/+Nf3/IKxDhGWPauUet0xJkA6HaK3m3HTTu5/RIP5A3hbEVBgYo/I0hoVvMld017iEnckLY2PlGbnrIPLnHmMfu5ngkC+mUHD9jUAJxyaTqU1YHzTXnE+ROUK+Mba8CFYFwczjDMYHp1nN2MNCSPF4CIUf5l94d42GhFh6BgTPx6FXb2PICMSRobsmpKFoGQeV2EVDUwjV+ZMpTUBrKuFAynjERod3p3bVw6pjvpoe3mYc5cFu5TYGeyG4u0kvPXzL43T+f28hvln8JYLSwzr7fdQRGMuAt0rykSVdG4Z7lvGwjWbtnW2a/LfqS4abyoISKgaeUMw5TsDfTlHeRh5fxyJhFWdeGqGdgQmwVAOlMGh4MgyGWj51IyTCgZI8iRSsbI8qSPMtNolzzluSKtE1XmxgMcty2dH22iDsTQgIsyv7IpH/o4Zs/fN+Hj1lOZstPmCDVnFkz5kgd+qpfxjBPJ/nf4ZpHMEgPPObmvX/43rue3Q4FFd7pM+NbWwJAU960ydgYE5//4p//i5sfesUPHWNQrgBFPt8LE6WbJ9RZJ+4D7ErsdNAhBdzWyIDwTMQ8QnQPf+hokl0yZMmx19/8zd98AMgMpOv6qw8l82o7fRLT0FhlbI11Rkn5E/A2Bsl2INLuEGEZOkr/rzGrytD+5pCxUkcefaG4Od4l6Dd3gaK80eRfOfocsO+6sUyGyEwhqAy5+6P2A2STLp8siL/JYocD9qp664kxjHnBiim3hErypR1sQsm/jZ92WIfmRpv1l8G3hhrrtqlrZ3PnOXPZYWTGTPvU2aGWnVi6c352eGeWf8Z0a1t9aZePPEVbzGM89E3b9xqqPP3m5AhdaRfwQu8AFn49Zxw44xJT//rn/PXDaWEz6Rv1iiLofzrNGAgJf+A/feDm99/x+48IqwUgyp0xH8an1zj432/s5GRO5vpPz09QkxOZbZnfJd+B4hi72tNYX7JxYQXtKVpBLh/BTp0dVuamQMgP/uAPHrEzP17SIzEvurxDoAAKAtT2KzkhQAgGhWKT7NQrwt3HQ+JxWuTqqkM1NIV+qWPbQP9Zg5AzRbQRY/9/hIf3oQ8r2Es/l8qe5WU8dj/PqP/GMyZiLsJJx5+1f35fezcIScG7N0o0EBJFru7a3DkChTVCynmf0ZLTSEwQox4Li2ch1mrBYt4oiTxTu7YYScDg8Y97/LFNlMw6yl0IQV28lWLYE4TYNocNoTAoEmFD5TKmvJFkVBkACg8fG3Kck/HAYw7DSaFQlBRPb31t/ICgvFAL2Hw84ROecOwaaY62l9M4NkcToE/mTTuNz47bThByLTyjjeooluvTAYNyMpQdFa8MY48lEOLSV99l0AqDtT3Ty+CMv1Mlha8OYPXAY24e/tDDx2fvlOGJygOZIISSNR+cHW2IEQuEFDMP7OUJTgA2QUmKNcCw12G5RxlRINOvsFRhuWvrN4/UvMxQWoZxMxNkubUw5y7a37UAR2GKjERrKvCgzs6oyVNtXWbwPZPc+S5Q39z5bibaCjXQ3eSWjFu/hcy1MSCY85DOzrnp3I4cITIhH0J7YmKnJ65Nyi0PAmCprL4rtEtXpDdyXhu3nDDtmuXvuYtpuQuo7sgjBwU4wORJODVuZI2cz5+SYn0nJEVf0DP0gnoxG456FwUw1kCV8eS4kPdf+de/cgAR/SiHRn1YDz9ACCBU2CSQemYjM+qXZDvn6BII8X3gtdykLR85SoGQqX8KMeZ8Jq9zvDYICXz0eeTjXAIhBsw2XN4MhWLQeZYUzCc/5ZNv3vEH7zgUtbi6jN8OfNEAOSEGHtLTuTMmBHVVksulAZ6duWT0zwZ4Pnd4WnfCDWdMyJmC2cb4Nm/oWjtve3Z/P1mevKMJQro2abAJRjIsZ0DuGgghFNMruwRCjGcUXUxLWxbzvNp/TwDbtkoZz/i2NhfPnOGYlHqJgBYjRQhMoIkpAdtqeWcWve8AEL/AhecYLgwdb05s208HjJHjCUIkIdo6xzj4DSyrlxECeNrlQwkGQgAS4+WasjtOfistsWF9MhbalsLFovynD3z4KOUJQoxlc+xz07E9r089ew2E7PDMDteZs3YVGUuK+MUvfvHBGuXRax9q2bbbL3/2lx/XSw40NgHdaODO+3C+An1BUSujcBzd4gcYORTlYELyDG3VdY5LBvgSCFGOe7QhwzRBSIpyGqe5XqOWAyFf+AVfePPc/+m5BxgDUM+Yw/l84CdjT6lOg7if782yzXnP1/bYMv0JILhHO2NGkjufhaMC97Ey9av5SR+kCzNQyZo+KQPI5L1joawTYM+8FUoJaCXTGaWcH/UFstJl2EdtrY8Bs/I3zFf5J/McDG1KJwXqlKHNhQXKh2jMfc7yNwjcIMT9dEl5IsKO1oBxtK53zuLc3abdxhlwcHIz4NaOKdEDZxOxi8YTIKfD2EShRs6UPhgjoWLsrjHVDgxvIHuGRKfMxIw3//Vfe7YNuQZCWlf6qe3qn/Zyhwc/WhCSjcqWJa9HW28DIZChbU0a2xZFyp2S5lkaUAsWkiMwJgadCYQYTJUL41DABgzN62RGWcnuL0baotjIuhjjJW9kA4ttaB8NCNkKZLbhUr0TLPn7fkFIwqWuDUIIaXG/PICZi+Dv6UVX9/QsKneDunsFIeogC8VqKYEZjkk5qNv1bQRrfx5N7XFvMfWo6KhtC58RxMTxLMhcR0arXyKYnBDGzg/ZlKsEUHze537e4W1TjJSNdm8QAmQDFcYuBao9QowSVdXRS/OweujqDjbqoCBtjJnZIFi5jYVxyWAm+ynVPNXm1BhRCrEVKZfp6bWYm3dzPZmQ8iNq01Sq03BlXIyrE08lm8dwuI+HClQ4k6W3GlPwAStt7X0yvUPGuD344INHeDbdoA8TdG4QYpyAWIcZev/HBC9n4ZjNhHS0dwzIbUYpQ9eYkzPJqUCs5PmAVeO3mSX90beD4XrCEw7mN8MfiJvyoJ5CKAHzAICyPav/sYnGozFoF4r/3acssj7lI4dAmwqhnAGQ9G1GpXEAQnohJH2vLWRceea6HKIcjkBCshnjUVjGeMiHaJ1r88wn8nxrv7lrvFoXte1g1MZBZeRhhnOam1n+Bt2B+JgQ/6u3YwFs2ReiVUbvyJnzF9gKVNUeAIP+4fRwPMwLNoSzTYY48JK1ySOmRLhY2+kRgN8Y03/mAyBJBtLdGfEZWtP25j99bvy1KfswbVj3JA/NaQm5HVMwnaLNhGyn6F7DMbU/Vivdc5zWukFIioW3gta2hdFAmjRJZl7uhLIrxk7ZmzTKq0UFdEB+6GydOEDI4z/u5n3vf98xsZK+OugldDwHZk/6GQDZxr3BLmY2EX/Uz5yEjQ79P0FDi/QS+LkXUDTbuI3+XGi7v5PlmMpvMzQTUJx9t8GH+zcouMaOuN/Y7bmZithCKlar7MIS6rYQyE1K2r2bKdhGsli5sjxfOAegIEcAMCMnZ0MdPEsJk0AI2lfbtIF8WVSUg7HXj86ycS3vkvzyWNTr/rZlarfzAJRF1jMuDDHZ9n1KmbcTLZ4hUWdJigGv+tpC9L/wjX4U492eu3v0MZq0sZ+exPT8LslZcrQ9Q3OrnYVS9OPVr371sStOnynJ5tgnlgQY9J1+Tapfm1DUPDuhG+FaoMXJtZ25sOc7D9+Y+E2WsBDCQoBgJ1imm/TF34BjXnpGYZcfHZwHnSwE2kpw7NAq7ZRIr3whmb07Z6/NDfRLzHZd3YHXnY/iO2NdTD9jNo1OZZDdkiONV+Pgs3kLfLpWeG2yHcasNTn1TWCn9cZYWks2EvDwtTv51p7O5pjMxvS8K7vDy4QnSjZPDxRuqk5tAFQY1ECXe6dj2t+BeXXu8Fd1G6ucoA1CyJffGMdesqh8a93OLkmqZNjaDCT1/Qah2qx/1omxsTZs5TVnbKL5F140DrY197ZvssuesoedORJAaleMT2PTwWLp7ksgozmejsk+pyoQ0fgCER1B4LnCaTmJkQDJ+dYfhcian2RhO+nNTflgj7B5G4REu6GLvYhHToiDXTwsycybRBkEXiVKST6ISfN/Xp6zGMTNxboI3GRCKBWKrHcz6FQefyzI/YCQa0xDSPpeQcisN+QWOLkEOrbSv4352OXMyfL3JSqNgFwCIbPMS/Xvdm5AloLY7SOkExnv8VBfOwaii2MHfJeSrPyMfOGWqUiUncEpeZP8WLDAh1fEY0Kc4QCE6AOvnNIUjkH7pqTJngXFK/FjMZ2BEAAbqLE49UOYwSfDz9BiQkrS1D/bVTEh6m1Bl7w2AQS5ziMrsa7wUR5yMefCVBOQu7fdCPqccTvzxBvD4rv6e3bfNpjuo0SsXQCu7YlCrHbFYStT1imZr/u6rzvOSmGYKGrG1G8GxVwpB4vgTAQ75Z73vOcd85du2UaQLLQF2nfKk08mFAyMZPyMW2OXAda+xi8Z8xk40a6ci1iIAIjPDULoCjkhdJwTNsnD/NnM7F5vsYLpwtqhT67F5sQMY5hKNg3wZ0RizCYIieGJJfRZ6CXwEUuZDps65RJILafEdlIgLM9eW8xNW33TqcbYr/HtNyMaG2LcYkoDDcZhsjytE+PdsfDTiDLi8//qaiwLBTZHtSvGYBvNEuDlZc0cpUCG90kBzwAIgGDt+zFvjUF1kacYtJgHNlIiqvXkB5ijX+gjMu1+jAm95HRV7RNF4PC4Rzmxhjkn7UiLhUl+C13XHt/7rnk/swXGLwDivpjCdIgyXGt8Y74Cne5TbwxoTGB1xlZt1rY2BrKnfvoIJkQlKVeAgTLq3TEQHhCiEVCanBCxr5gQDaDU5IDIMkc5KU+8TJmEGTvykpe85CiTsvKjw2cA5BoAODPIlTUXXQLftUtgYtYVKLoXQHHJuNeW+Xmt7r4LiEzQcWb45/2z3EsI9JqHXH/Pxmh7Jrst5g3QcF+06gQhykxJkpvbQAglkTLzyUvgJf2lz/hLN3/jb/6NY1ELn1jQZJDRI295bxl+3/vxdl0/l0AIQCP3gNJQFmqUYQBELDQKiZxH+zOmADba9XGPfdyxWyVvRd3ai06lWMi3NaRuZSrfZwlrFO+ZjLnmmejZFHmGbc739AgnCLkXWcvgmy+gK2/bmnWEu0MFyw2hhPXTDiXgQNv0TZuAvQwoj9AcU7zuA6Awn4xbgGbLa+yVMjvXgMxgY+zOC5ABhdrQIVgpwllegDnjr32FKAIwE4QU844JMYaf+1997s1nftZnHrlCO9F4M4l7nPccmB+GtGPG80xjQjwfQ+HaVOZR4cY2kLaNOdkoCXXqjMKrOWDlDMQIpZfm2ve3+XLatURwhrKcC8+1pT5Dr60b4MQ8ubfQX6ekxtYUBmhrt3utC2A4Yx7w2PR9hrc1t5mv5KdyNhOiP+T1kMU7B+RluDkLADjdARA554qdcj1GS9un0Z/Gtf5hPPzaxtt6UAfGVT6bNllvtvgCe/rEoXduSa8wMK4xx2Sz0G1gsfE5S1cwj5uZqJ0bhKTPA5c+Z87flpOYtpzI6aD2dwAw2ZtrZIPCo/7NhGBAShijgAAGiFDjMRzPf97zbz740AcP0GDgKGno0d8GyqCL0UvGAVA0djIhEB9g47PkwkkbXjPqZ8Z2K/GtaHaizm3KOa+pxXkv9897NjLfnv6l8ma9Z2Bgjsvs8+7//n8K6TXglhe5xz/FloBp//ayKRP1hJBTinlk18IxGab6PxNZPQcMuAYk8DLQ/eTyLf/2LTf/7tf/3eFhA7lAiC1z5Jd8AioWr/CJsgMh+iGc6BqFxfvg8QI3FCFZl3htDVDIdnEB03kMlAcQIkFV/zq8C7j2q21AyD4U6DiH5GlPv3nqpz71UBDWBeWsPMqGcixXYDIb/d3C3hR7HrF5yeufMhZLc2ld+d786Uc7T8yJ9tvFxsGYoBxFL6fLXHSqo7GNgTKGQCmmyjo3HnJMJBW7fiav2kbRzxejkTHvoZEXEsAxvq6rI+Oi3cYgyv8skbDzKybbEhDZIIT+Mu/mi8FIaeYcBEKS18a1z7xL/xc2iWEy34Eac609bQMNYE4nRBnN+wz3BYjJhn7s9ZahLsSlzdNznfJhvKa+MQeOJwcaJacG4ny6t7BgDECAsByGZFkbtMv8G89j59qdcK36yZpne04uTuGYaRDdMz339Kv6jckGIQHqmUsz+/sIEHJn52Jz2TkezhjqsDBMiPVcGHnX1+FsgZ5OsTUv9Azb104j37GJEl+tOTLGMdEXc8WGNjbtNFW+X/WTrSOHQjLnHdZj6+LOJXL9zPHc4ZhkKXlVRzlNsUNTfiaoq+6AcyDMWBgnc7VB4F7/h32+BELkhLz9d95+8wM/8ANHfF2hFAkmREEGyc4BtCxFRVFHpWNBABZUNiXrdDkdsxiVxUPyXVTbNcbhmgcfSpufWzmEXKeyuFTfNvSXWIVrwOQs5jXvb1Kq6xKISNBmG66N0zVwc1Z/17SXkJVlvUHUFqI8HcJrbIGD+tJ32uk5C4dxuPYT3Tc9/wxnngAFJX4KZAjJSJQWRundMQAImRMiqW5ggnx5ppASz8YiVVZUPBDC+7HQeX+eV58x8Z1QJI+fMvUdIyw5FbjxA+y8653vOvb189R7IVzv0xAisgZ6M205M/7H8FwDqRmhKcN5bcl8yii5356GNWkOykmYnpwyUtaxVfrdIVg8N4DDuKk3j977d772a7/2MDIUdIbQc4ErCsmzYuyMmgTVknm3PLQ7xnUAUhnq4uA4SIpuIZ/G1Pj5W5/ImHvz3ppnY1p/UqraOMeanJevlCGOpaDoMWjCd/QbmQkk1PaUfIAyJZ6n2ThvkNj8ta5iKJSjzRl15ZX/UHgptth37tXeQnatwVgG7Sy/Sttjk6yzDq86vNA7ibWtZwyf0KYEVWBPe6Pi/e35mVhcMqn2B5QCWD4DFvSEOpo3dTPO8iZmzk8saGeIaHd6RbsDAVMvNpftyotByhDO8XPNuDpskKNROZ35A/jSHVgJ35F9Mt76Cci2pZ9e0OZ+6aTJtNmkQa8c7595+mccW/MB9A5FdJ2OUv7bf/vtNw89/OFQIjn/1Kd+6nG2CPBNDvUzRyUAUGJoeV2eNRfmhRz7PuaK/Lfem2/lkaVCpf52bc57wDsWpDBcczGZMWPm2eR665vWYSFUuvEjQEiFACG//fbfPjwRgEGFvD9b7hK44uVyQvyd0HvJnffMQHau8ZoMMqPkPi+IMhGE7zaQcdv327ufIMR3xaDuBYS0KFPwH0sQUrvVPWnOlN78/n5A0PYMd6JdyYXu2zHGzXpMdJ1C9AxllQGwCANQUaYEMoW6jaQxTrhTqBOE+Ju3KI5qMVOOjBM5KrTjzZ8UJ88ir9zC1ScnFmYYekdD22YtBArGC60oHWwIQwmkaMuvvfnXjrwociwkoz6ei/qcm6Hd2gJ8GBsLCuhQhjYbG+MdhWo8KZO8KvfMw5l8f4lenbLZvEwPNpnIK5n/T0Onz62FFFkGNANZXJrX7hAn2fyUrb7wDO12cV4QyrmQjHXue/XXJ3khkjv/1t/8Wzff/uJvP8IcdirNnwlAXKeE6QpjbVztzpNb0hHuyY8+kY1t5Fs/7tOWQjH+jpmImSsXJUYhA2McsADqJDOTyctopxtqg+vKMafTc1enewPZB9C6cxx5+RAp/dobGxK76HrhMPVEl2dc3d+vPsRouRbIn7JVqEbbYyt7nuyaX6ECY7CdIW3P0dKmxsH1mB3jZ+w8y5gCItaFX33SH2uTvLSltaTw5qhcneS1Mdj6q+/bORRgUre+n3ni6rRWZ/4OOXTw4Ot+7nU3b3zTGw/wEchunPVJmR3KCVjpf7khPjvAzbi6n9NCBwEanPGYJM6LCEIvi2Rb6QWOz1M/5akHWDEX1qAQb4eoxXa2hmM2jFfrz/gbR88HxhuXKSuuBVICONnwQHGym9y6r/WSA9Caq+ycpzP9FNjx3V0Av5mQDULEZHmeOivh5oUveOGhKKDeXkXsnBCxsyoQimEULGADy6vQeF6iwaeYKP2StK4Z1e2ZT+V69txkCzZAue3+2wDPNgSBlVnu/TIh89mABuE4m8Br4zTbMsdgx7C35x3dGwjZ4ZsEq7pTkAES//NQC6t0mmZj1bkJFq+27Gxti0WbtCPlOUFIShcIkRTa+10CIZ5xLk3JdBuEMIC8a+2kILQH05FXx2N41atedcSBKQqKhYdmQQMf2kLO3/B/veF4xwO2ReIiJiTvuBMnU2yNYUDtEUb3DksUdbm3gO4tbxNUTNajv2fZ7t3zm5Guvvl9c9ka6zP2xDPYkJe97GUH84S5AQwYWrtfOBrWtPutZQDNHB/nDTzxL9z86pt/9WBDKFEhGdT0BlkbhBwA67EfTsJWrrwMTovwbeBL/eQmAD2ByQ5XlbiaR1ZYLeWqjDy38kLUa56V26FsKWntz7lJicdMkC0/ee/u7SVogZBkopwVnxOEtB7TBZM5qZ/R5a3zAJbP+wUh2jzlStuFN+3ywHynE2efJwjR9nLAyJY1MEGIdQSoAgm+86n91qL+AKzmqFfSNx76oR6GNO9eW7ZTpW79DuwXAshbzwltnZhja46sthPkkJk7IAQrajdLu+KwIspu3ugGuqLXGhgX38UsNP+xg9aCutTJGecoASXCyuwm+ba5g26LGTU2ARhts35yXBr75qVzVYyDdsZon4EQ7ZwsTc7HBNn97TOQ2poN8DUfcy1PR6sx6XPbuPR8jOU9nRNiYnReAuCDz3/wESDE1iPJfdFXhJhy8svLVJH4osHsECl7sXtV9jT803h2/WMJQs5AxjYXyuW1AAAgAElEQVT8G6jMNrt3g5C+77kdjqn8We6kXe8FGM12d3+fm3nY5aX0LLooxWugKtbCPHvW4qpMykT/LPQ8mbOY5TbKgdfyIiYIKR6JneAtYEKAYnHbsukBAnvwLe4QvIVLYXVsuHmwQP1SANplrng1XmHPI0GdUhr6VEKZcRGSYYQpHt8D2LzFaGLjUKJWntH0PGZ/G+NLcr3lKY++OW6+AoEz56O6Z30UrXFQjrHcICXPMyNrDoxJht79tunbtqtO88u5cDS7F9Sps7MkALi8Y+UYkx/5kR85wq+SU4Vkdr83COkEVUCEXNETAAz62tibcwBBn8rn0AZ1FV6ZayADoe1tJ2yXg2ueNY+FDshPR3aT4+lNxhSmyN1bKCGPNGXcZ7kyGSdtK1fD82QtoLHBt7kxppMJues93sk5SQarp7Hw6Xnt8PelcExjmFxaHwAIwCgJOeMae1NYIl2nfgazw7Uay8Iprqu7czj03frzvfFloMvD6T1iyjC/5rO/zaO/tz5rGysQU76HOcmxaYt//Ui2e8vvAa4eevhYMpgQAOQ1r3nNMWbkvHnUHn3AbHBO5Iyky92TPjSXdEnhQ+Nb3gfmEIgRUgb0gDNjIGRpJxrZkEdijrWzcJLyeoVCIZDW+AzHtH3a85fCMTEdU1/NcEzrIbYsgK6+xj52pfUzdZL7coYCPVMfFXL0TDbiVhDi0CAJWgYIDS0nxI/CsB+UvcPKKAsdtNB5pUCIQTYZGQdUvaQcigld7mcr3TzvrkeZ1ZF9f9c34q3syttgIqV+qbzbwEfGdVLaZ3VspZ+CvPQcZRC9p7w8e3/PGFyeSYlbxeXyAHyWzT7pwn0ioXJ790fKkIBG+eZhtMgS0gADBI9CBAxKSLKA2mnROQjkJe8vZe4z77PyUx4lejUG2DSvA/AJFPAgyJD7yWUnEloofgFg/Rd6MebKK4mUEet8AGEGO0FsN5XrwRvp0K3GkhdOOXWSovrkoKTc57xPz7E5OgPXe/43eOx//YvST2ZjcSojmSl3YcZwrZ+2CGewzuS0a0DLjPMr28FdzuzACAU0nvn5z7x5wQtfcOwSUu/0PGO7KNzXve51R+iGA/Od3/mdh0K+7addC8aAkXGKZQdIBZoABf0s1yavKnDW+MUkBVJSfrU34JaxUY466TGfMVXdp1y/yXBnOii/kIDvqzdlngySLeM1d7tMhiP5db81tnMwrKH6mDx4xnV9aku89raeXW9tZkxai8awcKU1q99CMYyk96JYv9pivNNBsVDKaJ2WIFzfAy2AO8MdWCkhtd0e5KHj4Rn9I1/jSU96xI6fvPtyjiYTQwfEMsW2xgYVzprypl3qcEpwOSFzfXKovbvoPe9+z5HnpX360GnK6gAK2v2mbHMcUGycW4vTmfYsgNeRA0CJtgBfr33ta48QM11s3ShHHZ43VtoQ4J1APvkyh52bE7sX65RTqK3ZAuUX/ja+O2ylrb5Xp74VYmwHm2uFRJU15SjZj1UJpFS/z+TvaMNtJ6YCIbbbKdiWI2cEZKAYnzf/6ptv/uX/+i8PdGjgKQXv8rBDpoSajs7mxVBkPCuUVkkwU0julVnYiux+QcglBuaSgtwMwr2AkPoSFZ7SOPus3pROHrAyEpDQ6zRCKYG8s6jg6ECTrIzYlf3qa1vEeglV7EBek2d7q2OgI9aiBe/TwrXDpGx1YHMmm80xDYlPJV7bjXF99L3rZEp7yBAQAvRIVCSTlIF6sBJ2rFi8vBrJXLVBGGeCEMpUOKbyJR+iRYEQTAs25C4I+eBDx1kCngGynCIqnEi2nRVSH85ASNfaMpzxyoDcCwhJfgLSjVPzORe5v1PWG4S04DcrNeWw9pI7bWUYAlkAnRCq35IVjSEgJuk0z8dzntEO7WF86Ihv+IZvONgLjAZm6n5+lCUvRcIgI5W8Z8Tb5qmP7lV/Sq/PuX7Urb0pTgo+g924ueb7qP9kslh48x5QKLcjJsM4xwjEejSWhcc8W3yfDHvGGsvLrE2BBp8ztJpMKEe7Yt5ie2K2epOq+9IBDJ82M04z+bX1ax3YWGCuzHcgxKe1MUFIu5KU5ftCMyW/mifMh3pilox/gKft3SVDB0KMSXMZqM05yhkzVkBgY20M9duYxxCoyzXPmtPm3jMBpimPGE+AFwDgTHmGM93xA+mkmGNjwc5hMNg+uY7aXSgufWfu9NVhcLFrHB76V+6NfnDqvcVa2fTcH73/j44DPo1VB59NGxAoTG8bQ/VlO1xv633t0C5zkh7PyW2cAhuu63Phrq4b14BMYLzxywanpwLBvo9RMWfpwtp6KwhBpfI8/RDOF73oRXcXTzsLUONRRr3VFBPie8bAwOuUgeZVKhMYaTvTmVHetO30MK+BlglGphLvma59tCBkIttrxucSaOl6BqE48u5Tk7aZEIJxIPlP/MRj8ekvgyEvw6ffvAtjyICoM8FgqOcPoZpMiHJLtlMWlN4ibk4y4MoknBKTeQ+dKuqToFKIu38ThEyPMQVZnDYvJkMbE0IGySPgI15LsXmDrnCMMYgu7t0mFvr9gBBxcGOg7fqQ10W+hW2wIZgQryWYALExbX7n55TdI/58J5HwGijNoG8mT3sm65VBvAZCMlTR82fgozaaLzKRsWlerPGXvvSlh/NQCE6OGGCRJ53Btc7JkEREYyinA5vqoDMhnPv50WaGQYK8uks2JHvqMx7+Vk+Jyim5DPcEIbEChSkKG6RY9b2Yt892oMxQVvI/50hd5ioDn3duHJTR2GurvzOCOR0B8MIjlT3rDYAFOCZLlpwkH4GQ4vpTVsvfiq2cTIi5FYoBQiSCB0KEXLSdTjAuM8zkWru+yhEKhJSkXW4Op0a9DHyGuV1XsQhzq3b9L6wW4DDe2qBfHREwQ5fmsRCMMgKdgT8neJd7NOWRM0XO7OLUF3WQETpSmUCD9mL+lUW/MvSFg23B5dTkgGfszYd2ACvAuXI9K78MuwjUa6+oAnk3j3bTBELaJhzATRd7xtgG0NLdgc6Yv8J4/s9J8HdHIiQvfTflMRZwhgL9XYj3GghJVmJezKOfmMfD6bmNCUGhAg6E02FlXnGdAJgsA4auhRYJKoGwhY+3CBUSToi62B7w8YpXvOJAfVOQ68jOqdgKazMl+/97ASEbIKRArinHbVwugaRdhsEPCab8U5K7TAJGIAmVxWsxRk161hh2vn+naAZKOoBHma6pNwH1d7/FbmunBWYRpSTNX7k8hWJSABbU3nJrYWElXvnKV97NmSiZz/MZiEvhmJRTRkAf82jyJnzGhKCJ5Sih+cklBSj8xyOPwdAXsqjO8j8CwZsJ2eEY8dpoX2OUx+Y5lKm+SoT90i/90sO47MTSLVsb7G5QcQZaJkhQ/zR2AcoMUgvaHMW6bCbEmBrfCfo3K7LbqV/ub87JhHM/fvZnf/YAQeSPcyFptbg7QBhwJWfG/tP+s0+7edWrX3WEc+QYWPv38yM08xtv+40D7FDwMRQMgjpSnnm5yVNxbnWlPMsZiT7P2ybT+slhahtxNHRedcYwox6or+xCJz4DwHSZcTIveYC1hxyQ00I46S31JcfptsI10yCnO5vrdEoUeWBLGxqLqbOa7xm+zQCZJwCTwZWL5V6Ohc/yMlrP/gf+O1CreQgoF9oqrO77zkYxhr4HSEpcVd4GIepVX2fZzHCM8tzvHu1Pj5kH457+nU5CbAsgsndrAQFknaNjHttRl94D0IwFZrT5oXu8bwfo5hg5ZK/3qfVcgNG4GF/lcGhcFzIWAqNjtBcrCwyxBfqqX/uskul8dLCiPgaY0kvaT6aauykLraFsSyFI98fcpXsKrwXo9COGqlD6dJBia0uW1d4cG23MgSD3t4IQ54Q04NgNRzArjEBgOiSMdWy7DhoQ99jCiNLS0PZBqxjC5NWYZI3f2c63gZAUSCh3gwEdNHAJX4IyKf/NkOz/o0eLf+V5GLCMvr6GQDMMUxGUbBWtbcwoJHV18qPyLfS8oibGs37z8lJWoWr38VDy9Ahp5yeoL2/B2JST0Xj5Lq9Fe6OzW6TaN+lq45bn1Fx5RtkZNmCAcenEQwAgJWgxpNzMSbReQr233KWMlR9qtljsirHYhQSFUDAvwjIWOW9CCJCHUfzS4jPOntN+/dA+fceOaIv+u1/SJe+F4nVapHrbOqiMueXUvbwZ70QB3rS/o72LyQYAO9cgGS03o8Ue4DPPJXLmfU8a29y4R/v9qMd8Jrd5NJ0gG3vUG4iNdbKydydpQ2AjZRINntekbcYQ+4TFpA+iu4EDW/IpSWVFtWesUsLGy5x4DYStukJmhQqvgZKUN/mSS5a3S64zcMlVoHuC/AB04Q59cv9cg7P+mLpyTG5zguiB6WmbpxIjk4NCmdthUvaej+6ZMqGfhdrOjOpsY0yb9mcIAkjGJ7aocjrXpl08gKNcBSFOYQJhgQlqPacM97eDpaTQEn5newIlxskz9IExNn/KVX/5JsrZ+qhde8o0l/5vF9oMc1en+dXP8hzKbXDNnCsfaOp8o97o3PNv/X/eegBtYddCyjlu9EA7XTjgZF6b5Dw5q6iEZmFbSdjuL5yhrcorZMih90oDdpQjT0/RbfqGLYpddj9WysYPttOPtisrHRZrnvM2x3+C5wlG3GNO/FqjzVOAtzIm+xGASf/HkhbKIW+B2/7ONu7vKv+wfbcxIbYv/sr/+Ss3737Pu49tiVgOStzgmSiG4Bd/4RePM0VUROAZC95pyaq82LwQu2koIuxJSPh+PCOLc3qT0TqVEUU36clJgc9wwDS83V/yXsyB/jS5Kfsnf9KTj6SmGIROvvRpcemrxew3ajdBIRQpB5/u8WlBt22tHRrFjLU/mti1DsRxvfiovigng5unOwUldDs9qxlnbqEnVMYg6jnPzf/VEbCB3KF/CzMFn8dHwItBqsv8KT8lmcFoLkqm1S/3UlIWs4Sur/qqrzpYNQuSpyBZ1LgAx8BDY6nPgJDxlBMSmKOEKJSnffrTDg9I3epTjq2oWBBeirr1I2ozOQV8xGy1hycTw5CSMv/FqGMmCn/x9tRfQl4nIFpHxiVDpj8BMP3JiMeIxYYFSFPEx26WD/zx0S/t8z+j7ycKl1ztxOSy6NVvPs2V+vUlTymwbX7tbJNA515tkMz7vd/7vcecJlc+O3QrECyfhGLFIL3gwRfcpcLPWMmpD5KTABBFnOFvfbSm1KvNAdGebQzclyORnpjMaTI7FbL2KTdZ37pqrj/fGatAvO8YkerNS2+tnn2mfzyjLHIy9V2Mwlwve7xywnySzUDQ7Ev9bjwKWZGVz/9vPv/my5/95QcIYRAnCCkEnE5Vd9+TnQ0iOhU7mSYPxsSnurQv54asb3lwbyA6Fizd4N6tvyZTY7xzogJ87tfGclH27qzX/5vXH7lfxzlW7/+jY2jtmvHDMTQXPjH6JcDaKQaE0CXWKYYDaGYnhWUwt+7lOLb+3SfELLLAiXOmjvslcAM65plOops48zF0ci9996cFQnI40v3bqTd+6ej0dizsXjvK2Ixqa085ZyD8eOY2EEJ5OBnVIDIEkswmCPGdfc4AB2VvgHimYuauESLbKikljXDNKYgmJsN2DYTsRWexNDA+KZP5E+PRPQ1MYMUAEsQMDWNBIHsLonYSEJ/ua997BpkAEybP+2QkM64BlxZ0DEcL0GLKqNe+KMa8pnYaxL6U+BXNTaGUp5FQpLAyZClT34d+G5eMTcpjC0bKeaLrlLm25wG3xc44YcQwBIyTfrR11kLR/pgQdWckYkL23FMc5ChFw9uA/IEMALjkPQwcUKAOW2aB3kOxPOaxhyEGQCx47EgG272u9c4Wffc/z55xe8qTn3Lzd77g7xzARV8pKGBTmwDun/iJnzgYPHPjCHbfATtTSWYIPW/stZ+cdOIhOQuU+VT/ZNL8X3JhScTmJMbInDaHxl49+hVzY6wddvSUT37KAVa1NRBi7PbulJ6tTEZvK+rWjLLtShLC0nZtoUi///u//6CUPasuYxBo8qk83p6kdm8RxYRKVJ1G+JIOaPvke977nmOXjPf8xI60RqszVsH/rdcAS0qw/jZnrdXqdx/5Myfl2cSmJJsp2oB+/0+jmAdufbuvnJWtz7bRnYmr/o7NKtyww6GbSVHPBCExZumowLHPAJQxyqtWJ/YD4PfZ3BsfZSlnssrGL5ClnPRD40n+9VldOUEBo+kouX8bQNeUN0GK+pJp9e75C0CmP41F5brWeAf8hWTmz9t+821H/hIQYuwBgPLarF3lA2fsVyySt0TTP4U86GdONgeEbgTclUePWZPak56VS+It4Lbpesa6EDkw9uSb3gBorLfCnuZYu2KzHg0TEvho/HckYjLSMwoRs9EcNoZnToV7pz3e6/5WEOL9EZQOIUILoVVnOMZkUOIGmcBYJKg8yYKdu897PY5nfeCBI3dEgptEN0IRFVcn5iDkAUzElQC6L8M9hSiqLk8uYKTNFoMEIH2htKvL3x2kE7sQrTyNpro9AxCYEM8UdwwAWBRzS1QKPcEjQHlHPFb9V38eRkYp0FRMWjuMZ4tSf6JGfWpXnmHgZDIaASTC0BkL5sMW6/kTXRht7TMlYPy02f9koldd+5tnUJy4rHJtr41z3iYTMhV5i2m2h+JjOJ/73Oce23CNn/HChgDImDUAhYfdHNTmQhqHkn3s445Dy9rBlbesv9i8Xqhod4z4bMaCkqdUeCRYQf+3q8CcBbgCfr6zBoqP+h4QooyjPfMEtYWSSc77VHcyou/KSFZT+Mah8B7GI6PZzo48ztZIhmkbe4qxMFHsT0ojucqoa7/1a04KHQJ03/Zt33bzrC971s073/XOu9n5+mDczZU2S+wFQvT5u7/7u2/+9jP/9nHe0PZkd/uAkD/+4IeT7yhjYLd8H33S1taPZwsrTCbUs2TCmPk+TzI5nHUG6PXd/b1FtXt2+DDQlrEOXPtfPeXhaI8x2yBkK333ZFiV4TnzrK0M2G0gJoYix4EenLshAjPGg4xon/GcCeHk1e4v+Ve98yUQMpkQdWV4fW++z4ySPhYm8XyOl2cKD01jOOfDeM9wTcAw1nd748mE65NBLs/Bc8ZGm8iNt+neNaB3nBcODqeDzNJx6T9Oyhd84RccqQZy0jol3FhxhJ74hCcejom66Iy2szvwU4iHLAX4tKM2AiEcfA6O4wKcqyUB3wmrbIz2/NL//ks3//GdH37DNxngzJcDNkHIBAFd119tKi9pgk/XjCm5P2OiyikyRs39DK9fAiGBlMb2DIjcHffbmBAvsIPmCDNlzxDUIUk4jnSG4giTAaA0oULxLYNuAIRjdNA9Jbh5zncNSMJkMMpryPMgwDEIgY+YDF5rCL0dIzqnDB6oZCHtKoO6iTg83TsxrMpPKPJ8MnhRX8U8A1QWSAY9sNFiTZkADXkh2qHMhGdSucZnbplTbmGEKPcOsFG2/jQPBKHxiTrLWOYJFJNVZqcBqg+inqCFUp2hEuV2ZHAno7qn03DLRXHfzPpuTupzsfxyH4zTVLj1wQJrfBo7fQ2EZPwoCUYJALI9VyK0Muz/t63W+KmTIgiEMGb63AFQ5U4AIbwQYSX5Hna/UL4UFEOJUgVAHO9ubBiD2JXioxmZ8lj0LwWdXGlHcpvx0s7kkNHxfKGMQpiUsPElzwxS4MBnhzWZR2VXnnnJeM35Ld8pz3d79dWZgVFvnmA5HzE3+mgNcDo4K42NsrUlIJ2x+8mf/MlDyaKuUdgBhTPvKQVFFqwfZXFcJLiap+R4tt/f0fzlPwTOt/IPMKdYNyNYuYVitEc7mpv+j+mor9MjnAxJRrBxiU0IvAaK/T+ZtUKf5kBdZKB7o9IzvJXlemHYwhOFk7Qz4Oca+Un/mTe6zRgyqsLq+lsbYk9iI1rbsU7+DwTNua196lO+59Mx+uRaxq4QSvos4Ka8wh/6OYF77E/h0bxu7dX2mDNlNyeu07mT7TQu1jqj/6Y3venuKxaEOd//R+8/9AawIGQrEd/xFK57j5LxOoDUBx868p0CSermoMul4rCXgxVAyqZIdZAfKDeNTsOEcIaEfbULA1myKkeaTmYPWv+tkQngtKHcxf6O5WtdFNpvvKfTMgFI5Rrb9Jm+TSeisW1u9vcbsNwzCJGYykuE8v7Bf/8Pjq1IxY6hMTQ2VGhAXDexwIqDbkpkcVgZg9JC+rEf+7FjQtxf/gPwQqGZaGUUs8sjIVAZY4PTbpAWZagvcBEF7TPvfgKekGi0WIKdkcirjtXwf6xHGb+eIRD1c05QiiJjnPLRD/cHuiYbE02p3JIdCYk2KMcY9xIv/XR/4YAZs1a2ZzJe+ureDF9hCZ9ToGpzCqwxLdHUHOp7oRj9KGSgXQCh73jLBLDtfFMp+nsi8QyaeU55NDbNvfu9CuDrv/7r755kai8/OTI+gDGZ0xZKpdcKGBPyMcMx+vL/8XavsdafZZ3HV5+2YEtxhIKYMAJxRgdx4isEx3F8o5MIJE4cJ56CB4ixRAUDwUSpgYQoStrEaFCsoGCQiTFRMHECb8Rk5pVMnMhhBgUtUixyaGk5OpQ+7eRzP/u75+rt2s9+6hxWsrP2Wuv/vw/XfR1+1+G+/9asA7F4OnKyDBsaSReoDWkbqvH6zSmKahrQrIdyoVPFlQngVHjNI54MCPs+o5Tx0lbKGW/PehRraRy+3yMH6I0+xlXkybu5FMGY79rao1zajO9dG2DMIOaZuy7F4nqfjZPCtHMGCO046+TTvdWhAHqiIO61doGky4GQ+Zuo3Stf+crD2972tlPeysg2/z3KiQ6NM/CWrOSdZTj3kHFAsrZzZtwfCDG/6QREn6KSed6lAoqsJmszshCA3UGIa9HZH1p2r/fub83cm0Exrj1dnREqIluIP/1qjgFL3jiv31wmCEifMuRF2AIyyXPvxlUqplSocaeDpp6OrlNfTF6dIMg1xuWewLu5FvEKGAWmc84yhEu3XXPtcljiD7QRwSDndsGJsi5gcfHi4nsOrVSJolI1cACLcQDUHO/aybYUcSP3P/uzP3t405vetNKW+misxoGH6CQgxPf0Db3mM4D/9Kc/ffGYjINdN+hvrGrGXEunacMcOU8z+pDNbB5zvXJ+WvtdL+1RN21YtwkA9/TgdOT9n76K/hMkXTEIsccf0LCoUizPf/7z172IBeFBjBZMVAQhMIFiNambGIBiNxgKUDvuWU/mvOrC4clPefLpQSYITQAm0nYfIvWn70KdfqNkJtL2nXZi5GoI8kojYMTqPU+ohxQVRrbYCK/djHa7GzAm8DS9/ZRinlYeZwtdKMvvGZAUBcZrfD2PhEEHPtCk3RYZGG1VQ+J3c0mQi4QAdehR/QGmmWCj+oOAx/SmCtk25olkU+DVGFT06NrQeaCsaIx345wgJCUzjU25ziJl7rEtVj2SGgTKQVieMUI7h2YBx/KpPJEJQgCTAI5xicSpaapfhk1Y1bs5aR+YCtyiOZBie66Cs+gsYhIIo1Qq6JzRrQxQgJGRRqeUiHeApjBo0a8iGu5LeaSsi4Dd94X7Vpoi4fberqfkR3vtLsgwBaRn29Y+GjXmqbyn55wxbU1LQ/z4j//4AooB3SKW1jDwSv4pY06NB2Hm5e0gJFk092Q5464IVhFf4w8EFFnA//2WgTJ+16Ub0CAwXPpEX+g+I1m+KxKUt52RSw+VZoy++ixyUOQrwGmes3AWjStkPSsSYkytpz67PnmNVumNjFF6JwCZwg84BELIR30HoMmHYm/jZTRzoNIt1f5wPPw2QW5GrhSM3+l04+NYKXT1m760UyF20eIi6rtD4p7Ggc+NGYCSZgUk3EeecorWOK6+5vDZz10C40UK2Bw1Y9OeTB2vXfVLbBq7l2G2lnSp0gJRC3VQIhZeThGXusrpyqbEB65RFyLKAcT4XbRFkWn6M4fLLhk0AnDsAvQZGBGB4cwDHfSe9HdRUfahU6qtyXxlB+PlokM5ptZmgpAAOvoViZ/ttT7pnR2onAVC9ihINnsB/fPSMXaymLBGMCYQEuIDJv70T/90KXEgJAF24JM8Wbk/e80JKYWr8yqmC2WbuEVOgWCmvA735GmkXFIcJpwSdG9FfUVREsCMfIh8EvXYuRna7E//hYQrauuhSjF+uX799Ah5Amf+mCjvuXMNzMdYGS+MqC8MrB+0sfjlko25A8dCtfrJGGVkUsJol6Ixf32XE89bykvpnulZTRDSdTFwwpxC8F4dUF5Xa6svQCpllBLQV9GfGQ3Qx/Qg/G/sAEFegUiICBvlIBzagxWFQkVCHO6zxj/SMYQMDc0FvXnqnQIbiKV08Di+EgWhbKybe4BAYFtOV9rGS5u28+J3IVOKQbsZBPS2Pt4L5wM5FDpvqifClvpqF4z5Aj+lWdC07Y/VNBWFdG/1Le2C8bltfBW1MfjqKtTDzMhMoKN1c2+h2xR04DVvp9RjALoUBzoBiQpHA7XW1lgz9nnwUreiIDxHusQ4AxrJ5Q5CAtrSY6/99deu01MrzMvxCWDk6GjDb9YyEGLO5MM89FmKOEA9QUheYutnbEUE0iv4+BgI0g7a9ETVCWwy2hnulPHlQEgh+4zwlNcJfs2vazMGpSgCMjlX5mNueH7qV/zOUDKqdmfgLWtXETT6VqMEVKef46cieKVdyVqAXlvkmaFM9ug2/9OpDLK/dIqxBjjIUmnwnLUMOFmorinQZE7orq9Arvf4BH3wQjoth9Dv7Jo/cm185pzMsm2ccVvTZQL09+IXv3iVHLSDMcOfHkYj12pPZENfMgzSi8aNLt2LX4F5ayMiA4hw4jn16tX0IxVNhrRn04e50D/a2Y19TsyMHAUcXI/GrX+OerrgWPQim1CkqajdAhNXXXpCdvMvEjIdpWT7YYMQRYCIAo15EFX5WMrZ7hioDkE0bILCeIyCAUJr/kw0Y2xRDKa92oEQ12PiWREdSs0LcK2uPIEAACAASURBVF8hxbybog89x4HQlL/u9MY8nZiVUtcfBGncCN8WWcTzGyauKCkF6ZrCc97NG+N2bgFDl/FPQU3QE9hyj7FNjyrlPyMF5ktZBobQMho1/xbdewBFu4SMAiC0ATBr0BMrvbcFsBxp53o09tJl5Qp9JtjCh97d31MeGYaUG0VlfSuULLpReqrr8px8jqFjdKDTuPWhP2FPoVDAl2chmsaAq+QHkD25FQDRl3U2ho6M1r61oVDWU3SvurCKyDqYiJLwQi+C3kmPjLgIiAdM+TNntFH5DlD4XHTAeItWVSzps99T+PguJWwsAcue3Nups91vHAFT465wOU+xdq19J8jiFTLkGlEja8uzYmBWKurBB9e8GQT/l14yfvzhj4wpkLOmFSBbT/9rx/dkpi3JfnMaqqiU8VpDYzVHbVUwrr5MoZ7f7ZJDjxTnAqEXH3jIAVKF8wPXPZEXAPVdOXa8o5+iH6UHpuylKK1fEdIZ4TSOHKGMVcA9b1EfyekMNzeHCfCLmqRL+m22neLPE84wZhhmFFh/PWKhdS9FoS//F5Hxf2nixtmcu9bvrkPD9EU63NkXUp7WK68Z3aq767vpWcf7cwcd3puFpTkgrUuR0XYBmr8/xt1766i/dlQZY3q7+kHjwIsAFJ2BP4Ekv+NzfN/8czzxXnIW+HEvp7oHyrFxPpfm8+gIAE0kRIRUGwqu6aV0mrHapddLZLaC9fiZ3XzJS16yZKWaK3zhz+4boMP4gY1OoHYgmn7Q9IO3f/Dwx+/446ULgRTzMGZrTYehh7bNORCAlulf/DXXJtBNNwFcZHsChSlH1eolK8lG0bh5bfyZ/cBzOaSB+HMjIZQ9RkRE1boIp0pYKNgCUQZACMSWoReuguYwJQbI4GMSg8rA5VkEPkwqL7s8ePk+bRcaRXB/CQKCFl5sZ0Kfq0MRvnZMb6HzlA/lrF1jqsaitIb3mVPVn3b7y/jk7WXsm2Mh3LkovnO9hcwTNhcLbv4pJffom0HogB9jRo8ZCcm7jdEKWycQrtcXhmvHhc+u++p//tWHOz9y52k1fpGNDKV+oeVC6gwiYfZXGNdYGCWoHSALIRf2L6KT0TTOGQmJZyYoyVh4N1ZKjHDYmSWET9hsz2VItfW85z1v7Y6hcNR6WGf3UFQ8MXPP2AZCUtaAjPok/KstCkD4M1ozund86I7Du9/z7lUcZn54SJsUV1EI35eCyLsqypBwWitjzPCiURX02jKmohGFqaNVcoGegQTKBg30jYd6yq91dn/8GRi5+667Dzc8+obFjnivY+6LIKYw4mfKzXqhUWCjYjj0NQ50IzvGp8rfYx1ayxRZ48NPZIQX6MwRW3VFSYuEACBAZBHPgGkKTHhdIaDcuhodUUTXLqV/8nyQQv2lK+K7U4Nwon+sX3oooKGf0lDdZz2KKgQYteX/6FTbrfME0TPsH+BuzEVUGLhAyNSJU6kvgHbSZ8aqiNkEFUVL9FWUKHBfH0Vjam+m5lwLEDOszstQ7ze96IBOMlqUpwhdUWi/91vtT10VzTJKxmReM01U5A2f4ml94Gvz4GBkG5IV42xreJEZfNvhj/ooMqR//eE/bXPuOuwQv5OrwDqeJ6d0g3M8RP3YRfTRj3QMBz0Qq21OzjEQghb65TCoj3r729++xpw9Mhbrpg6EDfWuDkr0AzCz4UM0Rb/sMl3I/lpvToPP6RBtziMkAguuTf9N+5aNjV/SX9N+pZO1XXou3sx5n9dnzwLkOc7J6wI/56VjXv3qVy+CMdAmScl8xRO+YoEQhPFXJKRJQIsIiADC2ohswBiinKbB+CsPWYSAd4nA0Jh7Kq6MqTEEhVtutehFod8IULrD7+XKEYQBqcaDkvSZ4kIMDJDCCSyUspiEnZGQmV+mYOcZFCn1HYTowxwYxBbV2GbaKBASkm1robEWCcnrC1nOaENCZh5oan5oou+24/EajBlAW9c/4tq1VjwO91gr/aGhtgmifPEy9g8+uMZvPYxNwRSjUGQlYFcqK964HAiZkaNCe3kvDK6Ih0K597z7PYc3/8c3Lx4xH+eH8BI6TEhflAhwxJBeDoRYf+CCMQWszJGwm5+153mjEaPJM0SHUgH+R3tzrG6mHGve7wzXxwfmlsCicwXJGQXt+suYUZwTuJVOMN/AgX57Hod2Ap15uQAKvimEHeBPjrzneTZOYFNbRQNd0+PWA+jmFzASQRKm5qy4LjlBR+PHN8bAu3Pom0dC2ImU/K1Q/nZuwwIiFy9V4RftsJXRIU8cIPcG/pKraD+9/OaE1sZcqsz3aNEY8/5aixS3zxnV1iXgfxYIOQVXJ1tZ45cUcjVmExQUwa2/gIp7clTOAyG7EZggRLsT9OxggawD7k69Vkhsazr60GvWNJBEPuiR6Jm8FPVL//g803lFSeo3OmcYA1T6cS8dAxwUVcND1tv31U5pA22taakEstHxB4FH11dPlwwaW2lN8+7JtaXxrIfdMc7dUYBtZ5frHJ6nron8FglJ/06g1jz1qy1AWgRWn1LKdviVHkkPtCmBveV4+f22225bdlZdiEgMfac96VdyIFpLR6IfnZVuDACWFp90R5f4Kp4JIOcA7zUfOdCBkNYve+n3+YrfWtec5Jy8KwIh8rwUOkZEFKiPkUIwuXSpmhkJsbi2S0rH8BIpsp68Sejcl/FHKN/NSEhFevokgHmdJuZaKLV0TOFGDFqYaSG8qy6sB/+U9pnGfU/HFIoO9ZVLzJPSbwYxBTVBSEi+s1PKA2qnBZoLU9g2EBIi1I/5Fh4MhOQ1a6udHjMd43v00K9qb/NG38CNxWZczROd9S9FYQ7eUyqFG31fMSejlLcVffM00NF6MG76xwcKtczHb+VvM5gpmbzm5ruDkjzQ6FRxF/ADhAAV0D4BLhJiixzQ27kZPOqPfuxS2qDTemckJKCrbzwKXEjHUDzGLRJSZAPINi+hV/xOCQZCzDvvx7z0wduvZqLwdd5PnmjgO+WJRmu74MnzRAK+rS1aFQmJbvrQDsCkfXTqYCX3F0EqSlA6w3oHCPFDh6i5v0LBlH+puKnEXdMhYXjCtdq05sYIWDhCn5HwPfo2f2PyLJk/+k9/tIpL5dcByE4W1p5deA8xohcunWpbDRQa4mVHBzCQ1SDkQeuraJz/p9HTbunSIiE5Ha7NOM8UjDkECLq2VIl7jG2+4t9A5NQdGcqiFAHXohfm0H0Zh9Ynzz5P/qx0TEDFuluPHCvziBYzcmLspQOqD3Cto/il8vBUzpXrSsFag6JExu1eslEoP/3TGTY+7wbKd3ip39A3fZ9OY1DJawaTgQ5seO+UYmNAmwA4erX9t6hddiPHjp7s2AG6wxxcq42OG7CegDtnWhRElChZEaEQjQBClCCg6zLiDzz4kJQiGQmErKjSNdeuaK0oExBS3Uk2p80D7nGEPsBt3oAIehizWhDHvhsL3Uie2GEPHUQvDolrc0zSs/Fyzv+xc2+q06Jf4t94PKAfCAmk976n28hH/F1UMN2KViv6f14kpGOaNSYUpAgng8s79CcvpYgp5aq4T9EZIriWUvfymdFCdO8YtvoPk0X0hYxOnk5YzilC5H0naKUXMMou9AktQclbNIaZMy6cN4UQYTBvTO3+PVxZDUrneliYdvVgWMydgenQKAugPwyjdoF3h+H3RfMZE3hHT9drD/DTh2hD4UH08BlDVHCGhnM+2mLkAl9oBczkYTHU80UJVGFe/cv8PeAX2td+HqfrM3LG0COrp/cUIIw+eZM+tz7LYzg5LIqQ+cNTQp54ifA6pTfBVocA9FqXlYa4/+Lhjg/fseYNONcunnOPEGzjxIPC+8bh3nU+yHXXnRpG9OURyguju7UISFubeDYe1Ffrbw39XmTDu7ZnaN2Y8+rwXJETdAqQByTK4+Jh9PW9dKfvtdP8ArMZiUCH/jNe7iXTgFdtGQd+LTRcdCTjrJ+iJUVCzDHF7z5gUMo2RV09CqBBDr1bF7vuRFjteBLdCqjsz/KYvCdVUyrS7ii1JdrIuAb6oncAwpiNs4jVbBMddiWZs+G6+Ny7vl1vTvow70LStVnkqc/d43MRlNl/nmGgo7Xuc/2mP9JHrosWgVWyWE1PgCben/ooYxCvpgvSOT6rSUA/PN6YyJ7/eyhaUZNlWE/OcpHezoHEv1K0FQvnjFqHxse40mvG53rAx9wDusAAQ+83vNpOwcA+nseXZDpn2bw4DfRYTl4px/i2NIH14ygXcdGW/+kNssVm4Q9gX0EqJ8hLO7al00MiIqITfT/5Jx5KVy1n7MLVKxrCcZOOoV/wlDmaD0c7ne1+dKff2BbOl4JWMoOvyY8xKaSVVuY0oZk/dtl8ckBn9M/4cwwbt3X0Zz3Sv9mSeHam+9NR2vJ9zkogfWYRsusBLX03nnNBiAIcxXkYx8Tb52/BFdcAITxTYaE8SzsGIGn3YUqKxwAhaoQ3eIuSQvRuAVKuKWYTD736PySdlzwJmfdTlKLwUOCmFES7SUKtETBFncHUXgWihWFjaG0WvVlnU4xcZIovz8N7Ho/72wnhfszRGQotcikQ17qGgOR5M5Bo3oPiUnDmEAP1UKXmk8CnSDJ4FWftSDfGcv9elDuVsnm517sxU77uzdC1lcs8AkitbwpxrmNK2m/lfcsB60dEw84Y9BIKBQqKPAAhjB9eCYTc/sHbl9GTGthBCKFeKYAHHjw4pvmNb3zjWmtCXhi2R2sDZYTbzhgREXMsauZ6vyd8eel+pyStl/8DF6Xn8APaloueIKR1sm7VUFRA15q0DbYxu0ffKUyf0cEaz/yutSpFkDde5M8axk/ubddFRrqUR45G/MaI5DlpX+Ecz1DIurRIKVTt8zjJgMPfAJGf/MmfXMWspY8e+YhHThv9D/4H3o3ZYYd27jE2XvFSPNlck79ASCB4KtUdhMxOdxDSGuqn/+f1OSx9NxW0ewrZ93sGa1fYeZbGH5hsrTL46bjWqg0AU/fVTtEd8uO7DFDplHStz/iN109OGDcOEBkmE+aH/0oL87rxRMbFWCu4jqcYVb+TreoDA+R4Az8A+34vHVX9oLWxxngSINJXO1nIkHHQNeaFF+/6xF3LwOeg0rH6NF8gCB3igaLE2Rg6hozTLa4h3/rkqBmXFAiwgffZNrbR+NtufiUgJD51LTAHVIiicLK0C4Ro26F+dux5mQNAJDWDburhjMkc3SutLgJiHuyD7cXsHbpKM9NRAZFj/Oe7eMq105bu0avJ88nzzGQEtFdG4sL/rouJ33PAcpzceyYIITyUGrSHQSw0hS4MirkQH4OatEXDKAaPsBQREOJ3W/ISJIOukM5gCmHrqzoDhJ0gpNBZIAShJyio+CrC5YXO0E9euWv8n9eKUG2v1T6CABV5fsaYN+t3ypZyNY8VRjrJ7c9IiLYzshXPBkL0r019BkLaIdMimU8KI2/INW131re1cF0Fiq4P0E1FF3MUop4MWBRngpAYbkaepnI0xiJOMZg+CPlk1rw246tQ2O/oUMHqDn4CId7RrZBx/QVCCJZnOwRCXLeDELTAjwSKkF4OhPz5u/58hUTNh0JVfKZNykc7eB8fV+/iO20Kz+LZFX49id6VlsiTYxTQuTXzTnH6E4EpDVOkDt1K8aAdulazVJrOfUUstKc+InBMMXX6JLkpdJ2RLoSK9slR6xJY1zZjkPGtXgJPF8otcqINv7teX34HvIAQnpu1rrgwh8H6mZfQ8Utf+tJ1+uTNN9+8DMRSUBcvRcQWP1y4agHFhxj5k2f5SJ+96lWvWvnwokeNJwDivqI5GatAWW2iod/it3RLv+8gJC+vSETphAkqdlASCA3Qzd8DX+malHTgIUM+gW48V7jcHIrkJeuBm9opaqM935lHum1GQrTlGpEAxk3UEfiwZnjLQ9080K1obmeGVLe00sLjIXHm0zOMkpdoWj0SnhAB6cBD48LL2tEvw9zhd0CSuXUStnkZf3U1FZRWEwIAdZ4GMEWuXYtn8Zy2yJqx6N/8Oc7sWI/lCNwbJxuIdlK4r3nNa9ZSThCyG+0FTC4+cPDsoyK8Ocr6UY8mwiJNqei6TQjOAvnN3/zNZWfbwqt/9ZbkSiSwiLmzjehHRxWQQ/VWoitAZJEj6zQj1fFg/JD9yImM33Y9PXk4hzVnY0Y5sl3Z7SkftV1q8VwQohDVQlookxUJaTuqKIjJioTYKZN3QLFIx7z7Xe8+/Nprf20RrUr5agISYsxiEpgAIVLoq2DyvvtOT041iVBYedjCOSmGaSCn1xeqLY0SYFEk9FX/7KseUjg1Q97ltXuEOqYtJ2qs+qcMJwjxXQVn+iFARSOMqVC5eyrem0oJLYoSZTQIoDG4ByPnCRQ+zSvVjjkag5dxFL6d6amMMqTf9rnGkGLIcO1odv9sPBRF9TfoYgzoVNQpQUfPkPIx5vQd5q3aPYOgvdIxcqQeYlY6Bi/uIASN8SaB/JZ/8y3LmBlX6Yq1++XktESeD55mWAm50KanJP+TL7v0XCD3CHGK4GlPf2pT7Nk3b4pggpCiCIXIC2taV3/WpJSO/9FpRkKKKrQrSnuAB7q7NoNmHMLUeYnzGTPacF+KfIKQeB+PGDdeE2mjvNECnwltr4OgpI++5LrDF+77wukTgLXV827aPUWhi4RSdMCaI/Zt10UD18b31ta48YAwvS26FKyU75Of9OS1M2aN9WRnweVAiLm9/vWvX0fpo9VUjpNHZySk66a8laq5EhASbxfdKvK3g4752TrkMODnPV1DtvP604F5kek1/QTsW7cAHh4speu6QETzCbAEIq1pUUpylUNjzAFT15AR6ysKmNPWLr7SyPqqvmzOOcNViD4vO/A79aF1q5hbf/hRm/qwAULthPGgU+cluQe/owmdjCZkg4OI/6yp/8lH6W3jcw9A5Tv3+cvZSE4bK/7UvnbwmjXyR//gd48gEMUAcIBp9Rm7TksvoEPpoIw8ngC8zJfjc+Njb1z3287reqkUz2RCe/OptsN4HEfgO0AETYElgFH0qlOrHfEuooKm6KPNTmrd+T+drC9tTfsTQO0e44/f/FZkOPuScz7TixOY5aRfNhKikfK8FLBIiGiHmxSS3XTTTcsLxCTC4hb9ne9851ooCgejIojrEEphaztcQvm+J3AW02AJQ8KDWJR9KY+EOEYsvBnCxwRFOqYBTRBSPBYDExbuT0gzDuatzeoYOlNiz/mmNCjrwuJzURNkhsXvM7SFwfWXksSY7ftvHAGrkGk7CvSBRhmHIkq+R3P3G1toVP9T4UV71xuTfirkqm/vhDJvJkNKSaT80Fs/KT901hcwxrst9BkgDUgZex5Laa6U5mw/zzSQagwUIg8E2kcv0TWhSm17AQW26FrfmBxPGgPwEjgFJHxHUDtpEW/bKkrxOQW1ann/o2UHmUnHaBuP2Yoq0he95/oHpEpf6G9Gr/ICrK+5MMKlkVaK6GRXTnwTPdzXTqP43Ge0nzn37sv4aLO8rvuqnzCueL60jfkVSUyJdP1uaDOUxmWMZN/zMShGoBAIUcTXboPWnDxaJ7zA0wMmnUlhW39RF+talG+nbZEMcxIFsXuPwcDrheC7pzRl0cF0Qmsyt493jzWPr0ofVhyONv3e+rbbInrkAGivSKm5FuHcPWWGMEXuvfWvPd47PdLOtpR9dI+utbu3X/QTbYp+tr1+RkPdV0RJ34yduhChf3Pynd/Nt0hvdoKOMr4VWj85sIqe0qd7o1th/6lv0NqfeXhv99W+7rWbLM/fc7yMp0db+C6AOZ1Wc8d/xozf/U+OzbdoT6Dc+lsfusa86Q16xpxe97rXrRNQyQcbZ9uu9tARLXowHhClHY58jyQppQSEtBOxSGERLJEW7cY31WLpo6gwB4QNzmaI0EpZ9zw1joG6Kbt6bPVVyI2+1hId2Gz0tFb6x2f0uzGgyXSSo//OX9FYG+mT7Hn2ruhcPB0PFYX5B5EQDblZZ0CIvK1oh4X8+q//+lUI87SvfdryjigQisAfZRrSMmm7aLyElQyUl5Uwadugq0wuVJoB78mkxtJOjxjYIqT8773n3sOXP+FSoVuKWRsmZ/EKEaf4Y/IAiLa1Z26FjSuSMmbfu7aXhYhJInj5xa6xABngKoP1r50UaItkjKWhAg+F6lKgodgEvrB8Oxm0WRrANYX8jE/b+kCbQEceVYILUBbOz1PNk/YZKNNm/Wt3ecgnT0xGQ0LLY4K+26K7M+sM600Qgs6z/QCSdSnc7HfeuSOTgSQ5T+mYzg/xKG3KofSX+6QpzFn0rjUUHdF3xZzGyFsQviw8XVjWNYRcP3f+7Z2HD/zVB07PDpEbBkIyTlMh5v1kxMvFljcv3RIIKT2VMvb9FFo8ZB7GFzDVX16I+wInAcBJ+1IUgc940+f4O88H7f21PR4f7J57qYvprZMBsv97v/d7h9/4jd9YNBYJBdbcT7YKwZcuMkaK1vW2PXpYWrubpj7YjVFOgfuFyaWH6adSu3lp7vu/AULQa9UZjYMLzb1I6w5C0G9GJgNG7jGe/YVWRYfzOidosqYV1JaumzUsGf4pX/v6T36ZRhwtGxP+CphOECLSVCSmefucLrO2FYk2R+1W+xEYSO9Em5yidKN7u3/SKX3bnBpndNz1jHsZduPjINNfE4SgZZHW9IvPIiTtDsoRpz+1pfhZexwVcs8pYtwdS4Bn7ZJRNB/g68DB5Fg/7B8QkrGmJ+ke/JqOCuiZI8BgVwygWL0kGrJpxitd1oM46To6GGASqWF/nSWCds5vkr6mz6SwAB96EB3QLlrgZ+PHz/7MC+0ChRPAB7C9V3iPdsdASOmz9GGRFuuUnT4ThOgAUpL3sgcZs9mj/KIXvWhtD0IQISMABBF60JoFh7o8IyJlYgB+t4OGN+qzQSMA5EZQLbR7TXpGQixeig/RCml6pyzd24Tc7/vyqC1Y3jEiFZ3AVBaCsPgeo/hOHxmtlNj0rPxfeNKi7eGqQs9dV8gzb8H4Sl/kNWtvCleGzMInGCF3c3M/RdB37VDxfVs2AyHawsQBC+M1v0CIOfrfWrRe+sgrL1VmLBk+7+apf23jEwf38GwrkivEt9e81Le5Fx2ZRjbDF+gxLnPgsQhbYmJChC8ybp5bAoQULcP4IhwE6Wu++mtWmB/dAQqCNUGIkC1votqNokDGwXvBl/ioh1lZjyIhGf2pEAt7xzvzeUBF4QIUFTWjVTzX/3m80TrPF49b2zzmvPaA5O4RJzvGmGxM78r6kiHv+MD88oACvNNw7iDEfdYRzekCRb7SV5SgM0PwBwVZMSMQaRy+VzTHWTEHT+H9xmd+4+kDxQLwu5HJcBirnTTOi7F1kQdsPcwlw9WcM+p5qjMSEiA+KxKyg5CUafw9PVTttx6NgTxM/t5BSDqt/PgEd9MwT9A5QUj9FwEr6lU/OVyBUP1ZK+NsK2jGo8jNBCFvectbTo9RKDplvQOD1VUU3fY9WSpiq81q4op4RLv6q6YgHTjXPDnqu/SB+QRkdp7vJG7RYm3mKKJbzgYezBDTY+mWjntAA3PgpHVYGlDz7d/+7csZEvVTHE2fAMKBEHPC79a8esMdhBgvfgWe6RbFrvpYa3/VhfUUXpFc+pTOylaVntNeER33itR0wis5M2aOkoMdrZlorrq2z3z6M4ev+5dftyKHHKxkaY9MmYPxGxsderlX0UvXx3t0BJrnWKUTzbvr9On/BYr3LbpFQgIht95661IuFkwkxBZdKMzkREL8vevP33W491P3noa/7I5RS6IDC+8PYwIz1Y4kfICNwSOMPkRUZiTE9xbThEwsw1O+0WeTwQxFNiZSq6hpMuMsfEwgi7RgjqIGKa0JQqbnkLc1kXuh5EJamB2thPu8U5SdtOla484D9d75GikV17qu0y3RskO5KuarT7+Fjs3LPHjiM1xpDKUVfF9IrjEYb0YyQxAgKB1UMVrpLUaLISc0+s1j8m7d8VSKq8LfQIix1351EAEmPGJ9eSC8DyjfZ6CXF5wX5Th3IMT12jI+gsm7cU91FARRW9IEGQkgBA93EFPpGDQGQgjrp+791OH9H3j/4i9b34qE5NVMIS3isUfKiqLN3GkgZHqHRbKWAbpw9drK7Xd07AyDBNj9U9gbxzTCpXr8VlTRPdUU6Gcq6cYX/00Pexq2jGXRTzJsTXhwImLABnDAKyNT7fDC/154x3qrC5HCUdwnypr+OSsdE+gv7SEFeMsttyyQiJ/zvDJM+DlgZ8x9rx28dB4IMa8iXo1pN4wZh6KqMxKCj/Qb2NujIcYXKCtaMCMhAZHuz2EJlFq7gH0R7MmPRc8C6Dlc7iminC7t2glCOJpAO7kJwMx0TPVN1jiHi3OYDAPhswak8VZ7oc2ckYDBMaM3PfFkyXXVUwEn2tRGsud38jQjITmm5ug6kQ5jKIoasPHZ2rWbC6/QBaKuUrV4zmfXiYR887/+5lW/4qXg1HjS7TsIcQ0nylZbaWyRQHrKGpkPWWH3cvD1w451tLz5FPmnj4ANjhn7ak3RR983/ehNK1NgDn5TS0dniLzQhYICXeu94wZqP0c2wOeaaNkaFXlE+2MgxDhmdD9Qmg5ba3keCFE01nMagA/FMpgSsYTgEehP3vEnh7s/efdphAAIUayjI4tu4AgL1QlBARrL4DzqhlWIo63y0ibuN8SsZmDWKOTpFFYsDDsFqkhF6ZcQsPFgpn6f4cOQPeFxvc+dFJqHk7fZdl99M/qN3Zgw5RrvNZfqFW583KUzOXpoWgAIU7nXQ9dsKUvZdHz3TD9Z6DysgFahvvK7eRPNIyYpz+xzSjjauXbmsPOWSoXMVEnKwlgqZg1QWC9V9L/zO7+zaAEE5P1l+BrP3l+hT30W4qXwCE7K1f+Mmc9AE9QvomZMruVFq1cK/KA33gRC2tdvXNI4jCM+7kA7ERz85574zpjNjVEt1FmhNODHWKpELy2VQSv3OIypngAAIABJREFUnWBmMKvLyODNyNc0YCnX6RGiTztqiorgBUoooxsvuK8+8tjzVPCBddOGe4tstSUvGXP/BCA+z+hO4f/Wi/zjWcqG5yn0Kxri95966U8dvvPff+eKeDBSXrzODKL/rZOoqUJfBcIeCUGZ78+QOcsb453aJUPJrujIiRGy3mRtOg3+LxoUP2e4AgMzumndrGk0meCjqGle/QRvteV6/EKO4oU9cur+HKyZSmq+yWiRyYC3dtKFU59pq3l6z+kINBZxC3Doxz3GkfyZMz1IpkS11TuQv4BsvBXAIz/kUht4VZ89iDH6Rq8AT7RsY4LvK7SuCNMalY50vX5yTO7/4v2Ha6695jSCXkoxWbBm0XXyDtvjN/Jdysh86fTWuciNz/rjtGgLTTjhdPev/uqvLgCB9znqDLtr3YsWOZvWzXwAM7qn+guyIp3DWQJC8D+b8Xcf/btVW8duVnfZ/9YMT9OHRVhdo3YHMAJq6KxshbWzSUQ9HfrQ0cacfaOnyabP8bnxGqu1tYbZS99bX99PvRZPlJ6kZ8hCzpG2J2j0v3kEtNHsXBAiZyucgwEQGgjpybCMgbCRyc/dG4oBKWqTEc5jMKoHQXyMVWg65pzeg+9MyrtFy7s0YUbH/YiWB+fevNLCwwiBEYTTq5VISU2lrY0UesJVaiIFkXEj7BbG7ylhRq76EX2LWOi36E3jwvTVd2ivIt6M0BQe88wQ7SmhPImARFGJmKC85DT6hdvQMYU1mWEKKVpqwz2F/uc2W/d3fkiCO0EIoSgEvY9dPztI0l8gz/9FeuQv0Rot/fEUEnCCS9D1I4yqsFGxVkJqDPhSHYkIirC9R3r7TrrK94QJLXnuFFNpvalEOym17bTGbx1PQcjV1ywQrR006D0gEG/NGod4LGMQIGm9M/JoUQSHApkRAOujzYQ9ABufzshKqUk0IcPkNKDtukCgMQd2G2OeZONAM/w2+d13wARAbTwinRwXa0QBdtpjaQPzmCAEjUVB8CMw8k3/6psesjXXDpnLvdBGfl5dT16sOe0gpDaMd1+fdEa8WUStgj9rE7+UQvAZf3cWTOtXiD/eL3UaeEiRz6jDDF9rZ76SjWRHO13j/xT8BAaBxiIr8dJS+FddteYfiCn1WprN99ZYe4wXAyfVQPdrr34CcTlyFcIH3MhJOrI5LDref3HJTPTJiTQmcogftM2BSF+bu+uK3lmveKhnW1lvsgsUTP73jCHXBDTSl9rUTvUjnZYMlHOYAYdqX6RfOJGM//d///cve+b5Rz2F1v9t3TUvEVQyUaoKaNFup62ig3EosKeTRHHZTLQUAeEYGUM7Dl0LXKCNdq2Z9siU+dJPTilXJsEW93RxNLJJRGq09oEQ13gA3vWPun7Zcv2KinC4jDFnKkD+kPXbQEgRkEBKaxMIaS1a72QqELJAynmREKFSihoaMxFeJ0RH6QoBOfENIXsaoE7UeThKG+Fu+/XbDu/97+9dTDMNDibA1L4LpRtYNQUmE4PPvHYoLiEOrWbs8/YL86/CzwcePFx3/aXwWCGyFLfxVrWMUEU/IE5tRtRAgvZmAVOFe0VwzKutm+aMWfxWyC/QERCbBmRXJHkpKaWUbCBleibTcLiulzEUgo0RujbjMpXerAepVqDC0drNY9J2IdgiIfjEugJqGZ7Z/g5CUqjW2P/eW5OOTvYOZGgPcn/ve957+OQ9n1yCqiJc1I2wZfQpBwLFk6MIAqzqRIAS/FuECO8S/KrGO3UR2NWOXTEThABeQIhH0aNjNAooe59GDi/47Dpz67fCyxmvaJRSRqc83QBI3l3ed/ck0PHSBA0Ucw5AxjY5cH3pj0DI9Fq0H9AxFteihXZaR+uMP8hbNRkiYhQsBenMEAra9QwVvp8gBN1td/zDP/zDtbVXfY9X54OcB0KMi35iCDIwxldBH16crx2EWJOiiEUwJgiJP0th+TwjDXREctl9M6KVQkfrPO3oV1QgGS36eR4ImfJ3TMlPEFLdR6BpjhHtSuH0vTEEQhhfRtf6kcF202i/6F9Oi8/4qmhIetFYpxHbIyEBbOM0Hmk193IW3IenKpZsLfFSPOQ+tKW3yWupPzJNP+D/Iu9Foc3Z9/MheGxAp1trKz4NND7pK590eOI/feJ6zIBdJzZsoAdnyaFlShXwLIA1QQjQ9bGPf2zNzZzS6fpgW4H2Zz3rWQtAoKXIoNR2p87ShWyrz8ZMXoqGGGPRfs6vdqyNjENPunatkgd60nqiqd/oUeDIs5vYdcBEnUvRrfSwvo+BkHROUd5AiP6LQM2aEGsWEG8ds9VHQUihRciLcRE2QgRK3bYhKBcRgRCDV4hmsOWsbbejqOXG5HwxVjlMTGixDTrDnQfnvXApxmtXh2hDJ1i6pp0ZCIwJi4Rou4Idc6jKtzoFv1EaAQHXYFRo2HhcV4Giz8bZsxuKNBjzTMdUx+D3FG0KPdCVB9l8Enx95QkXAk8hpRj33QnTiGeM9JMC3b3GQq1FSDByUZQJnCZo8bv2CM6MglDEjdf11nQHIZRAaxSS30HO/BwAnR6fvimfnjALrQMhBBAo6KhuPEmwfvqnf3qFI72sB7QvSvet3/qtS0lkQHkwoiDVUqCfnDdFQCHFA+YFqOBp/eERv5s/pTBBCOWb0m+9Zzqm+qLCnYGQfZ36HKgpBYP+Xu6LF2ZawBwCyIHLUkveKZy2TxpXKUS0zaMKHBU6n2NDT39kwxxSMgEivML46EM75EvuWWRC3x718MIXvnDxzTy10bzIlz8pHIqcohQ5eTggBK8AnI4SsL5F8QIhE7hrd4IQ88q7D8AF2F1rPoHjGQmZkQW/z/RL/Jw8t7sAra3fDoqSxxm+3kH7dAzQv/XMSM/+S0EFOvBTMpt+9Z78zqhK8ypqIEXASFkXJ3LmGKYbqr/Bg8ZPrvBQ6VhjTZcU8Z5jTV7muSPV6Yg6aEfb5LwC99KTRctFKNzPBin0LHqBz11L/ucLPdrNgz9Ll5VGLxJUWqEaLU6O+9SE0AkOOHQt/SONKIIAcHh2l3ZdW80ePYLXRG2lGaXfARXbfI0djaMvAIKfM9jkg44CqvAa+qBJERDjM9Y2CLDRzgvpwbKBO0BEUS1bysFCG/bZHJRPsOOAFX6Id9GtdEw2y7iK1mZH8Ev20e8zslfQQD/umzIQP14WhBBk+S6Fe15ygze/7OZFREyBMMI4PciOwGEsJ6ZSJoivSI1S0rmJh+QsksEGDNzH8GCqtv0AB36HIHt4Wx5FTJNxjdFmFMB3eWcx1VQCu0c5w3i1t+dwSw8Vfp8gYoZS83Rrp8/7+MwjRVV+tCiPsWbQaqeakGPpl9rGCEuRn0REekcrf34PzBDKIhqzuChvzvhcEwCp35RYSpQC8HTUnv2AbpRHRX3129iaT55MyNp9BC/Qqj/rLx1DeCiADhIyBx4E74QnAuQZp9+lA5wuaL20DfnzYAjc4x/3+MXD+Az/KtLSn3lSfhQXL8H35uCvHVvmQcidg1H+fS/snEpvBx1F1lLkeWfGWAqMgtKmsfgrOuha1xTSLNXSOFyHX8rRo09RoDxHkaCpaJKLoo0BNvcao3kXavcdHkXTACoPTB95kdoRAQVCFCqjlTy6e3pOiPa0g+YVqIqcuhcYATqL0OzysoO3CuWkZBTCVoxdhML9xmf+GVf0MoYUazs58HK1aO7LuJZjL6JZNATtqiuY0ZH5f2AtA7/rqyJNRSJqO2W/y39yWeov4BcPBLRyBOgWNIrvAin6MbbWv7Nm3Ecu0s8O4ZIuo5c5GOgzI0dzPaKZ77RDlgO+7vGnDXPANwHoZKvoinUC/ItkkIdO+6w+ovqQwJt5kf82LvgfT3qhTTsxskFFOqo5ycHo/qLg3U9vGJ+0B9sneseIA/Ovfe1rV4Q1nUX/cIqKzvts7nSYcaITwKxGjcPkcSgiTcbGlpbuNiZ6SN2TvoqeT5qjczsvrSenGdhQPP/bb/ztwzv+5B2rhtPYABHrSZ/Saa5HF/0VSeIQGEdBgqJe2Z3s2G47G9Pk72P2FN8l07XxD0BIF7gYAzvICUoyUGEbT8l0upttRIgDYDBAnaqqYWhMiNx3zgmBygobFZ6D/CDtHsxWNMPnzsUvbNzZApMQl0s/zEXKayzUP41zhvQso70rPJ+N4ZR4J9vPUur/GBBSaFDbRXUwQeGrFOAERTM8toOdOeYZtZgL75qp7Ob8CVqedV7lDL/vIAQTownmdYIloWlt8sJaA/3uSrXCuVB1z49gAClD9/YwKX0JNfZ8HCDXFrXnPe95K1KCFuY5QUjpOrzqD2h57GMeu4ofKRPhz/bNJ3wMv/99HwgJYJuTI8mlDoyZEZ0gZAdZu9FBg+iaB+H+wG7ROHMtp6zNjEbGyj1FMKZnTJmQH0BAG4E8CtFfBb/T28kjMQZGorNe3E/Ze7X7wHf+iogEnIuilKJSXEd3GKfIEeWX0Y/OhXDxl90GgKNnyTgRklcJKJ4HQla4/P6Lh7e89S3rOIHSwhNwG0MG19iNEc28AxGlZGYq2JyvFITMyFRKtlRzHrv2SiPsemVGY6bH2XVTr+QhB1iL1sRngcciOwGQAIK+imhUc+HeQJm+0AuveAH3P/RDP7QMZWseQJq6VRvuDfSWhgIacqrifZ/ziDN+zYf+wH+MLvthHj5HR2OLtsl76W+0MF/fJxvJS9HpooQBStcGSgOE2g+E4HvXinS41zOqjNH5KXiN/NN7RWJzzkUc3OvFAdJmO2DSUekezn2H0onKkt1qi7R3ORCSXrAW5kj2RVzsGKTrfuEXfmHpZnJv/FI2ZMx1AbscG32pRzEG8lE6Jd4to5DdbM0vZ4NKHU5ePheE1KBJUcBQHmIZIOCgJgRq8zsUJ/fbDgKLhWlUUvN+MBKPiFHQcblGxFDs5OAXhMNEgRCoLvRH4VMavguI+Oz+wm6h3WNILBRrTiG6jF1KZn8/T+mZg8XRTqHHvPh/DAhJoBNQbWT0/XYsojJByG70osNErL4rBOve2WZgJNBTTrBrWtO8ux2EaJcwOj3QrogURjTfjfCxyM5UwqIdbT/Tt3YItPSIvuzG2EHID/zAD6yakEdc+4j1/AVCW2FkD62SWsRXeHjx2wMPHu65954V6nR9ZwoE+owzEGJ+HVVuPiIvlJH/i0rEa+fxT3MtEuL6vNU8kwTXGIpSzVC674oWkgM0p7S83JtsoFlpic4s0Ecg09oXcagdkaxCvhWwendPqQn9BEQCORnYjJ91smuFZ+cEVecL6dt44g3tord7KD9PMxaaFhWJby6n4KbsUpyir97zuoscZfQyvtPozHTEBAwZOLrmcpGQVVh3coih92p6yIu/wNBZIMT16ZLmM52cnZ9aL20XzUxmjbNUcXqldWk+efpFlGckxP21WcoCDdU/WUOyiV6lVLwXyapYGS9n6Bs7YBBQJodFMbz3eAVzd1/HMxhXETjrEhAPpOVlk2Xjqh6FjLtmgdOT4uEAiXf3TZ1X1LVnzqTnAiE9Fb30JVqIkHrmizm3FV20wcv8ZyTEdz5r9ylPfsolGb14aSeQSAi9wpGipwCDnlVFns0pWygFjSbNu/XMoQnwuMa4RG4U7KPNK17+ioNnZLlHFAQQ0T6dSY6NQfTR/+rm1Mmx6dYMfaORtTkr2p7dmZHfY5GQ3S4t2dkLUycIQQAhTvl1E4P25N+hQpPllUrViIRAb3m1tgY5hAiSVZ0MCWZQQrxSNowHhgh1p/T0hRj+eGYIDIQQMH8EowJRizdfx4xAxYF5YA+5YaQt9ohIgtH1EXUqv5B3yncHAfvnHTSU5ghdpghC6vt8UnqBgT1dNIGQNrWfUst4zLHOOfm/KEw5vIzgVKIBGkJuHNYI2rbWhTtTxl07aTjpN78PXE1QR/g72hgPEN6ZjhHuB2bVemQECDLelI6x9saClyF/wlaYlFBRKBRjkQPX97wTv7mGgioSgh48CRXt5mb+MxIyI1fH+KmwNzkoslfhHD7XP2Xgf30VLkYn/7f+5curwwJKOhOmrdNkxBoFQNChSICxo3ehX7+5v/TcXAPyVu1TIDnPynV+N56iJfgIzaRjpOgAC+cGGVdgz9y1gXfsvKBk5daNVTErZXlW5GDKr3XRjnbVhahhMyb0qPbHOqBroN7crUMpg0A6ehcxSBa8Xw6E7DUlRQfy1s8DIaWAikrMyGDAc863CFiAs5qAPOEcpPhLe52KaUxFSvKgi+LGl94Za+tgbGSlx3VIOaDHjISUvjOuZD8Q6B1vF+3wLsXS2SHei0q149AY0cK4AoA5kD6XDmoe6AAASO8EzIp+GltgHd+XsmqLOtow0toFAIoCz0hI6yEdpR8n+zqkDAhBH1FaET86yrXmOEGIPjnrRULQ1piklTlu6EZPARzspGvtbvES0cDX9BnnIF0fH7fm5knWtZVTbh2lXzytWhtqOWUk0vfoKKIrGyE1RN4AKmOrnsS78aKRV9vs/b87l7vdCSTtNVBT958Ckh2E5C1oFEEVz8ib+x9RgBALggkoelES3mQelEkKvUrbiIT8wR/8wbqm3CVlZbE8OVAYykAQJADypY/+0lVhjPCMmsWqgKzQI0J3/r8Q13xZqEKOFsniitx06EyFlsaP4FWsZ7Dz9gqr6tucZlgpJO2elNb+f2M6tjhzvBiogsP+955y28NZCdBZYKcwc150HnLXB0D6PUVXnjdkjY5olAHLc08AYiD3oxHl/7u/+7tL2RfqQ5tAiDmm6PyvfXNpN1LK0zgDI9bGNdY4A6dt4BaN/K5oTmSiZz+YP+/K7yJyPQsoRUCR6N/48Zi0QVX1+MTvAAmBzhsARPAtGgBFnoskZaCNHWStEOY11y5vp9QdOszonc/aAnYyPq0POTC++DLgjMYZ+ox8hije87t17Umh1tL9FHAALQWtDW3m3aCba/XfM3hSbu10qkiP3AT+9VHoWNvawzPWVSrWrhXj4ZWJfqJt9STuRXuRLnRT16EwzyPLKci8/ocI+PYhz9bXHijGacJneZL+R2tzSDcUtp/Gzv15ykWL0iPJoPFqQ9sZhD2yl9eY9z4jRNbA9/Nev0+Q0FiTwyIqefUB33gqYFo6LH7qemtfn42laId7Mlo5H6XLk01jBj6kPIHFIidFtQM2xmFedH7PXsEnwKU1aB0Cd641tzz43TGZzlq65phnXXqwmpD0mPn4vyhI+r0CYW0ac5EOfFiE0H3koLnRadZDFFW9hd1YIq1oAKA5GfhxNz5ucaZzPhh91+rLC0+jtROBpYHJmgghx027NnKYm5o1hp5T1NjRu+99Z9zmVFpqRo393ljb+SOCxRaz0SKTIpTVYXoXMSGfHUiHf8goYOLId7q21LCxWs9ACD099V8AfDrOZ0Xqp/06+hTdGAJStecfIsJQvM2HC0Ic6gJIrLzdo244fPozn15Gxv5zeUbKDFExkWsysoyGhyeJtLQgrsHgGIwi8A6lxWilRwqp5amL3PQYZ56wexittuuG1hB0hosCEIW4yy2jz/RyQ327IGVQp97cFyVAo21zqlq7se8gpDz6MUSpLQo+L7dxHuszA5p3EAO5Jzq4Bo19jqbGE5PlFVEongPi2SGFVF1XHratfdor/B4gqRre2ppbXmdz0AcwUdGV9XdvxbKUgiLRDoOjWAiadzVM2jOm6Y2kHERVeDWiJNrDF5SSa91XhKSHFaIBgVWo5wwMrx3pN4c8UfcUqnZteVV0NQ/v5bTNOY8tAXdPefZ2COi3JztzDFxT4XeKVL8MTMWqPhdVaecNugSEStO5x3iK8Givwk1jK+8fSM+Txb/+p8wnfUVCeHbPfe5z1y4ZytEfpedaY+Cx6QMPud660TMBpisBIfhEnh6Q4VGiOSWbcS23j1bWKLroY4KMjKzr/A9QTaONjtU7lJqY48uoZjC1TXknUxk29yR78VERywnI9T2BSADJ90VF6gPdza3f4q0iBFNnua6ixMBsoM8Yq/UyJjpJNEt9CN7wKn2BX+YTmEuXWuPmFTDwPo8B99k6zZe+ix4F+vr9SkAImkSv9FQpgtIZMxIigmLeQHMGvehhsm3O/sezdsNMncGGiTLQHYFqegNgs454RdSEXgFYfKcvR1twzn0Gzo1BKhEIIRPpXnPnVHG+Wud0WmnXmZ4P4JqXF1l/wQtesHSklKdyipw78scudtgZZ28CZWkZKaPOJ1GwTwdV56Od+stuZjP7vMtuazJ/v2w6BkFsRRKWLof0cEHIL/3SLy0kVwFYCFoURG6qEz8JO2ZfnuS11657ACDeavlEgmwBUyzeKeMJQjLqMT5F31HoFF2HziA4zzfEiknaqVCIMtSZR4TgeT67YT9G3GMgJIXW4mgvg6oN4ygSUm5zCuEEQHv7xhsgCiBcToFHqxmxqM3SPQl14fk8rJQjwUVrgmYnVNvptFlOvtxuwKlweEqmnLj31iCEbc2k93wmDASncy+MwTZc6RHraoz6CnC4L4+x76QUU9QUJoDNezPfjsjHc5SwvvD+BCGE1rMipBMncJtrpK1ACMOPJtVCGCNZ8D2Z0k87ePAXJT2Nhev0386foiHWxb2Ujf68Fz0zFm0B2YHSIn/kp7x9KR/Xoz1+cE+GLr4oWhlP+ZwhBqr0UWhYv4X6jYeyFa7mwNgCSBZ5UxRaZ46QQ2MBMEVOtMdr4zBMr+oYL0+gLBprd03PAmIgzduYAmk5NOiaLE+QkewHQgIvgYbSBNFmjzSWnk0Wo+V0cCboKdXgPSDYehhfEZWcgAx0fE1vFinWR7tfks/6yoDHs8laRmSCtWrxXFv6jlF1Xkhh/3Zw4SU81YFcDFQ6fEZlovFcz92TTj8Yc38z0nQlIKRtw9oOME8Qot0JQjqsbIKQIiHRrlQPoAEwS6OgW+mYn/u5n1vOibGyWyIJohue1H3X3XetiIJo0jc8/RtWsTW7Kk1C97BDwA0+ahde8rRSXfd98fDXt//16WGgE4ROPgroTmeDjqBr6Axj9Mwr/b71rW9daW08jkZk09pKzZBLfEQXGifHgDyRTXSgn+hFOsk67zUg1vByMrv/hn8vC0KgLweYqM3ARBYgEGIRhKTOS8fI01oYC5QyQDzn3UNoCOWP8FhIL4yvbcpLyqdcne87DCvhNKmJqiqYC4SkrL3neYT4LRCCM2CEjFdZ2kbYPVSH0FMx70BgEn5HgHs6Zlda7u07woEOmBszFTWYyrf6g76jgOarQszmv6cLdkWO0QMYeWIp0ABJ0ZAq2osMeTdGa4BRpd4IEuMSYCuyYW55/jMdY55T6UTr0hGEQd7Vy9oTAAqwCAoPTWQC7xiH33nC/n/mM565wp8zEgJ0Elh05GFINboe3aqhKFfNMwFQJghxDWBNaPWR1x9d22VQ+spn4MnzZxwzrZ+241GY6NP5CgG8PFdj7IGOPXSvsw3QU1uTXmiPloCENcN71XzgMf31nTXA4/rwvb61hd7xgc/Gp428Zu13fo57orX29Os3feS1oZ1KffNAN+kz+kAf7dQxf+PDi3a4kHl6Rlr3SkBIEQFnMPziq39xgWFGxVjMDS3iuSJ0RUJKWQUyyMtMx+QATWAQbfN0p0wV6SoiFTAMhKDNHlmZoDNZcP1S0CdF9RP8m0tyZ81L3wU+63uuf3ppRmJmvZd+04sdo5BD4zc6khHuYW7qHqxXx7XHM81l13v1r48Z6dgjIemcCcgmwA+I9N2ejukxBOlOBniCEPdVf4IHzMv7WekYvCWSXm0E0ABYGwc9x27YgUI+9dNpp7bIPvIRjzzc+ZE7FwgRQZH68KIPlDmwceygPuiJAAOZ6owlxh/ASwfnLGT/sj3p+4q90y2dM4RO0uWcMEDESejkkC5CI4BfpAsQWY8TeeITF++RX6BF2tp1HVpXcfFuT/aISL/3/S7P+OXoFt1CrRZUJMQD6tRpYEBbbylyil3BqlQLA8TTLF8KBfJIPCeG19ihKClOk1ETIu9b6MxvlBLFYcCQ2hve8IaVO8u7yCvBMKVGZiGXcbftSDsVn1lADILZMKfPFSeGBvP8CZqD0SDC8vM+AyhQc0pBe9UWRFjv2k7QC5MX2SgHneEqApLnUKpFG9pqTC1kiqJCXu2jeZ6367Th+0KJ2gmoVBswGSeD3L3WI6BjvHvER39TSbvWd9aJcFJKRY7c20FE1s7YOrY/sElIEsBAojHroy2lkHoFZrzoHhHAQED3akLyJtCUcFk/61Z4kXIgXMKnxoxXFFTLfYp8WFvnh9hdQ/DdJxWYoc3Dw/uKrlW0699YK2iklLRrrHjevLTVPMozxzsZgUL4FaqaAxmpJsP1/ke/ajFqAx2rj7EOFWBWqBofxPe+x7fxQgY6HgpoBoIniI9H2s3D2OHJHAHzAQarM6l41Q47Uc2f+ImfWCeiut44KgzkcZFXY6CwXavgWIHqXgA3eXdXaObKYbI+9Ee02O8p6pDRnr8XiSsSsveRYfZu/kUc0D6+qr5NG7uTEI8HKgLp01nQtu+LAkxwqo8U+rF39Cpq4t1YKmJOLqsHSzbMf0Zc0k85iNWheA80nAUO55hyZlxb3/5vtxWaxZ+7sZrAQzvGXPrLfdkEa1z6sHuav7b1N/WZuRWhwYOMqnZF0bzrpxodNCHDdEl/bKBjKXKM6ROPG+hQtB5xAkDbree0VI6OnSgAjHXtyd2iDOTFVtoK4AEObRd1zAna7Vyg4yy6zXUo6iXtY5eaJ4v/1ht+az3/xnXxKdrY/SOCbJxow0EwBqkZ6U46LyeHHe4crpyU6r0CR5OvW2vfBcrPBCExD6VKIVDGOqfEFbk4k8HefGEikRA5MuitXJbJyj0ZOO8nwpqYBaZsgRAP7snQ+d7kLLIFAG4UmUHcGWUDx1CMUAWYhX9DiBOwrHDWiUFPIRmD73tP6U4hoRAzDHmWwIkFoVgZzoBK4fQOcTL2maMLaGgHXd1XjgyYAAAgAElEQVSb0BhbwCjPplDcHqpMsMzP+PLgEoaU41SoMcBc/D2FEAisvz5r5xh6JbjmkKIitNZCiNLJuqIURTe8Bx4CWtZvjkcfvgtYuSdvFG+geYdX+Y1RrzDVGnmQ3AQhlAbwy8Mh4NpHY8bNZ554oWw85g9o8VsHbgmnokdFdYBVilwRpdoGQDsDU2i2mg30+PAdHz584b4vrKLLvMT4t+K4UixznVpnbeIP16Bd6YMO+fKddiqcLiyfkfCOFgH3jEZ5cfemTKx1NVmBCuPAYwCH7zpQDwjKuw/AVs9jnu0uCryYA+XlLAW1HjfffPNpVGUa8A5m4x1K26ytha94xSno2j2u3Qjacu2Id7rGLhvGAA12ELPft0cm85ID43gi8F8UJbmIVv1ujIE3/bqudEfj30FI7ee4BG6sj7G4P5l0TcXOUz6LOnTvvD4j0VjSQd5L1U0Q4v/Jj9aodpPVDMy+JnNM0Sj9VLrA+Ity7lHsY6CwvgJJpcvqSz90R4CNHEwQsuubnB99GwvwYE1KyZr7BCE+67NUDCAhikHWOyr9JS95yRqD9jg2+qdnpGP+5kN/s3RMBaD6p5/IBOedM6Nt37WLFE+k4xWUdmS7e9Eu4DB1efTeQUl0xzs5bdLX+gSefv/3f3/1VTG5SAmHDDBSK0K2S7my9YrN089krXR99qAo+QR7rWGyl60JVB6NhEwQguBABoal2BXhrAeA3X/x8Ld3/u0qXJmREJN2VDNvRJ0AIFEhC0JgFsQDQhQVUv5FDNrrTbFCj4rMQoWEwffeEdN4QrkxpvcWxjjyEN2HcBl8/VXFnuIIWSJe3oT7OrSl0HSRE4umjcAJhvQ5r9e8KNa8Xf0bbwsYaKivmCjDRjB8V+g2kGQOgaTooY3yxxMBJ+QpFXPcXynqPLLpJSbM854dhGh7ghAGe1cCGeHeMwwzpDhPqvR/IdS862WI//5S6ukTd31iAVEARTpmghC8xtMo16pPBlQkRF5W+JRyuPdT9y7BFxq1CwbQwT/VcBSiFSXpHA7jta52ClAyecvmi44VkFYnY52AJjzV1ltrUvGqubmndfG56F3XBFgDIQEo8yoiZdz+N/fC0QGjmb5rjbUxgZD+Kw5PrszN9ebu+nLA+L0CSGuBP0tr4gP9BS7KyVPwiszRWuiaV1jKy3jRSxtkyPdCxXSHPHYFwFcCQlxjXT2Tw04Z49hBwA5C9t/zuAMh5lq9RDSxTv4nC+Td2rg+h2p5dyfRjN3T30HIrOEoZdy9cyxFQ45FQi4HQowpB8h4zSfdh/YZj9rXt/F7FRFPnvPOJwjZHZWpfwIVpYeKHBU9zIE5Bl6mUXV9+hmfNN+AW+kp7QTS/ebP+k59o63OtqlmAg3orXROQLT2rS/wTXeIuHK2yKn77ZQT4XMvp10NGZ6Q2tCvz+/7H+87fNu//bbTXWccaw92BU6sBbuqPZGFTpzGJ35rt1FPtjX/QMhcj7NASKAr2TcmAANwQv9XvvKVK3poLtYHLcybfrN1OCdKmtb4yBa9abzWJOcMjxTJ953rs63HwGYg/YoiIfb683JdbEAiHO2tRiCP0A6EhDoVCwql2spEobRgGKJiOCDEdRX9FAm57kuuW6exWiBRmHJ1GGGGFQsVRrxCPHnhCKLfUH5V7r7XFqZpvFNIAgoZFsQsT5vRTBEU1vOeYiYgmMe8MCPmFUFqJw6U2ZN2SykV1tZnhw0VrkrBpSQoemPSX/TwPyZLyUyGrMgMHbRVhCel3tN8U6AZpLyeFFLXl47BRHnIlLRTdaVjGMIZCclbRNeYcaYf9GNNCFd5xs650K65oldpG/ygHUrDnOVe26KLntWESJ/J5XoxbCIhjJ/crD6liaQQ/Yn08QDMLa+2J+i6t1C79o39e7/3e1fuNBq1ftYGXYzfdx02REl2vk31EvEUWs2aIJ/1oQ3v5loqEZ3i27yiQCv+ELlBl4C+drVjTMldERTfFUVsTHglfisSUui8gvIOkzP3ojCuMXeekbn2py90xmOUFz3i9M0f/MEfXLInomVc7tdfRbYcG7VoDoSzthmpCSCORUJc59kdvFHpYH37m6/9vl15p0cCmPvvgQ20Y8SnIc1AFm1KKc/+dxCCD3KerElGYEZOk/0pQ2cZ7j0dM++p+BJfarPHKmgro23MAdf4KAeoMV0pCMmZNYbaMD/tG6d1nyA5B3Jf5xlZjn6BkoBhjlYAq/kYw9Q37m+TRGDZ7/SG9xziZLpIOjnixJBj9i7742A9KQ734nN2i75/6r946ipCZR+lfEVszdfcODYO+Sz6ok36hu68/4v3Hz73+c+t9kTbGXwyba2MhWP7cEFINjJ6Gye5srVYFJiskE3yl54AttDJWV7mbU50oRIMUUbAJRBk3YyvaD7ZEGHqeVyT/wMfAcMVeNjPCclQmKjBimTwSiwOJS5Eak+0cxAgOlESISOhpHYA2IoEhFgAW+7ykEqZUKRyT7zYohMITnm1UIyDh98V8kFI18Y4MbWJQ5LuRcAUo3fXZ0AQqucWZEyqp6hNjEfwEgI08F0M7X1XYq7PU9q9NZ8L7yG28QEhvHR/BKYzMPImA0l5yBY/w1D42zg6iKlwaYubkJlv2y8DBUVxGvM8t8N9KcQ53xTgVIQJayCI8ZInte89gEZB51UVfktB1pf+OyKdcgrgRAttoVEpGXxEaEozaIdwM2zOl8GTUil4R+j/MV/2mKUIREYUVikCQ2/jaacNg0fQrQv+KAIlgoGn0dB4ALwACgAi52ttKHa0efQNj179m7O1Bj7NyVgDChml+CoQg56B2HbKGKO/IoGBUvxnLPFWRlY/lIQ2O9Apj2961rOoEY912Jf2rae/dqlVvBkQKZTeGNCqc1iKAmUcm2NpOLxBl6A/5WddKX66QHsVtHqn0OgZ4+exdSR2BvWYnPUdmllHfdh9UBopwxlYJzfJerwd8GrM+FWfKddZUxaItG7xRoWk2jYOtLY+c72PjX2CkDzWrkvO8VChb+MsOoH+82UddycgMBENMtgVUU/jYazpuK7zOR1ZX3sEpOhEgKPaOOObILt5tFW3PgIg1r9twMZn7P5cjy/JI7DNsBclTH4CJIHq+KWzjrIFpTgzoqUc3N/uM+s7o+JsDAcGrRRqmhMnxw7PniNFZ3BoRExkC4y/UgZOt3m4j13koBtPBaB0lvXFuzllxsXGmmvnfqATGhm7trJPRcyrdSwiqa3sbpFc40ZDT0h2Jo+yCXNyxAIa4zk6nU2WdpbZsI49TgVPi/Ao3E9HoTEHRR/GpA/0IN++L6rqPb1k/Cuycx4IcRT3BCGq1oEQhaqUtNyW1ElbtgzKzgHokIJXkUtIC4vFAAoKgZCqlxkBBCw8aPskhMaATEStrQTQhBUGMTjC5BYt5V36RnuADKIzNsZZhKSQUgLlnpT9FKpQd15917umsRWC3cOIU8H53wJY5KIZioCgTjtAYsiExztDV2ErZjLGdrRMzyHhN98qos0Pum38jbEwa2vSPAJ209NpLM3D/AJD2kdz4/Eo9vjENcdACNrmfRuLuXSWQyDE7xk9gkT4fW4nB4Hs9FIMLBwqMpEHZ33xDsFpK2zoXQ3SetDUxQcOH/irD5w+Jdc8CAoAQ9D0iy/xWs/CmYALmHnOs59z+MonfeWaO/qWv0cvNKnQktIMKBaxmpG1wLPf0I0SoKgDL+iTETAuv3WyaQrI74H0CnrRF93IlZc+i7yVV/YZcCE7GW+KAa3RLn6tHyAwRUopaqeak2pY3Ov6mRp1nZ1Ioqp0BgfFFn3XWC9jy4DXr6I5+WcRkQ5z2h2Aswy6tRKBpXv2Qkp9znRRgDvDHmDD4xRmAHrqnNlvkSztoE2yk/eerKZXMrq1YazuKxRe+sQYo0syWFSysU6HcY/2RKsAVbrNuAIz7oknMmp5qBNMzkjGeSCk+Tdm6znTjRkp8lH0tVSgsUqL9uBSNCUHjCEexc+lMoDaonrVJAUiJwgp6o2+0WQHIT63IxEfaw+9yKT18zvPHoAmexwaL/qa7hFVQDepFDxLP9Dn+gM2jEta0TXul85hG+N5MqN/eo08BMzNg/7RblFu8zEubad34k3vxj4jFFOX65/cqQkhGyIawJEicHqVrOnLeNIZ5u00VYEF4KpsBrssemLXn1osKR7nOVX0bm50iznR4WiI142hv1N7+n8KQkRCeBydMmmxT0HIf/4vh9e9/nWXBSF7JCRPwCRFQoRWDTovssLNwmROrlRbwltyb+EkC1Gko73sgIj/hcEgTmPmEbvW4mo7pYUBZuQhA53gW6QdhKQcpkJIkaXM2jlQaN1CWGTCZw4W3aL5LsFxTSF1/Rc2Lwwe8MoLDsEbR2mTCSJSBMbWHKNniq65xcTdH+Iu+sNDQVM5TnUXAZ2zQEgprZS0OSbw1msHIYwyerguT78ts5SV0H4gxL09vM7TLgM2Qoe8D8AXfSleYdPb//r2VVyNbsAahYc3ABFKwff6cj3vPM9ZGlEEhlLSR/Ua1ehk8KOZz+6toNdcor0+0SJ+2EEf2swooHuNzfcpcf201tZD20Uxiir5jPeKzBUNc29bZSmJCspKNWo38FgkBJ07GdW9Kb0A2Iy8+U6blK+oKAX8Pd/zPYfnP//5p7xXBKxQOJ60XpwQ1/HYLlx14fDAg5eKli/3QkvrIGQuGlJNS/dMb3lGDFLkrpuRkOp73LenZlyr/UC+3/2fzPs9ABoICag0HnISL1SwGUh1b5G5nJ2iFinwnRZFM3Oi0gXVfrXueKjIbmtdmmQCjSIj00EJoMy+XZfOSB8VDQrYpMc4YEB/O9iKgEvFA/a+L63CCJPNDrXEdwyoekG6u90xEzztIAQPZkOMeYIQv5k/nomm1QEZV9EYY+AsGo9+izipB8HPXnSPHS9sUmfcKObUHkfZy71Sk9WDoAUe6ABB13A80iGlY3w2ngCdcScL3pt/kZAiUUWj0+9oS2dyzNTCkctnP/vZC2DIaLDl5ByNAB/9+J9Nl71Q65LOEw0BpjgYQOIznvGMtXboVPRFW0Vf01OBxdJK50ZCzkrHFAmBpgxeOKmDYmY6Rl1HkRDE8jfTMYhOMAy+4kTXMAS2B1MmKcLp+UfUtvoy4BYoQdZGC+k+jMkrteja9r9wEeGkSCBQ35dWqnKcYKZkjqVjjG0qsyI5CWhMkwJrTJQJhpnRBGPGgIxbVdsBqcKRM9xm4bWnzwofvaNBefmYsDkYVxGQrq3wMmCFgVqrmf4yz8BFhrTdEB5USABT1melY8x79m/+E4QY+0zHUD6iRZhZ+M/YAEhrRdDVDchbtsvA7gqgw/ZvW+Tu/uTdKwom5Ajxd54IvoX+KQNj1g/a4gu8HBj1m++kDopwrEjIc56zwBG+aqdWin0q6VIxrVHAMl7GX3P92vbb78CPa4qGFWFwT1tBSy0UpjVm4807Lz0DUFEqPpdS4/Xoq/UUdi2ViWc690JbxuD6PFT0sF4TjE95cF0gWB+MB6eFfpBCY4jMV3/4osgYGeAgKIIXAnfOSHSbxuYYGMlYkmOFrZTtfOE9/KWdaoBmtDIwFxDxG95LcQZK3Js+yPnw7ntrgyYT+AdCKn5sTNa2NS1duc9r6j3915/2q3fonlJBGQGf/Y/OAf9AagY2mmYkdhDic8Bo/raDEJ8DVHm7Io/pROtMt0lVkF3RAnNxz9xhhY+9ipKXjnadtQNkOahqK4y5c3amAxWgyBlF/2oidhBSFFVb1sNY8viLENG/tucbE+ObHNnt5TlS6Gw8nGaf0+1sI5nCx9oHYpynJFprTHRINkYUwpos5+LiA4frrr/u9Knh8WVz0L//A3r6MG600Aaw5j3bm9OYjcwZ0bfrRBvJI91KL7rOPX6reNYOH/a2yCm5AKpEOJ3tA6gpZpWdsE7mZpx0UbJtjayn/o13HYdwXiQEEIDm3IRxeBcVayI64yNqwYP0wuwWS4iKQVClDm2VZ8KcBissZCuv/xHS7xFSOxQ/T4h3nedelCPCmqAwF4WG2S3e1Rce6inxnkw8YxqjJkBy+YrZjBtRjZmytRA9kRMRMwYEodBdnvZE/n5LEefV5k3kFZbnr2YgRZKi23OoRWW0k7C6p+iQ+7RVQacxYgA0ITyYP6WJcSFVRncaQmOe3u8pfR796NOjhMvlWQ9j1K5+AQ7GBb0YOoxljVK4AalyvQQZI0a3zpPwOSBKiLQNjCkyxSd4DKBA40Kk1l5xqheBwqvG1q4KY8VDwIaICbCqb4W0QJOxtKOkUw/18fnPfX4pASjf+FsTYyKMhE0IklIhvKWp8rzxeWeLtE4dpZzRbSeKe0sdoUF54Z6+6bpkRFvobh29kzW82fMg9NlY7/jQHYcbH3cpvVOON9BR5CUjldEtPeB3wJwCQp/C9oWQ0buopLHgS+PxVxGr360VPvC/eRU5lUen0OiGDHFRGGurH6eneiaRFDDv0jrs8i0UPF9FiLQrlUz/lEZKsbq+eo3SfEUEyWh8macZGJvRS3Oa4LmamACddqpp8l3gwRzMzfXoRl60YzzkQF/ol2zNSGYRtUBIEaocrgpji8akN0u/FB3JMWrO0a90Re++N8YAcI5UnnBRmmjWZ2Mns7xnQKNIAxm0uUHkWhSzFNFcP47DfNnmXpRlGeKrrzm87y/et3iCbOJP/J38pcc6MLF05Gwz4IwO6dwZOUhvT2BnPnQqW4eP0ZR+/bEf+7Hl3HhJRwO/9Ay6sRuiDeoj6B19qWlzWFjn9agtk1pqA8bSNZ//+8MjHvmIlRqhS/WV7TB299Il+if30kJ4KnBtvegBfbXbJh2AV6JXmwGMXb+cA3qTgyYikt0iS/Sw/vTFCZPu5qy5hg5UaKv+hS4EQuhI9IIZjNk4WptAHjoucH4eCBH2oth1psH27iMMJrAjwmQRP29baIeSEUqiCAzShAkexgc2TMJkChcCNv7KrRNOIETbGTz3YvQJQhQJMkQW2WQVKB57BUamgM3wagbZvYTIIvK2GT4M0pNOEa5TO9s2dSwSMutMGk9KzRjyEssHo2fhUHQs/Bqgqb3SV3kcmMdLO4Ga0G5HcKOL31xTWLGjsl0zC78CaXl5xlxem2Dpf9bBFGFSmCqEXuQgQxsj54UFFhq3NS3sqW/MniLGC8BSzwdCb3/W35h9L1wvGpJRZOTQBm/p2zjkZQFmYVOCoQ0gRJSNgb33nnvXyaqlfUrHGBvhMX/XZUDkPoFohdrmi7f9Vr0EmlGOga/SJ5RRRqXoRG2be7trUiIzIlUYnozUJzoZM2+kAr6UFQBRKLWzPbQXkLUeyaPxFs2YRbTAjf6qjwns6r+Qt/dAdCmfcr/mge9U/Iuc4kN5ZN6iELB6HnMIjJlDYMuYraXTcMk3p2bJyuZknAVCyBKlKJpiPIxM0a2isaWBSnvkqEQPYynVVCqq9QuERK+uKzUXfQJmgRDr6F48WIpugjC/R4+Md/JWm8noNCiF60u3VFtSFMe9vqtNc8+5mfrS+KeOJJtFIvS3CglP5Io+6IgCa+zhbfq/8bE3Hp7xzGesRxtIK+sHbTl26MH5LCJalCT91rv029LFD1w8jdT57L62egM15BK9ShNrz5hb86IqOwgpFbAc15OoeXSdICSgRnbpTDLK7jUPfEkfoCcQwmCLhDgt1VECeB2AsVvG6y/f/5eHN7/5zSvSZ5y2wjL47I02orUxmGf1YdYRHdHXmNTJsMdSw2TF9dOxYHP1bZxo1FHr5qot11e+UHrfd0AiECECkn7URrUm5sK+AyyABh3hfnaSvNKr+EJqRvTHu3vo7FLLxqBNn6+oMNVhYxOECD/xpDG9sLffhGKKIJgIBPziF794AROhmp7FUaiQQAIhEGTeT0cCI6TFMLlbbrnl9Lk1Ge1ACMHFSNr44R/+4RXiW578/Zfy42e9gJFeKQ6fU8Lr/6surJ0OoWOLWO4XwQEkxomx4q3e94X7Dp/93KUTIDGp8Rtf+eDCsgEKfRUN0V4FtX6fub7p+RRedE1Kybt+ykETooTLdRP0JFhtFS2qVIEs+vMaeGOYqKhUyrIDbaoed38hTt8pTO2ZHYW5jSevI6AWrY0nT2iCEGPwG7oYq/ExtEVfGNeKRAGqm370psN3/YfvWmtma5tCaUCGAjQ+6/H2t719rQ+wgukpAMICNFlLcyw0in6+038GkgAFQtwvLwqEeIxBSpPQ4uXmSTFoEz9r3+/GhW7VmfTco4xOD3ZzjWhM3mIATnsZwQr+rEvbcvFBfeDLilzJq3F2//S0/W/MgU7XVU9i3oFd714VBWvL+lRH4jf8//GPffzwmc9eqnPJ27OenIMnfMUTlmfIa6JE6RLjRZsV5ThJ16Kjts1BSkW0gufrnisBIckDujtSgGdXfruajFIZ8ao+o8GMhJCvgLN1QZ9APv6NF5NJc7VG3rXt+yIh7iNbxteWxmif7BqHe1uvvNb0U+1NXnB9BYultQIjzSsQ4lrrm26ajph5FjFNR5LNgExGztqYB8+Y3gU0/MZrNw7eOYDurzSp9hhVtJGScbicnWt7ZLpD56b+9t3Sexcu1Z3gQYXLAK2x4Z9SSdojGzN9udsCOql1bDda65AODohZc22JkpJHDsu73v2uNQ4bKzwdmnwZgw0a+IFN0oexeYQAB5nhtmbshgPCOOjVxuAF/eNR0YUixnRXD+wMhGi3nSg9+6wniKN7DoL26BDrrE0AEDDJ+QjQrdTPSYok20W3aZPdtmZFMwGsygL0rUakejLt0r1SZaJF+A4OAGikeugi8ypCaJwraOCE9PMiIQ4zATR0AtE4tl2IDdMBHnKukFxP2iW01YRARw47Q/DCyBlHIARiLOxIwVA2VSaLONx6663LWBxLxwRCtDPTMddfd/1lQcj8MaYOHGB2ICUlUN447yAU6noLw2jkmfs/psGIxu/dwndeQWmhwE/ASj8hQ3OdnmVh9wCRMcyojetTXCHavAFMXyivEG5KNSWWcUmxGIs+MYe16KFF7ZgwF98BLaVnKC6RkDyBFGVjM2b/E1S/pczzImc6JgXhN2MwbzUh6OP+iovNhxALh6r/SLlKDxJ6zG8uPbES/7pO/4ybgio8S8hd43eCp139VKuQh5IXbewzHUM5FLloHSgTY2/eaN5uEuNEi0CEFFYCSuA7Hhr/ZLDQwlr02PHuz0OhxIBG6+Ev78f1vs+rKvpkjnldeczljH3uqP2uyVstIpki9A5ImWtzdw2+9/IekMrIApGUtfnzIp2+rL9SSNanQ/7QlSMCNNptRznuTsYeCQnM4Gt9evSDgtgOjSu6YX31U/qsSAVaTRBSKqyUSetXJCT5SqbzGN3nL/qWrqqOpu3zGZccBn0nm2ixp2NmFMR1zbO+rP0ESWTVGH2fxz/TMa1VejEnsH4CIaW58KSoACAO6Pfkae3jww5wY6Twsu/1r+/Sk8ZUNGo6hAGAXYGXRor2+EWtIlnXTvKLXq7Fj/HTDnK0nY7J9qT/T+3AyZlGPmur3XPGTS451+gulfKyl71s0YCMMr74qMeauFZNCDCGz73UgthB4x14IZ/oYg70UhFNjkURDDxdFLJUpXWhk9lkINBxBF/2mEvHQOREuM8fHSN6QwbSV9rTlyJVfZWaLu1KF9If7gec0BYPpJPQUL8izj0Pi24G+Dka+nQNoKp+Dr9w2opI4uvA4rkgRE2IsI6bLQLvRWMmAWTYrkSZe1x3pyAKwdiGZ1CYBRIz4dINBgA8yPOGOC0Gpu3UVMJhyxDvOgFKkCmQQAhjg5AWQx+INF+F9c5CJrsSC3V3vd99JzJiQfbCOMrXWDBhEZBCaMsz/PjHlxJdp3Pe+ZF1ymweg/nkfWgjzwmiTYmvnNmJ9+W7tt9OpVGuG50w8yyMy0Nzfcp1hj79X5Qk7y0l6J2AVZCZoq5+pygHZsJ0hBBfGEMRnda38RZSNNaK5bRbWBSfuUef1tL/hBh9bAf7yN99ZCkF6yAc+TM/8zMr5EcJo6v97sK9QoH6oux9R+CrEwGe8SukTwHgtRRlxdU++99cSqeYQwjfdl9yQEBdU41LBj4PwW/mQaGYGyVQmsmYKbOecWP8AZcFPu+/uEAxIbfG5mNc/u98CG1ob0bTGIM8YGNnECo4s97zsCq/ac/4Ok+hXHmpA/TBwz73rA19FM7Xt3sCpVX34/1OTtRGTwmlN3y2w4iC0q77O1nZfDrsj9douy2HhQO0APiJZ2w9dvnd5ZyThEd4ggBR0accAn0H1quLKXKZd1r42Lxan3QR/pqvGflLR5WS0Z77ZrqnGrJTfXNiSEud5bw1JvxTxMg11j9HxXrgw2pV0pvJYNHH1rV5B1yS2RyWnJ2ZBkJD8qYmioGhs6Oldop+FUkN1OmLPTCfChZXivFkLaVDc/6OvUefIsL4QqlAADY9nH5Jr1kDNNeX8fm+1KY2i6AEAo9Fhqwprx5fsnWAtPmhg7ID0SDrKP3HDtELXsCKFIXr2jjRCePWjY5K/9AX9Ke2S++SWTRrHbVpDOhDL/fgVTJmDToY03wDw9bjQ3/zocP7P/D+pe84xdXL4B8Onvl1bgk6kE3t++vcns7bKYUSeGLHga7qPzhS1sZGgNK9okCOgBecaGt2Uce1JudFQhy3DAggskk6b14kBDNQJk6itDAqhltwOTJ7kYGP2379tsPtH7z9NF++8rpXX71ACMWSl2VSlHE5PIYGCGnHhXtC5ROEOHvfMdoWubqHqRTOS8+cB0KmoiMwcpTzZSHzIvNM84oy6sAF5qp6GiNQyAmFuVKObdc01zzKzonIm9lBUMKW4kiRZEjQZAKRvKCp9OZ4Ky7LIzNWa6YdvxlHRbHacC/DlCdsbfzljRV5qb8JqgJ1hYq10W4Mgthpn20DpWDRsWiMfKqdMZgcvXgSilApSPxgbAyhECHFUC6aVyC6B4ygu3aNs5BsaWhSuEQAACAASURBVC5jKcVWzhl/Ujr65hG6JwBpjq4vUmF+xlU0At2sef2ZB3A06a8NclXb2iAX3iuIRg9GegGkz35u1bPkBfJqzFm7xmV+pWMqTgsw65fyoBCtc7nm5ppRpliMyZrwvkpZeS86SLHl3ZgnGlR0ikbGHsDD58aob8e498Rq48jroxjJu7XyJG5AVFH8Cuk+DBBCkUvJiKgWofOe8fFe6qJUTXzgPVDhunYVGWe1AkXz4u9SzvGF7yeoBxhm+3ns3W9NJggK2M36IPejb0a/E3pd09rOiEbyH48ELvocSIom5LExzNoRfVor3q+UAx7tEMb0oDUuKtOZMcl8z2Sy7qWbZqpl6doTp2h/nyBEX4o5gVN82TbnUrazaL+xmJN5u7fISuNKdzbn6TjhQTzH2SX7Ir7rZNP771/RDc42/QMssIVsI9umDxE/pQrqFkUNGHe2lANk3emReMn86K+OH6imxef5wl9oTh6AQH/WwXjIKx3qd3xWyh/djU/7/i9i7p0OpL9Ly5h7DllpqJxKv6G1tote688YzA89tCNN1oP80HudIPvUpy6diY6lwLJlVwRCAAFKRF5sByGISqGrD/HC/A8HhIRATQrKngdtASEiLTMSYvEmCBEa/5Ef+ZE1SZPbEW3I9qyIyJWAkFODvVXih6SLJKRcZsSh8KRrLCamKj1DYVToikEqeDXHlFsKIsNeqiYAkMCUM/b9VHK7ZzgFbIKTs0AJppr3VMSXUBtr27EKXRbiLrU2x6DP8s4pojw3ytQ8ZySkUD+GRbtO0MX00PV3f/d3LyFEr/a+87Cf8OVPOHzx/i8u0CL8ifmFBNGTYaMw8G3RFoI3UwJFQhjXcqXmQeiAAooUzxbByZtM6fnNfbwJPOl/a0dBZKAoDe2YV2k4niXFCjjkYboHHxWxyCMXhfF/1wUQKYp24lCYxqYP1/qtYjI0bZyBkLlmxmf+2kdfBYcigtZee96L2uFj6xbfGmuh3UBXfFBxo/s9YdcZCmSiLaNoiGbW3jtjowhRkSpv6uGAEH3aIeMBevHlBDr+TwFb24pTk6F2lxlTNRGNr1TK5O+8v9Y4edEHepdOzRPMENZG389oRJGLPPgK/GrbGgQIi8oWNUvGAjHNr/RuclyEYUYKWkNjK+rFBkjDKCymc/O69duD1vLK8XbpMfr3jg/fsXgEb/s8de8egQiEpOcmjY2FvXH8AyNKxtNlgcrSbqWsAvqz5saaBECNP5rMvooqM7BoqL8AAv0jHSz6Ie0iyqFOgsODR0QXKj7F82RE3YQ26AN6RPtkjP431grnfW4L8q4/6QggpIduAjMVmYqKlM4k+8mqvvXT8e/etW/OHTQarfTHDtM55my+OYL0RDaoCLnghDGJ7HD+yKq5k2d/xtb2XSfMlqIt1XguCJGOAUIwpA72dIxUTRXvBo/p9nSMsJTFpoy8I0yRkEAHRWtwDqzx+vRnPn345V/+5eXZThDi/wlCTNz5/Zhkr4Re4GB4TbtBXsh7AxbnXX8WIAldJzT2eYuapHRi8BTYFDLfWWgKDINCz3YFYYIYvhM0j4ULYx6Lmrc8w4zznoxE3+3v7dqw3qFrY58Fa7un4TqCiBmNl6FDDwIWKIxuPmdQ86IrfIKYQ+Le/S4MGhCR0sLglIfiNgbJ2rfNUjjUNQ63etT1j1pPseUB2MElFYN/bfH7i7/8iwVMerJuYemKj2ckxNpMEGKN9Gdu/k8JuycvlMBRMBUVxrPm4S8vWjsdVqQtwtoDHQuxd2y39e9cgDxyisX4iqTpr/olCkhfFI95Abjus0au911RG+OzZoVwS4mVJnEPGriu7cjaj3fQz/3xYbwSmNQfw5RC1w8e0o8CdgXD5ZuNy5+1p/iMWToNiFD7pQj94YIQnqcoCt7QHpoZT1tlp1LNGPdemD+eDhjhQfPcayrweekbvycDpWBKq5Vu2dM5OTBFImckIkdjRkKq5UI/fRR9szbm6Xt9BYL2qJv5BKBLP80ISTUvARF6+mlf+7TDd/y77zj1+NsGix8756Lal1V4eFLbwgs3vqc8+SlL784i1CsFIYEm+pFtEqVjX4wdvxZ1xNsBwu6prsdc8sLxmDl2XlE1cumr5JMcph9ca37qlETzrQEdIyVN93CKXMM2eonAoj9g8aY3vWmlja0VsKI2BI381u5QOouxty6Awnz5rh2DeIvDv2pCHvOYpRP9pj1r796Acin7Im1SP5ww1xSxr5ShQw2L6pl3h2eisxcnpE0OgBMHT3QM/ekahcPmVPrQuNGKDvZnfL5bdYLnpWMUhwqtQHKI5FkODH9hagJuMv5CXjqBEDGcwlQTttCYgQGChL/v+75vha5CsBaZAl67Li5cvXY6mIhix/ky6CZgIXlR5eVc1zMJFhg4ASBzR8weETkvp3wMuCzwctVDzycIVBwDPvrPw9nv3dMVaMYTxhwWEwOgK7Rq4dGv4qKMTh5wHl6RhRhgRkmid6Apj296YBkT72hdykx/MWF0CUSie0asaAaB7pwB1/vdb3kfhegrdupdm5QzWgKrGBxyr+DJuBh550y0ddPvQIjogK24j3/c4xcI4aGI1rmOsjRvxsjOGDxLOZi7NAZBNd+8yA77KU3gOgJeZGgWW5+C040vZuTKNQl2O5DMpWjCLLCrrmgH1q6tYNS79ssrF2YvVJ8h1a/feCuFo/GY+QFMgZG8ZW0aS+nPlJQ1DgwV5YifSxcF6ErNaDsj5700i+utswjVq171qlOAhT+tBV1D57hG5EoEloITOeGo/P3/vHTOxozSHXUyTs4xePnLX76AZyCsdIXxBhCsexHHIguuN9aAVYWg+k2ukuHmPukerxube1uzIoz4Fp1LBcUf2rJmfssRcU8OQICDnARYAo1+K+qSTgi4GHc60r0Zav2bsz6qOwpMWbeABP5jdKQ8ySb+tFbur7aKvPTspCIPxlaqQS2X9jhqUonztevVfX39jkZ0ox1TDH+F1O3ESZe1PtXxWNuiiAFINgcNSnf7fr7Q2zVk565P3HW46+67Vt/GwUnm3JjHn/23P1uREOlhQN01UjeABkeK82N7LrBSYSsnqkM+9W/NzAVYI2eASKnRxmTtyEEPe6Qb2cBqLdpUgAZFjXNIrQF5NCd8xy5zxKb+yAHTH17oHuuoT+/GiMf9Tz5hAnIcYHevDS2iIUWG2XyO6ofv+PDhk/d8co0BsMcn54KQX/mVX1kpEQtK8VMG9hKXb1YLQqErRKlADwgBDCyowtSIgQnyBCFG9RyFSCkci4fAha9f85rXrEjIfJnUBCHyTB7CIyRlESv2/H8NQs4CJ8ciKcdAyC5cfY4RqzPBVJQFxO+9lA5QUnEgYJICxeCYitJBJ962dcgrKic9U0d5PtrICM8IRoAF4036ooE1dX9PBg6cmg8Gdu+MymQEM2wdsJSiq54Cfxmr/DMlwmMgNBgXs+Ox5z73uUsJ6J8XJu9PeIVE8wY6RI0HLUVj+yh+bXdMp//1cCb9ZxAChBOEFJYOzO18cJ5RTKkUyqzwVzsJLBpaW3PalVD1FkXWAgoZ+ArwCru3U0Cb5pphw0uuwSvaqHYoR8G6diih34qK5Ym1rda4M3R4Zhqx6VEHjHYQojDOeUB0izUwFm3nZQVgnJCpwO6FL3rh4okA3V4jdWw9zF1q15lF5lK0KAA1QUiprcm/9VXKbN7n3iJgGfpAgOvyQAMhc530wVgZk3m4vxqUpb9OTrctupkcVp+lrSIgefu+mw6GewNa0aotoOgcYGq+7s8QF8UtNWRMeAIfSUVIy/D6yWmRbrTIuASg3e8QMsaH/lJDEJjY1+88ELIA9cUHFhiwM4X9SQdVz2YOM/2kzVJLRbJcY6yB8ORsj4RUhE/ueoZLERUgiCOEdpwd6WDO9Q2PuuHwzv/6zrUVHSgBRPQlisupJnvWAB1FvfE8mqMbQEQO0gFFruNr+tyYO2Ec/R2aGGDHG+n46jesM7rrw9iLBorI0Jn0DH1TFK0+tWX+7vEdvnIvEOoz5wAYVdfl+3gRL9jV5oTkoprKJrxE+s2x9UfXc0EI4aWwLZocoMN/EECHwkYILxrCS23XwoyE3HrLrYePfuyjC7RkFL1bLLl7A0q4oSJIL2Mo3ObExPmqHeMhXEAIY6RPxP//BUKORVnmOPeIi/qEWb/RtbvQpbhSaHnqKWO/V7/gnRIjhBkPi1zYM+OAxtbGewzlHoyEeVIyK4pz8pc3UfhWv3kW09D6DtN1aBFmt76uoQhKP7lfm/WXp9n3xhZYqYCTwEnt+Y3H0O4J/RG8F7zgBetdX0AawEEY7boqRSCUb65ACN4yPggdEBENoJT0R/AT1MuBELTKuKak57rPSFF0mvQK/FF2pVWm0UjoKZC83Nm+PgupRuNC9uYRCMnol+bwmXzgmWp33J/Xa07u7WyQwIS287CLPHi3JsZSZCDngPxpy1pqu/8bD8WW0jV/XrEohZA1kFkhJjrpB4+KYMmli6rapsv49DoP9PW7lLJ+jNt3RQC0M0FIxdcpVO9FLcwRT1ejERBNpox16h9zQD9z9yoFU9QhABBY186KBJ9EQYyziEfgojZcWxqz8ZkTmhV98xkPNV73BoLSI3hvyn3erO8qFI+njdd4rIezHxRcthU+ANCJycAKO4EeK1VyzbWHe+69ZxlaDmPAbjf6x0Dk/p3P2uEQi2aicZHonJxoWnRqRnOMp7SX3+MJ36HlfBl/ZycBIfQtmprDz//8zy++tRaccF7+s579rGW4yw4AKa4lV2wk3eP+aJNTw6kUof1f3N1vrP3ZVd/3O+OZMYOxG9ukxG7Af4JNI9WOidtAE6cJISDTYOzYlWjEo0ZtiUUMFAkDkm0BxsIIYwU/CBCJlAo3thFMlaapGgVDHzRPGqUlaoKr0ICdYrATbEjGhuDEM9Vrz3lfrdnzPffc34xtKEe6Ovec8/2z99prr/VZn7X2/mIM2DL2umW6sz3VfAAi2spGVnje6raV5n7SPYsJLvUKDJBTq8O0+cF/9eAKyqpTJJdAtXsafz5ZG50fwyUIcG+gquLyQIhN2pRSqNd5z3ves66nVALwlFEBXHwXk+I+F0EIQROwF+Rr4DNGhOY3IESDiuQwJRyEG1lGZXlchjIaFAjhLKri9b0ON4FMaEyIB6NNhx1lHghBRdkm10BTls9EOmYCkCZwbVzKfdrtbyrPDkICH713jsK/HHM55RzXBDET6UfxMvo9dbGJVmRTtNa+JiZxCPlf/9a/Xpt5mYwVSVYT4p4TGR+ljyikCmssVnUKOUjjmmGmHzl6RgJg8Dc3kmr83Yexo7wmvok5gZGKdA+PouD62kotedGv/IqvXAWU0L3dCU0Qy7jdiyFBkwJr+mWiccquX9tvSseQNdn3F3AyZkeg48hJ5uCKynemiDyLFCqW3Q1xgFDbi5TJuhRRTt8Yyxt3L+NPxi3T878xJ5ue89GyQOe6fsBf1NV2/8bP8eYfAwXUAYHkE9tZulD/AtE7CPHZs2HMYfLXr+4ZK+Cz8ZWKAUS9M2QBsiMnNb+jX+YFECJyDqC23HEHIdHzzU36E8if13XedPhzc7fYkFIpziMz33uPCYwF8XvONF2a7crJVuNhfNNf1yDf6lNKOfi99E72YhbTBqgD1TmhyYRMpqQ5zfFJxUgnGH/31qcYM/pDTzhHfXAe+Zn7Owh5PEyI9uqr3bulE2J69LdC8Zilxk0b6UsgP9a8pfON694etRCuSQ78XbUQ9gjBhFQUL32uTewRn4bBp2sKMScTYvMyNoidMueSGfsjeHQsMA6AuGYBynLWp8d2OKc0l365DtkGBAsMHa9/gWC/x5BW6xZTGgNMRtmc7tMmaG26yL/Te3NSimWmY7RTv62qJQPys3rVNWVVgK0WIDTPL4IQ+VogQ2exDqKQio0Ii/GxFKnljjpuIBTtBEL8FtvBoOko9kIhC9BQRE6ZViHX3U9adJsiHssrm5RRwuXEXQsdrwYACIESZxphnXeHhamXDNq8Zhub7czAXvmtDa2Db5nvzoAEQmaNym1qWpbx+jePRAL+Mvy+z4hnrKNmKYT/AwUmz9xcrR1C2ydj1iBUx5HhybiWTnOdCVoqVHOc8Yp1MdkZd21zDBnGhPnOfYCQiiJRhz2UiY5I5dExNL7jFarRF8aBTriXiYzJQwVK0Zg4riMvCzSXkiCnnLK+6otrmjCMQ2xBBj3jXdQ8dWYHlxNAT5ASeN0jr4x+zMRMx/iuKDlAtqeFXG9GxgyG5fLmGaMhh+5cEYnPxsE4Yzntw5GxYADJwHnAnGvaIhrYLFXGAflzvmABOGg/gSmTiqpzSK3A8c5giiYxrO7FyKe3fqsY13eYUUszLdlVTzbrlaac571R9z2yQX2b6Iy+0z06tqcXJ9A1RoG69DaWLmq7lSlkQg6ltZzbfJztiWXrO/rtVYFxjEdMofcAhONytKVfXK//J6vVOfQpx5puVf/ge/2Jjc5JeY9JCAwHarUPCAFsBaU9h0oAQhZkYC6RQ4+GyIFW3xZrGqC6jc3dx5f8+SZ7UgRyyaL5QSb1o/7pb74rn2KcZrrLeRNYqn+kl4CD+aJ/7IONDznXarQUYZKVeURXMG/8IwaWDrM7gnGgia3ir4wDOZGDc8lNiqa0cnsUzb7HhGU/tDXWvMDTu9+7buAylmi3SZ0fS5YNcw1t0Ee+lTz3Qmzz0s6xa9Xa6Xip82pEkRFKM6RmlGboo363id5KzVwqTEWBEoqDCQ7qef7znr+cqkFRAdyeCzVQhPQN3/ANq6/OB1IIhKLqFEUAQjiMXhq1quY/6/51bYYPmhJdOTdHWA68Ak1LNFXXmwxVZE+l/v8bCMGYNGmP3o8Ka0O3Rcch36hW+ViGOAo6JaU0JojzKQYZkztDxyh6tw33b/zL37guKjMZSxU4hsynkSvPrO2+d48cbYZ6MgEZOe/a4thSNsa0jbwotonueiaFTa6slmibd7lVD4aydPBP/Sd/alGRIhdOB3jmQLUHsGAgSsdEXxexkl190tdWxmhzDsp7E74ocjeSO8gskp3Gb6ZuOj/Q0W+Trr4NCGGU/Bl74wnoWxnCIYhQRSlSW+aV/ukLGaPXzVnADWMApJivHA4Wwf+vec1rVoABaBoncrUKySowMv2x//bHrn7p/Y9UxDOunI0apYypNnESxlfbyJmOiaasugMegT5jnBM0vsCndtgh03JdK6IEHunREQjsu9JJ7MDf/p//9qo/6YnI0wk0vjOSJm863nwhq4x+cy7GQ5vpjvP9RgbuvYOOo88zHecaOYUcqb7EhpYyCHjMY2faqIAtxsg1YvEKBlzDXJpOOlBTm4yd/gRCKqjmbNlvaXBAyr3NL9fu4ZOo+jafdH82m32ZIGQPGvd5cwRQHGP/p7/yg39lBanmaLatwCDZxcppv2PSK+01lhXTanfAcYIQukkHgQjzwPFkZrNCvgdowGCYL47lI40JsKG/gJrz6RxmgK80f/hI9wsMl+4AcMxTztp7ukcOpW5KJTV+EyCWHg2EaKs5ll4d2ZxY78DKHIPsTym9fEvjQj/arqBNCJsTgAm2yDxnU9TNtNovgO7YiyDkne9851qCa5CgIVGVal8NJvy//7///auf/V9/djEhTWQDw1Bo+Lve9a5VfBMTEpIHQiCoiioZwugpwg2EMG5NcMrGuFVA450yuNZaew7Fftb9j1p2+0RByKOcx0MPXy8tW4bhtMX7ZELk4hZ42Jb+dp0V6YyHM/UsjI7fI+lLm60BbKK92JCMiDY41/eBgMan6Lk2zfZHPRb5ZTwAD2PFSZVrbvmnceFsesLtBCXaM0GIMaowkH6Ucuock5GemZwMnImtfYBwO+/SL05IvpVzco7aJE6KYZCn1le1TACwIjoRDR1kSKyWMSFEJgwOvSsaarLpN9BDD50XOFgG8JRe6H0ayoz3JRCScdmZkAyBa7vndFq3ASGchP40joCDZbCcAQDGmNpjQZqK3MwnRgS9LiWyNhj8kR+5Zkm0w9g7H/BDIxt/44NhKv0J1AgayJQsyZXxbQMmxkrfGKQJQsiWYVJcbuzIn14FBugCp8ZxiSyBEOd4pkx7ruwgZOpz6SeyYySlk+lEjEaRaHODvH3n3XdHIKQoNLDkOH85sYIH9yy1URt3EOL6sR76XB2XPjZPJzOxMyEdP8EJWx3QcM0ciTZW85GecQKz0L/VbjMFPEFIKT+gFnCVbmizQscJQiYIWTV+d929bCW94IADIezTkZ18VBB5YpT6joxjYT2XLGZrpqZi4xrHamH0c9qc9r4gw+Z/fsr96DnQTc/Yt/WcsE98YgEPTAh21f/0kk7FDJEBW+QRIl/xlV9xzSaac4IpcmqnWfPJvGyzT4COnTVPewhl+kwftF9/GteW8pfuNL9ivHwX0O+7XbbpfaB6B3353sB8AKjj6Euy77lS9MGqHfZBOkbfjBMbYD67Bnl7rRTSJSaEQWK0CcCgfuu3fuuKgBgwlK0/xTZAiJfOupENxBxPUTiuogNCIWTAQV2I/70wITrkHC+0LKMmuq0AzrUrdsvIq673NE4IdE3E+578aQch5fAnvd6gPF4Q0vkBmz7vD+zalaQ0T0rUODmunHA5be1t/5IQcexJhpWylYueEz+DaIJFUbejqPFVdATpAyKNoftnQF1LG32uQDYDGAOiTfTKBDUZGQARF+VWoNz6esDE03MVSHFgLd9VhKoaHQKnK6IkE5mhNNnpDrDCYHjnMHtuy6r+vuvuq9/8rUc2pTLGHHKPWi+nHLtzBEByPt5nLrfv05cZ3cxz/F/k6pi9HuQ2IETkRyalGewWCjwYV/IzBsZJcKHPAAuHLLDAhPgOzU02PdtBuxg9QA5gAfwADCCxzdIEC57RwtHvoIwM/WmD4ycIIU9jDoAAS+yAY3PwGd7kwphZdSAloy4ove2eM2hI5wJ65Ml+6X9R+w4KYmhyQnMc6VTplsbNd9W7ld+nZ6VDLoGQnL15UWokds13gZE1d0+785aumrVE/TZrM8h1n38VJzuXTF0rEJJzc62AhzZNEEKvnMsxczQCSSk/Dt1x5DXTMY5fabiHHl5FkIEQesoW3SkIKaLXbrrgAaut3CiN6h6O83nWPJSOaW8WbTZm+h9w8z6ZEE6UvpeaZd/UbWBhAZHqydg/RdM9kPGBBx5YAVTPO/rIRz+ygH/Le6vRYn+0l/8sPcmutrMpnZ222nhWZxf7NJkQ4ztBSCm69HEyq3SqtGIgZmdK9vm0B8mBwsbfvdltjDS7bVk8jNB+NGRNd1opu/z5JRBiqY1t2d0cuGizMpMQqoNy5GnlmikhQXIcr371qxcq/omf+InrfUIyGARlEFHFOu/aFKZ0ShE8AAKIeBG8ThESQbo25WYYFR3q+Mpb3XPvxedJ7I58ft6Zk9axz9zyTZQh0HDTToCLQj49jhzgmPUjNz1B8trIHuza2oP3Lj0nZxnOC5uzVRh7TkYxAv2eEWMQ7ExJuSbK3a9jMrQXg3ONp0nve9euaFLlPbqXrkidqOGoqJXxAzaAi5g0T/EVrYhO7CZIVzgresVQFhEA1EVP9IfOYEeakPRMW0wmEZ0/IMfvMThVoUfnT7recauu6UlPujbekwnSvxyXd9fKwXgPFCa3CsXoHJ3n/BlRn8krxsDx5pL+MJq+J2fMpXSl9gAh5Ki/AFrLnd0TE/J1X/d1q21vfvObF5hkoFyTgXFdc4yRdX81AVYmmYuuzQ4ABoDbTC84X9rHd+SSgW8O1WZGikNR6wGEuC55k60+awtZsUUK1umHvV8u7RWyz+e/+T/+zbW/g7QPJ93OslNPM8T6FYiIYjYepUBy/P1WCkwf6Ub2Kuo/dsq40bEdtFSrUUrB8b7zuag2B5Me0etYD3Mh8FmErP1+D0i6TivWcgz0RHuqvwr8ugf9j6UMGGqXeWVlkyWawCAm2/c9BoFcOZsidvazYnHjuPbbOTHLU/a7bXWep+0mB/0PQFptoqh51tFkSwJWAaZklC+pPonM5vzUr8adzueT2AC6bSy0/3V/+XVXr3zVK5deAxDGWnDetYAQLAk2wDH8I9ujze207FisECdtjujr05/x9BUAtCdUTr4ARd/poH4GZCZQDkRnw+haMqWvjk1H2JPSeqWYHePcgqDG3v2Pgu6YtXRVnxEDdMi+Te26utIu2x5Krqm9F0GIp1BiOjRKHkth6rOf9ey1JTa0Rrhrj/z/6x9dffiff3gdJzXCSZgIzm+zsksgpEJFIESembOQzmnJJyeU0W05MBCCVYFORVl7OuYmwHH02yUQMinXOTBd64mAkNu052hztUspp0dN8gsgZG7s5ryphD7vOUFKzoidAyF7pBnYKMLbQUiKidq0PNfxCqPpWdS47znMl/2Jl61Nqyg8ECLKAEhF6xyuZZ2uD5j0WHspGkVSjnU9Oken6Kola9JXJiaj1VbHbcLnu6KPosUij5gRRqwINiYqGZhwnV9umvEq8j03ScmA0XFshbw5c/KakZL2ACHt0aB4zp482sew6ZP5qJDU/G18GVDHaTMQwiga2+h5xpLDEfW6hjkOMJhz+iLlqt6CoZ7tMWer8tfmInOGsJQHXfDZfgPG3djFOhQdGhNjKPCRijF+AiTA6Oihk+n8/ptNpew5op07S9F8zk4FNoxLkWTL4QMek5l1XPqcDs3IsjqFIlf3i2koTTCdLAPvHGOXwzAeARLtz0mRpbYkU3oW8zjHQz/Ml1Ia+tGKGboDmE2GxWdtmLUbxoSDxj5jIwFSIMT32klGHC0dXH0+BYau2869T/2cp64husSE7CAkBoecOP/Xve5117pChuZ049hTYMmxovyYLNcpFdz2BQUABREAd8FHK/T0CbhyX0EQOasHMW9e/KIXr3tbospnAmmVLgDPyhrYsfYq0V7gX+2auVgtnGOwTp1E1wAAIABJREFUy+1KnM01dumh+9bOHLy2VvcSqPA5m6Nt6ZS+t5qVfsTINW+ybytoPq1E8z6ZFMeSmfb5Iy92gaykrty3DRizd7uN0+eLIAQIQHNrtAjz277t264fukVQBKg4Fb3dSgIKqSqY4bLd8gQhGu7GR0xIICRHL6+GNo6eLR9qIAIhJgDjaUK0Ycte7HSnQGQeT8ilMSZzsa9cCSXuTnsXelFQDn0//k7beicA5GjS7w+Q6v7n2J762XHkQ5kDIYzWZEKmES6dkOKWz55MCPkwhmhMDkbUXTFlE0KNh5oQTlB7UKVAiN/VIjFwCiRRge5FP9ojRG1JgMW1GU5GoWc7SKcBwPrUEyfbkdFEY+RjLEwsTjjnUl7e7225H+VNXpxEezswBqWmYkKa+FMHioKj6n127ckoZHhz2PrjjxEA0AGRnIM5ig2R3hJxaYfjyNSc1cbJhOiTcxl0RhcD0SZIAoDSfyr+OXfGp/E3n7WtR4FXJ6JtdrR96tMeWYXkeDJW46PGyzynR9rVkkrjYxMoUbEo8/u+7/sWy4MSn4FBenuOFVRkLd3EplUkt+bFmR2QAxkZ/4xqn0vPzTEsbz+jzGhvuh1wLErlMCYrMpmQCsdjfo1xbFu1cT4HZtyzIs1A72SmCgKal8aiVG7nZj9zZOn3TAcZD+kGTtQKKWkL490zgLLFZDydF/1znDl6FFDt42DOJQ/vsSfahPmU9u+RAZOR8n9LQbW7TbNywrGRPptPsUMARsf0bBcAofSIa3K2tgcwZwJD5MoBkyd/Z+sK84MNo8/sDnvElzV39cE5arTMAT5M/y+BkFKUrhNASA/pq+8aq9jlmB/HGdfsuGs1ztm1QHKg2jnp9B6EagPZkW+Mqf77rn1+Gpfep30zxy+CELsMMlgUm8A8ROqLX/LFyxgw/gyZHCs2pN1PHcf4aQSK/iYQQlg669ior4wKOt0+Iy3b0wkCI5RoHkiTQzIhnJ/S36kzP3f8NZW1PQtmoe1tW3jt/p0GIU3sc+DkUjqm9FP9jso9MtJkoL8xIVJnxiqnGHJvPAMhFK/oLgOacfQZ/S7CwrwBuSalWgO6wmmpceB86JmVP7ZDBixcV62Iyc0pWorLYNAPRpEhUZ2ucp2uAiHtClqUpqgKEyeaYTBFIy291LYmoeuZdIBQKwa8VzjNMJJFYCAQwiDlwLRTO3zXkukceProeuaZY53HSO7pGIbfi+5nSBgH8gAsyER7jCVWAgiRQiUjjooMsEVqQsgI01A6pvEldwDEuLiOuYY9KfJnB6RTOIYKA1sN1/MvOB9ABlVv7DA25ChyMr5ka6z87js2x+/a4NjyyQIetR2obuzJNKiibsFCdQjL4T/8yPMuGgMr9mymRD7VpPX7jDZ9F0tQJFfUmKHuMep9ZvTT95xB4JKORaUHxGMyYjjSj1J9xifH0THJ3L1mPUegJkfknY4WvVbb4XpF/YFc7S/VOmsiqivpnK6lb+YKEGIc2N9YQPqpra7TEmvgnm0JhPj9KFi8CYQUABSBY8wExYBvLLk5UGqAbEvrVaDsXNfJKbeSy/dkT/fIhtwxb/r1j//RP756/wceecaK+QhwYUKwdl7YOf0ha31uywqMrdIEAFLhNn8Wq1ltC5ljUrSZLPOpbIfzvGLsShX7ruCGLhTQkJ3rlhLSH+doWzWZ6adz2qMpFsR7bFL/7+PR9gvNF9eLMfUew+S+dDO98ZlcY4Wvg4W7774MQhSWopYWUHjK51x94zd946qK9pnB4SDkfuTtCcCNMCCq3d3Q3g2MRsLUyZb72awspqGqecKpahqdjklZa4nH47d1To7OsfL9qPn2lNCGJ5qSmYDEfWf0Pz9PEHK0z4frzEGsKPRcTcinCjh139p99MCv24KUwBZ2YIKJ2hqqtgmPwsQ2tDEOJsqMTsgidN0kpOyTSaAz9AMTwoFzYECsyUkPjDNHxWnmANCyWDMGQyTNGHC0VsA4xnd0hdHyCAK66locfnUe2sXgrrTMgw+uyeMYzriJV/sr5mSE5cMVaCp8ZYCKLCu+reg2B5gBTX4tzfvYgx9bRbH0en8x3JN+1Y9YFTnYgAw5ct6YB21hfLALAocK74A6RXQMpWMZOPJSw0WuwABGg2EMgBhjBhkIke8NEKkJyeg73nk988i5fqMPrWpSy2OuYi+1z5wHLlqOaEtr92DcfSft4xg6Yhy1g+z95rlSfgdGjEE5/9W2J92zouycyZyD5ulPv/enFxvCcblmS1QDCc3xovCAQ6mw0jQxGLEKsUIBFePYigzHxoKRzYoAT7YlWtzxOQnjQpdif/0WC5Jzcs1SKLEu5Ooc866CTbJz3dI3BQGlbiboYJ/rn+Nb3hlT03iwBQC+scIISD3kpCeTQj+nHSRrwF6b+JNz6Zjd+e1zIqdqfxlMAploO/aC3mMx9aO0FP0IhPUdvfc92bEv7T4KiAPS9Iq+tV07ffEZsPBsNPpMPnRfOQA5aoeACLi1Mg2o0V++TFo5EGLukZe2sF9kiVFi69SNzG3Wsxn6wzb2CkDGUpBZqTK6SwalYpJXRdRlHQLPFbDSiUDP8sWf/OSjRN88mzUk+9jMdF6gNbJhP9YY3IoJacMwAmXQGAqdggAJjJEBNAhbBzpOtCNvyyEQeAIIhIhoQ6QZJUJsIj7wUw9c/dh/92PXdJGOVDRVQdHLX/7yVX/SPiPlOvdahE+Vg5+ToyhmKcn2aOru1/Ed6/3TCUIupWcuMSXX7R61I22wdgRCogGBEIA15iBAGshw3A5CAjAThPiOYipKpScMgIid43UtOxRiQQALBsF9GCGbFgEDUi/0R4rQ5DaxOU73NsHRooxBIMk1ywnTT/cUhVRYSN8mCPGZc6Vv6iOAJQZYuyq8rJ/6tadjilKmfqQb+k5+81UdDIe0irhOS01du3oN32VksJJ2hHVfDsr+KKJFxoBhk5uW3hI4MLbABWfw8q96+QIiAA+WgExdwz39AVw2iEMxm6Ouh6kyz8qLAyGCkooZHeeegJz/RYZW6zDuXs1RbJYde7EzZCHI4bBjqtKJnLt2MfQCHDVA2JVqfoxBjNUEB1Om2mPVHxm0BJsMi9QCB+6bbmboW8rptwxxQNt5K2VwWkY67YNjy50HVsgtBiy9qI/0r1VtAYPo91lQmOPrvq1ocu/qA8g+UNw1fZ65fvLRRu0IfEwnTq50LJbF2NF5KXoghGN27ZijQLO5Ml+3BSHn7HVMX215/etfv8YxgKoN+lvRdTrQ9dzf70Xp5BZoMS6rYPb06IpSgQCDl76TNwZQKrAt1gFvOh2zJnMAZPFvrkXf1GCZG7FYgZBW3rgXe8LWOc4Y5/BrT+Ohze4VwzFBSGwsXUtP0o1smesYe7odeC0lV7ZhAsc5FhVPp6czQO+4CUJi3Ka9myzIus/R6phyiIxATIiD5fFe/22vvwYhKFjRJmMGaDBgGjdBCIp2MiGuw9AzeEcgxCCHxBkZNSHa0yQuMoi2Rg+rAxAhmxh18PGyITsC34W8g5BzNRU7CMGCeFVXMgf28T7J92iili7Y+7EzNbcFK+5xEwhJeYEATEi7mmbAo+Gi5ZYMHnroevOjjEp0d5Qo58mxmJQcYswXo4cFoTsZE+wGtg4gxYzRDQ4NQAZQRUfu4zpSMd7Jh556F1G37TFj0PN46H9sSZPSRKajrskhf9XLv+rqOc99zqqEn1T+pE4tG19G7BO/fb0abMn1ZOwCLYG8Oa7R84wjowIwfPBXPnhthAI6gXzGzl4a0alkInBgtMxTBaRquRTJAWVkyHE5zpw0btJqWImcpj7LV5M7Q6m9+te23BOEkG359dKmE4QobMegdI3oY/1wbg/F0p+5d0PFfI5juLGw7ZiLdZWWjZnYQUhsa8BHf6SJpWVaPRJYJo/JhDgnY72DaOfMuouYk8bW79OB+D/HQn4BJvLKdnEC5pQgaxXtnYpiK6J0jdgV9zFvYliKhIvum0uOw5Zpn3vG8mXnsxlF6a5furs0TTUnObDGHwPAKXtvz5jays4HlCcIiAmhd/trt6/Zn2sH99AjW8Sn73TV0ld9LZDVDyCkHVznPehIcylQ0WfzS5uf9tSnXT3jmc9Yc6i9glyTLNgMNgYT4jzMIXtB/8iT3NQsmScCIHJih6wSxbYULAuqvDAgbR3vf3MSW8keVY+UDjm++ppAiHGtZoPs2sG1IJD8ZzEqWzdBSCBt2iL3meM+5Zf+ZsPT8Y6hO/Mpza3E6ffKFeY4XwQhtkpG3XpRLjugiVS8DBABMxzACMHqNEDAMFAWETKA0vk6p5E5kiLpFKjqZUoFADnfK9rUNR3DKemwgV67uD7/+dcT7ImwIXcKQh4zi7YvZlTVT0e7nl66zm1/L68beJIjn69zTEh589m2eey5dEwGF2v1o3/9ESbEZA6E+D1HGU17EwjRfvpjJQZng9EQvWdURBxYEE4T0LT+HgCioyJ+K2O8gBJ/3/Ed33G9DXsFmd7pkLQhh8xwzK3jY0LaTXEyITkrxoTu/bn/9M9dff4XfP66ln4yAkXVOZCiXBM4Rkgb/Y4VO3rK8hyzcrv03X2LNpNxxsocYgCBd1Ss+YoZUkSnDeTYEzqxJeatVzUh9u2hN863PL4lrO6r9kWdF9bH3DMPpaBcl6FlOLGeAhNjWB2DtmFKfZaGEUGqISD/ABCDSzcYc7lzzEa0sPZoB4cVcIkRkKrtwXQv/aMvXSv2lsxHOmafD9rjWgpTsTI5IH30W+PnvvPcjDTbVUBUNEgG7FpgID0PVHadnH9OoNqgmY4hV+Omz6WoXc+Yk4k2tuIhPQsYO8532sIO5zRdz7yMvSkd4X2yy9URld4rteP8UjaT5eE0zUVgnP2t/mTuw7Ho9lH0q6+3BSF0szqX5sNMmfkNqH7L97xlAXP9FQyQEV/UEuGAZgGTuUpm+ukY5+WHHEPudNsLcHetQA/2j35aWKEtdJv9wLaSpXmHpQNUzBkvS3Mt8CAX7JHrd03j1PjQRbIReAUac9r1fzr1ArcJQtrcTz8qtneP5uNcZUWftL3xmQyFNrWiaNqinQnZmV33mYXye01h6Zmuibl5DAipIYQONXn2Rs+OYQBFH571oG7jn/7iP12GjaOgDByFRnEeNhDTeUwGeilDruMaAoTY0ISgCMx5awe7hx5eRa9e737Xu69+6Id/6HpfhVI3TSbKIy/HOKpCbrngFFqT55wTP6KTbuvwb3NcIOROajBuc91zx2Twcvxn+70V1e7H7UAJCDHJVnHYQw+vFSQZMOOs6KpnA1DCUmoZ5Gg/8q7ArDoFDskENFZ0KAfPoIiOpf3aO4LeqCtg9JxvEimeFhkDoyIyEYdluCaSXUAd6zjGAUNCr4umtI9xmAWIzqti3rHzpZ36px82RVNzwQBhbehlq2Vmiqnzi6TnBnRH4G8BlFM6rPxs1whUdl7627tiXM5ZgKCtVsYoTvXSF07bfBQ8cPqMLaPcBkyMlMBDdT9D6OV3YyH1ZO73pGT9r7ZB6sv+GyK5oqM2s6tgXbrMQ8eAkaLuHCnZGU+BBzuA6XK+v1mT4X82g3yl1uicgj6FgsuZ3/fkBepyKs27Cq5zSOQjoOJktLd5E+UdS+B+E3RUbLoX4ZFTrAgdcB6b114nU4caq5iUNd6neqmARHQ5PY1ud/3mVXKbaUU6vFPt+jFrPgLK7knvo8tj8XIatXd/FlDpcsebt/RBOkZwoN9kVZ2Ka2AMc6R+M0ZkwvmvObg92+uocH6yx/vO0pbcq+/p4Yf6GgtAzmwTZxp4aVzrX8yTdpGvcdNHjKv+sT/mSUwQ22Rvkle84hVrfkhtuqaARD8dLz1krgAsvhMYaKfx6am07semZX/aOA0AIfP8ZSzVdNq1OWbLfDAP9bfUYOlZNsB8rU4o4FlNXn6CPhXo9533bLSxKohKzwLRR7rdd6VmwhXpQuOw9H5Px+wgxEOpgAzKTYAmu9yul4nMWE0QYhAJVKU9VCa/zInMGgGDi/o1kAk0EOK6csScHMpUwaFzqycJiWUYoE3V/0AIhUOlTSM+HcCRQ/69BkLIakXYp6joXP/OLTGeUcsEIudAiHGhoNIA6O0eUGR8op+rGyi6bcwZh3LGRZqux3CZ1PRHZM2x9QhqO2uK2FWomwx+Q3W6JuPAYTJI2qINdIMDFb0DSpwlR1uhnf85uooTi3jadG03wkW97gcA02POOBByvTfCaXvlmZP+nQAhgoFXvepVy3kxfOYrBuTn/s+fW/v60BeyZDTJ1TFk1yPSK24UWGCf5P4ZEIba/6XbMCHAC3BjDKsnIc82ezNHFRKKnBcI+az7174sXqVcgUdRokjTGJjvpS5KWVSTIs3DAZG5sQeojtKjvguEFMlLHdt4ke3KeBufmV7RrnLk6XM2ZNLQk+3MCVf0mROJQcvJV0+SwQ8E5Eycp12t3tCOAEdzNODmXpNl7NoBkqLnVtKQl2vMlE/0++6kHwOCT09iDURKrUmJG1MMpntz2NXstYEkubEh1SXcCQi5yZ5jGOxFZZ62h0t1ERXVkuOsoZh+oKW72pwuGyM2LSDgujlpTEbLc82pNh8DWnxmX4B8TC5bpF1YRewr2ainBHwxJmTeGLSyrWdkFdDv9pvd0s7Jwk2mVTuNd+DZ+Llv4CT2tPQ4e52Nmj4jHSKr5FGaL0bJbzuzsbe3a0/QEej2Tu4XQcjb3/72axACBQIhIg8CREVBghOE6BxkhnZFjaNoobsKSlMGzkQU6TWZkBA+4VEuRbE3gRCD70l9kDghGqT5al3+EQDx3e8lEDIN8ASTh+DrYHnxVI7lGE7PuMmAkFXRS6AkJZU2yxjEVPmtVEK0vQkdE9LKFNds4rRtuxoE32M1TFoTgPFUlEp3FEqawKJhAIgxlALUb4bA6gkMCIPh2hyWCnXGwMSgo3TSNegXAx3DMZmQfUla0RI941QxM0A5EOI6LVMM8U/9akwubcU/je7jYUKwCZgh8hIMAEqNkzkLiKj5cAxwQQ6KTuW5OQeBhxQXeZQCAeQwlyh440v+5JsDdF3L6UWB1SxkCHsGBmCpJmSCEFFujpqhkiaSkgFC3LM9WnISFRZWu2GDNDrgCcAo8J61dG7VhdqsHpAJECkizBiyH6VGMprGr/RhY1mNSCwD3awP6Qfddb1dfyadTbaOC5zWjhwMObONM71DDs4p/aNN2mF+VVTq/ECT/ycT4jyyq8Yhm+n4qPppL3ZmJNYoEGIsrZAxtj3nyTWdV3omRxXzExOynOmpVu46WDyzmeK58VTjpRaNUwcs9ZUOl8Jy3Rhcv+39Sb/N5+QXIIt50s4AnOdSAfb8jcCIreGD2slYfZqUCt+m/5w8ZlIaVJvIij80J7wqGqbn2tLKHHawrQHmeMRApZ+uOUGItscq042e4xPooE/O7fNkXXxPDulPAGKCkNoSCbCnYz4tIIQxZ7RcPCbEQHgxPFI1E4QQCkbCcyA4EgoiZVOErKMMNZqcAd+ZkITL2DCmkwk5Sse4B8DTxlUVxSSsHantDnlF4AfbB58DLXf6/Wc6HbMDiUtMCDAxX0dMyHxQX8/GCYQYExPGZmVqCaLeQ9wZge5hYgGGFSD7PEGI80RPoghG0URvjT+GpD1CAGKGgRHiMEVjdMrkknJB07/m1a+5+vOv/vPr1hgVDkfa0MQRebg+4+VF3ypOrTAwGnfKx3cMB0MHhFhmXjrGpGUAJv08I8ubQMhesHwuHVM6bMn1tP/FTMlIxwRCzDPLBBlND9Oy9wngYT5z9JhML210HBBn/KS3jGe6pABVKsVTbo3NB3/5g6sOBhNi7LTJCgEyt/zZNYxvKzX8RjbshiBGOqbarikr/WBPMKAiScwLKjyK3DnVSlRgCYCo7WhTtoqAya+5N+dEINjYv+Utb1n2hT609LTC98Yt2rrIsCAp8MXetJIhNse73/21h0s6VDrF51JGMRp+K88fQ6Jt3dvv7TvDMbh2yyjNwwq1S+W4Rlu5x6pof4BFG9pkSlvqx9R3fZgv9439dG/AQ3TfnhjJXFt7SJtr+z5ZVnvzqQAhVoNh7lqV516tANJOtiaW02+l3eoTPXWccY9tJ29tJz/2xxhXU+MRCOwMEE6vAQpMqPsAQZa/k7VgybWxInwovSMvIAQAiQlxL+NhFWD7//gtPazea9rxajxix2Y6xvEBVXNOu33WF3JI5xoL19C2xjTd6X1Px2gvHXVtbdyD/tuAkEB39vCQCanjGicqUuBn8FBRiv+gXzdDezMC2JByyL43INbvM1IMImqXgnMaUalWLTAyhNPkY+Ca5IQguoYiY0ISus7n5EwAq2MYSa990hyBjp2+EpmKjtx70ud3Cjh+p4/fUyzac1ump+MCGdPJdR3H+H1u/mRsjK2xQqWbSEWPyXPK1Hj32XEmeJGHMfWZAVAA6TiTurqA5z33eVevfs2r1zOHnv77nr6cKmYD3Snat6zXZFIIpi1qR3zn+nRUlCJ9w5AzIiYkUOL6zotyNXH1w3f+ioSLKumfNoq8OcueIloEQk+j6/dIYQd5nGXP/tFOqcgZ9U2nVdR2DToO2CyrXqRABQjmIaBvLrqHIl79FTQAC9ghfcdYKjaX0hAZcc49C8qYmLMMGSZE2iZgwB5I5WiPdAxnYDxEfYzTouLvvXfJ3ssKAnUY7EfLmTEX5l7pB2CRzSG/7/zO77zW35x+zFDUORtl9Y/VCFJvz/oDz1ryS84xsM1N37fiSHs9h8ZLO/VxrlTRr5xW4IBT0naGv5TeZHKyZe7j/wk0XC+7Fcjo+rGH+uc4/eNsioZzoBVOZjebO/XBcaV+6F71DL537Zn28T9ZuGbyzSHFaJNfsnRcfU2eAgMABMA011zP8TGXZPqUz37KKhomL78DT743X/anhF9aKTjnjzbQtzd/95uvfu0jv3ZdV1jxbrIkB995N44xoN4xGC2Dj7mbwMR51ZUIjAB6c974AyHmEB+kb/43/9gGQZHrCIgE4nwlWZkDgJ9+eGdrzC/zRxqS3M0f+jB3s132+PRcF/YlfY0pi3kzfv3mfd/8cPcJgcPSNgH2mJKwQOyI32O1e4xE19Bm15nMW0HGnH8zKFiAZK8JcYCO+dEEkOcFQigfo8OIoKJ8JjQsh2IcuTHOiJIZNIYBMLBckMEz0FV4ayTgIIqMyqQAossZOcr1cyYThHQd3+mgqMrWvSixhHMTGCg/6D3Ho6+h9duCkMmeHG0G9jsBSB4PCCGHObGPiiZnpL3njI2DMQdCMCEThOzHkonvMpz0bBUjj30VTHSRt6Iu1wVyKbvzfK/IUkRu4prAmBDgggNiDNQfmPgcLaCr4NJkl36QKmAM6Amqn+GwfDzGo6hAH9rzJqNe5FB0DySJdhTmYQiLpluSeA3q7rnnUapwDoTELEWVdtIOQmL2ztX0TBCiLVbHYApdh/E3V/XZfO0xC+3L4oFw2ve2t71tyaqtwrXJtdSWkLHzGEhgovYAd4wtp2AMzPGiUOyL+c0Aswuo+/rZMlX9ZcTaiEz77IYqXZThc05z1rjEjApU0NjSdOvaY8+ePR2S49VPRbpqSvTTvKdT5c/TyRx6kSFdaqy9Txk51/1KAdOrVf1/2oOkaHRPt0ydmHpDZq6Xg4nNCEj4HBgJhFRAOOsACgZyWM7pmoGlgIhrtg06vaiwlp2etQDpJxBKD9hhS3XbBKuI3HzBwnl4nf7wAa5PP9ZKo3+7MbEHD+icE2gHIea6LfzNV2OU7OlJACrwUylAaa4ARgxItTM53JbOajdfyP6YS4IPMlS/gQmRyiRPAF/KFzOqWNf1pKjbj4ZsgGVMSPrb3ipYSfczd0oDpXvuFXtQbUdAoz7OYxa7f/rbg/L0a/dz08aXask3pC+xXNqe7pNhQWfnZRNK/RyN3zULchsQgpoNhBgESx6BCzeA2DgJeTHRTsvcKJhVNByJNdwcguOjdgIhClPLtREWilwH6wwAYindTSDEJJA/Bowo9dHa8+lodxCSY/y9BEIa9J2u343dDkCcdxMICcFOdqXcs5RItGgTIKWdx/ed87peBt5vogh/ACn9MmHbs0DhoboFUbuJAQSrB0Fl+h41zOEBJowSp/ScL3jOYgDoER0VyXIOJr+J1FM/A6J+m0zIXk0ek0ffXJ/xZfjor2MVRpe+moj/CJROZ5nOa8d8EnQMwR5J7NfL0QBb0iJAgT6K3AA0c89cazk9honhI0fzBs0MzIvmrGjze3UHjGKAhpMnnzZXypiKCqVRBBxF74wRw2oMyUfKVI0K4FYB5lpRcWJD2lHYcu8f/pEfXnUeqO6bQAgnaXk2/eshfFPP98hdusZDD+kkWbzpTW+6zsMHiNPRACD9TEddr0hU/9pcjhyq1SiKdD7diBVzT+Ow59wDYHQgeTaezaXuOVcmTGMfCCnqD4S0msU9u2Z66XOMkrYGRNqfJbbKPf1pS/Up6R+fIACUFgcyfWaDK2JcDxW9//51rvYCbaWRAMwnCkI4eKBZCsM9KwcwTvRw7lmRHrU0XN/Nf30rLVJxK4bE+QXJ/tdP6URMiP7QdfuEqP8gSylONU3mErBON2UC2DF9rhZHW8nWH6aqjQhdS5AU+JmpNm1NNwKhrhcQD9ga//xlujptRYDBdxN49Ll7Bjrdt4C/zSHdKz3Tx9hGMgzUpo/Z+d1+XQQhbspAorvbrIyCUjCFZdIsBkX0IQo1mQGRqDgNVxDIaTBMjERGNmH2KPbynb4v38noEQIAw7hE85RzrerZAECWbQXNee1IOeH2fSCkAqsdhEyHOf/fjf51xPTQw49KT+yT9Mj5fLq+25e73RaE7NH5ORBzDoSYFD/1kz919Vd/6K8uozxBCD2Zr1kkVs48A+udDgCWjAeHCFTQPaCEEQA2UL/uQf/oh+j0ta997TrG/5biemHaTCoGAFPjenTbezRjUUdOMvrZAAAgAElEQVQFXj4zAvrhmOj0okCywghyjtKJ2tR+BHRCCmKOw/5U4imLIxDi94yN/3cQMmU7dboUEAAGDAZCRG49Hde8MVexDNKnGA0GhHNgOK2OcR0MJGPackpjyJFgoYAQbahOQyrH+QyojaPk6MmwXDGnA4QYd+wRtoXcyEz7q+1Y/TrVZgFAwIFiYytYbgIhrVwAWLBeatF67UbW9+6XY2Gz2qJeBBrrEigoQp4gpIjTd9pPV0oXOt932UEyc1xReam9WCDHAncBRO/VkpBX+ldaR9tLibiuz/o/U0Y91Tl9Lt3is/bEDKVHxq5U0wQi/m8rdDpSamPffAwLws73CAOBZ7vX6kPPU3E/eu2a7WZKXpeW6O62crfvADMfVUTeHHReDGoMVwFEwbD2mK/YN3aj1KO+apvvGjtjrAYMUJeW9Bng97tgRP8ERJbiAv7kIEiSWmR/XAv7WorXOPm/fXW0FyBpNZ55b/5pYwEOx59tiAlJV6deTKCRvu5zos+Nufv561EYsUWlouiPOZsulLoKyAW0HRcoaVnzHMMJPvInh+kYEYncHOGhuhgtL40AQqBenRP9qPdAwaKldJ6SodRbLik/HeWtAaFBIERuP3QeCGmimFxYmLaMz/CV8llA6bQ+mwGFwrvGOYFPYfS01NiAopdd6Y/SM+Xwy+/OiXGnIOTcjqvTwdwpaLnJCXJ8N0Xqs/3nKP/ZHswJsMrxAQSBjuRaDn+e0wPfoP5yn+7LOPgtx2ZCcm4mM6OA9uTEGAPHoj/VfwCfohFjSBc5F8bvlV/zyqsHP/bIo8U5NtQtUNPDEtM9em4y9twbOlgRF+ekba3yoXOMrA2LtEee1718V2Q6+3qbnWnTp6Mnv+6Fw9GrgWh9MBfcmyylY+ztI9oSuQAgUp+OE5ExdDYW/Jn3/swaN+dqO1ZSusV1rXJhYF3PePqO/B1jZZw5CCwaJ30PuDkPCCLLHjzHcBqPnsUhOAFkXG853HvvW/sCVXfjO8yWOhbjBISQcYWB7hetH2vqHuqCLMEGKoBYbe/ZMD0Z1XelU8iLjIA09S8i9lb1kFV5+6Pqf7/7owvVp/UgxNpWSju9dhyd3V8Zfd8HDFwj1iRKO+dT5Ov46Pqcq/65RwGfY1xr1jRNen7amNKNvitlVVpmdyJkF3j0/xe98IuuXvLFL1lL1gPl1S8U8bsGW+H5SIGtSysXj+zeDkLomzE3T5NHY+M9+6OQPYdtTMm1olz2pU3qAihtaBYYYw+kWDD8GFf3A7gBC6Da+AIc5kYBkbosbKNsQXVS9Lfdf9WBsDnth+O9Tcq03TgaL21I5j4HMH1HTyq2niCBbsZWTCDSnkjGWDtiuCoyTb7O9VspvIB4CwoiD/xeIEeHqrsh6+ZADElgtzEp1X0IQnIglNAGRO3Nz3B893d/9wIhXkAISkpdCIdACZxjAE1ulFbFarNAhiBFVQw5AQUwejAYRdBQFfrWgUdfhrJiQpyL9lLZjx73OWVrUp9z4N33JhByFEmt647NunyetQ97Ic4lAPG7AYQc7ZJaP5ex21ZhzD5l7FvJVFSW7PrcOWRFkcspVgUe48AhAhXON9FN6nbuxGy0dNN3og4Rux046YBrAszSLnRV2sZ3In7Hiv5dD7pfDvbBj13de98jz1Rxv/YaMFn6riWbdJJBZTi1kUFSkIcV+UyBkBxErEFg0lzRT30CyjwqgWFlZIAzjl/byTMQ4rHinHBpBOACE+IcYAK1XCrD/DOvXAsDNEFIFK3vBBzqLIx5W44bd8aYHIFHK3CAEDaCHViV+6el4OoGkr2CUWBJ5GlFQUsW6UbGddLVxh0T41kyxqb9DzLagbacuvug4gVV7Jdxrf6CjrZkcp+/7j2ZjJgIOlDx42QmyIUco7d3J5rzi1khj9iUmIju5z0Gr+PdixxiXLJFsccxZD7n1OqT+xR0aGPRr9/pVMD7UcHbiMzJ1jUwUFJs0mGzXia2LFbMsdpb8e+nAoQYO3U9WFHt5XO8t/dPdS3VhcyUfwxrQYg+06/GMR1q6bLid5v/OcbcMdfYHr7HZyDEfWwZIS1rM08r8gRSHLqgy3wxx9yjuhzf86Xt1GwsdhBinKpZIdccenVXxr1l67PINAAa+xdgcP0AhfYEWAsi3SMmpmvQjx2EFHjNFNBME9aPQJTPtSVdvQhCGAPRlRMJfwchDLtldZQhSmcyIQyD6DQQYuB1RERbYWoCKEJtohlAhs05UZwVQu5MiNw8wc0HJk0QsU/+QEjouZqQm1IwTcYJQoqK+u13AwiZ7dyNaKsx9s3Hrg3T9uC6cyAkOZGfSRwIqXDwHAihjMap3HhoPro4p24CoPFNUDIWMXKSlsf1OHsARNoBIyFFw1FhPDg9zBijSE+AEhGTQjLjTkfcPyes/cat5Z9+YxRmEWITkI6KzD3bBhUtEnoiIOQSSJ3pnKnP+sF5G8dVkX7a+EvUNUGIJc0ThIjIMJPmFsYBuHC+vqjX0JdAiD63cuAcCMkoMbICDkuEA27a63vAxzioCRGcXDMh9963ChaXM7z7SasvzuHIjJelt1b3MOrGxHUyxq5XEeSSxd13r1oYqQEFw8YuMFRKIppaf403m2SfETpTqsP1bwIhE4D4Xzv0kSGvKH+CEI4lZiJbM0FAziiwlEPIkdK3CUK0OeBo7hQlu7ZzKhrULs6z1WdHIIQ8alvvZBMgObJlxqr0QCBE6sHKGHOitq6C1NODDlda6vR4guqMnPvpACEtR405Ik8yM66lzWKwY4W0WQBiLAQvsQjmCrk6j/2RZrFNvX4BFoJzLIi5IRPABmKCAGEvgTlQLlA3Vq6vpCGmrVoZ13ev+fDPcyCktlV/JA3WytPYrHRJG8jYfemod3KIxXAtc9VYVV4wQbpz/FYKadmZ+++/Pp9sqoejS/Qv4HzEhKQvpfb0YdUqHa2OcQFCgASto1fxq0E6jB7FhPidEQNC/Kn7iHKcIKTd4iZNbxANqMhKdJZiMyp+C4mKxlBt5UzLO8WEOE99ij0CREsE8qh0wsMPL2WI7ZgGP1CygxCpqHN7NpwDIfO6R5T8TY7mHBNyyTntvx/tdXKUCjgCIUdySW6U87rfJ3n2m3dprZmOoYRkG7VcNN13RZLtCOgaRaAMhhofim9C0i/6QS8AD1ExI9DEUvuB7vTdi/6DF60dQFH/8qwq1EVo7ssxMwYMB/0AIow7hqRop6K5qPCesaI/7qc/6Rf9lxfmuLU5ENIzS6Y8L6VjLo3zXlOSIVn06MlxTxAiPSodo/3axomba15Al3oYYEy6hXxLf4rm1GEYn8mEtHLkXDomfdcGRhi4yVEaewCvFSQMNKp6pmMKBpKD6xh/QFJ7AEYpYeMFGLqm3332zjkU3all0SeUufMKVKKcAQ12qAjPefZwIIty3AGamJA9HTNrD4xBEWMRaWmdoll9by54L51S8KJt7qFt07mXjqlQMqfaCkPHN5dck/OonzF9AJB2BUDIbLdPscw5sOZjkfK+xLm56t45O0AcE6JgExOxdq5+2tNW+1z/CIRox9Eigkvz4VI6RpvIyj1L12lzeh6b5DhtNE8E1z3vphQNe4NNLG3T9hRf/me+fDXxl97/yG7hUpTGgt2hf+TQIweAFClgK9JavdlW7dhUuiQl0xbuQLY238SEtBli/YgBjcVaKc5TOi9wHBNX2pZuBTRbjkzfYya8Gx/nm1/pz35+NrFxpKvkN5kQ/dG/UjDpfzq/UjWXQAjD0iO2KZtHJ5eOYdAMhEgTG6IjGjrTMUAIqpTw/VY9gKhL9FpOieDaYc/E9ZlxYBB1oMlICf1ffvU2IOTIyT6GGTlRwhl9k6cJtMDPqQA16ngeN69vAO+kLiTmgAOzX0I7CF5aL989rxmdTz60osqb6hKOrrk7yba37vrGbAdxy5je/cjzfaz/x1ZYJql+Z+afHVck3SoBvy/wcs8919EoRQQ+GQWRQlXjAAbjwLDLN9M9DszkcF0sm/5+7dd+7QIpjAbA4Xfr9BVCVich/bD2znjK51x93h/4vNUnoIRTKiKsvc5pQmlrk9I7I0tv1TPRcwaM0fW3PyzwkkH1+6VxDsR1rQkK1/knejNjgnWUQuWMtVdtFhqZvFHWAJq5at4CJV0PkyjAIM/v+Z7vWexABj3DDNCIds09Y6X/VfaXjhE4tMupa7mvtnAEMSHu5bzm1wS5ZGj1CrugJgzQtG+JcQca22bbOcYiilr/5eiBIGNjGXepwnLTRZcA8Hpa6tOetlYCWUbZbrkBl4CDYyaIcNx8xSCwXdWU6GvpjEcB0hOINy6BkOYLOZXum9FuDHJ0d7Vr8xrzHjkc35WmKb8f0HJMRYPabA74LoYlRrv3ef3GtFRCgSMQC5ibv+ZEz/dpBcfOhDweELLbbO2SErGfDAfumjFJU6dy0GRdasj4ANbOq43OqSSAzlRQTV9e8kdecvWGN75hBR7kIugGYPRZu3zGAkoLO4aeWlWKDRFQZf/YNMyJY8xDNshvjvdbDHH+hy/JVhrzyTw4tj18AiUTwJTqjm0OQGtv6cme92P+0pP0dm6Ils2ePif9LRXst1KOtb30X32KhTGf6KKxWLVXl0BIdKULtE/IKky96+6r93/g/WviK+wi7JD4ZEKsjmEYizgpiY4HQma1bSDEd+7HcXBuOhoinyBEZzgETkjk2wQ5Ah19d6TIR78lyPYxINDo8KJ65+Wg528m3CXn0j3PgZDrNt1i3Xw1AufOuYltuVSdPpmMObFvA0Iy0NHi3ovGmhjJkpzbRMyEYhw4TeNuQogwrHxg5PSXYVAzRH6KL01GIMNqLfoFhChQ5BB9J6Vowrtfa/MzAHQtowos+2OYm6wThDDe6pCweECOiCYQsqj8sdX9pwOE7OlC7SYD8vOur/b24fi1X0pDtMaQkam5aIUMENLW7q7BKNqIEPPE6QssKuBjRPRT4araEfcxVox4IIS8pE7Zg9JaRTtSZpydFNmb3/zmFcT4LWZg6lUUsXcUN+CJ6bQCgf60pwsDm6Mjd4DE+AMVCmZ7Do5rzxx5G9NxlPREzZlAp1UJ9DPDr9856xzyHmBEY7dzajrvXPc9YmaNSyBC+wIipYJm+iUWLprcbzHCgaNpv9JZ31UPwuDHuGhfTLP3UlUxwo1Ljidns9vU2moMXP/5z3v+1Z/+sj+9fAT58wHt5Blrt8bi3zwSUFYYeZs5Etg+Opa+tU8I2Riv+cJ69qTs9NEx5gI9xZaSCTnos9SS49iemFMOWp2RFViKUslSisXxbYZoGwpBM12l3wKz9/70e68+8M8+sIC/c0rvkqm58+EPfXjJw/385p4Ai9/zZTFz1YAYc3M9+5mupEPGNJbMscl6Ao98lnMLQgI0xiV7ErAIsHiPfctepv+OnXLMXxbg0QHnmkczXbkChEsghGHBhHhJx7zhDW9YxtcLUpS7BUJQTgS9r44BQhi0EL2GTBCiw02KHmrU2vGf/KmfXEbl0wFCdmPeZ5EYliMQonp/Pmo9yuqmyXMnbMgTASH7JmkTHN12cp9b1jsdw5ERyNkeMSHRd1PBqwMh5yhF+jKXzxVdkwlWo+W+dEYRM5qdcfPiQNGflFh9EWNND9GiwIeo2/VMbgZDmsI1cwxRoNHVrlPEhCGgxybzdErG1XecKRCChaPLnwkQco65A3ZvAiFYDZsrMS4AGVbSvAVC1HHpk/ZjJ7AmruVJt4CDFznl5EV9inGPQAh5qcnARJRnLn+cbRAwKCIEJKPzjX9zLwNL5mwCwGBfIm1kd1o2yWGUlqBL/gcqWp4NgAlyqv0p0GEAtY0sgRZjiTl761vfunTDfehBxjL2NWe/MzfkkxPQj1Z7kc8ePTp2Bio5l+ZZ4KUUR0CoOc3oV7RajZz77PaotE1OoRRPxaBzTH03i1+1OdARSNrTUYGggBAZ+o6zB84xIhw1+ZqrOdNFwz/08GJO2/dnZy3O2aybAsf3vPs9Vz/613/0eoXYzlTtIER6wR8QYsxf8IUvWMxbTtjxbIKgGnhJF9Si2R5AmwXUwD7A1Q6oWA02xko0egrAACWKq5N9jMiD/+rBxVoD9tgPekF3BQDVegSc3W8GQbFY2lgxP30oWDQ3Ar6uUV1PLJd7taIrZiyw0Vyki46vDnOCXfJIRwLT6XppQZ+rO0kPS136rdRMNSIXQYi9OtBKJiQaiYHaa0KADHSUaMKEn0yI8zkG3xMmYU0QEo2kc4EQDddYACRHc5SOIRxIdtaEXAIJO4sxna3r9SjwCUIoTJMuh7xPjPnZ/0dsyF63EZXeYBr4/YFOte8cs1KEVGHtkfG7LSBx3L6apX6dMwSUbaZjyi0HRMotUsLYLEZAe6MAM+4mnInJSDEQFZI51zJsRqC0g3SBVB9w8hf+879w9fHf/PiiZgERxpBeuJ6on24yEoxA8moyVsPiHvrIUdO16PkivmhwRspmfSj/zyQIaQxjoOazZYrYTe49HaOQHCuk/eRvrjKiQAgZMjTmHWNKvuamXU2BkFZ+kLl+k7XjbkrHqB8jO8xAe0oAPu5jy3egAggxNu6rzROElLItigMQFNI6z+qaNpCqoNN81y+OTx+xp/qoOBUYpVvaoy+T1dNPv0nxoPM5jWxRuupe9CXquPTUnE85aedwKBnf9GkGO0cgZP99Mg8zf17aI+fQ6o+KK2uTPpVyIHOv5mBtrT4vm5pDI58i51IA+7wPWAbaA2IcLwCCMTAW5jGdaSnv4wUhR3anSN691XoBvy093dPRReKxsPqlrfSn8c7+8G+VE9C5yVyoZbLpnxcAI/gGyPlC92Zf2BmF12Rk/rBHGFjMEJun/kMA7386ivkozdZeIjno6WcmMxYDYf603UVFp2RVcfJkL/xfIbDxYAfLNrgOnc0WB5aNl/6nP86PjamEIkBUaUQAJd/ZfUvHTBbPOJRKvQhCbLtenldenlFo+R1wYTBEHq15NuiMjKjVcZgUjiAqh6AMkkjFEsqE7nuN8hc7goFROGbQCS/6ldMjbN9xBG0nbXDP1WPsyjwN3zQq5YSvqdGxBfSlbdGnQVmRzgE1bwXAAilPeqSmItpq0qjzOrepM5hLaJugl1JCyWMaxs6d999rEq5B0V13rX/1Q8TAENiV1LlRg973zY0AVX1uaad2UPAq6b27p/E1ScuBApqWdTMUlNoEp1uKwBSsYi8UgnHCUguif9fhXBzL6TK+rRYw6dsfwIQsJ649rtVOmPpY9Th9Y1DURXCI9A19uzYru+/Ja3VHkcdtgd9NUZ5r7PJPp/b9QxozxhD7YY5oCxBCFsaCTBlK81GUZtw+95mfuyhhAMHyQ3prLIEJ87T6CU5FATCAZz46TrGd8WfIyFNBrA2btJnMnv2sZ1/9xr/8jcWSujcmxP4fAGI71hbNZfx2p8q+CEaklPy1iZz+MIrV9LS3jOJVq3SwNlK0rt9mVGS0anfuvXfpVSksKSKATCSqX47TH8cEkrTLueXQc8IATo4kJ54x9nmmWAqQAiruE+Ow68vUiyLRDDd5a0+rIshiv07ON2fW9bWpAMF5K/A5MSCl9ibzE90+0wOzreaia+bk2H5z42V/4mVXL/0PX7rmBt3Rvpx6RbT60bOqAtUz6JkR+LXsTtu8Cwz9rg6DHTCHA2hsiHEJjM2aEG3XHi9pVy/Hq3c0tth+Y48lDOjpuxUvQIh20Elsxov/yIuX/zHX3vGOdyw2zko08qDz5hiwQR7ax0eWXqNr5l9pvDa9ayVPjBj5xmYFQFZ66/QHUPWcK/OVTM2RbHBpwdJm+m4c3Eeb2jTQcT4HggtqA67VFTlPOwoCuo/2kHc1Kdkj38e8BKpje/LhF0GItc8iGQPC4MoxE7YXqqklkQxbVCcmBMggEM+TgAon1WfQ/c7wzVqPQEhKioFpK3BC8LvfTD7GQWcogSgZKo3mn5PkkpGfDtd5TehlPAYAWUZye2CY7yZzMFmIIqEdRDD4UbH7xmFHwGgHVTuw2Zdw3haEHDnJSyDr6BwTnNPmuDggYzJByE7ntrIpxx5N2N4hJkmFx5ydScuwqQmwFNfvri/CwLKpBxJ9iWgBECs/LM1Vu2CiKJ4WHfve51A7fa4ojd5mbP1fVKXt2ssIxOCZ9BgBhoV+07/HA0JusxHc7kCm/He97TPjCYQwcHTffAUe/K7PaGayYEiltPRH39oIjm5alm/juQwR4+wPCLBPSIWn7EEGBaBTSArw9XK+cWaInSOIUXdSYWqpg6n3OwgBKuT8gU9pN+PfqoWYFOMEEObogCFtkzIzrrEgrh21Td9aMSHQAbpcdxbnMaoxuDED5mORnnaXeinSJkvXcFx0eMdHcxfZBjL3sZzjHAMbcHBsj6foOgEix8wUTYHfDhpK/fjd8Tko12mX0VgfxxY0FShNO9f80K4YOf6htIwCYWxBu4U2B913LYcdgdp8Wndtzn5I0becO1bSMZhyPsb9FZ1/9Nc/er0HEd2kty2KyOaUJjZG/i8I0kY6ZZ6oRxIEBTz5K4XZAIeN/uwvBOhK13/wVz64dN/ycGCFHPlFLA15YuQKqtxLe0qFGUugAHBoLxzjOpm0CULWSqNTsWp+hH6XZjZPWsGU7pe6NG5sKXsdG1aNB70NWEzgnKwCIY4h/8lEkn1zeWfifT8D7VIwMTUrxXipJoQBYNx1DA0tspogRL4dBW7QdIQgOQ5r+xkGlLlotJsS3GRCQkd939rp8rtWQLTvgGMAkDpFCUVjdl8VoVG60O+hkx0P9tnTJx1faiQlKEL7VIEQ+ccG+RxA2sHMTc7nKGI6lw561HVOgKrv5i6qO6Nzk5G8BEL2cTCGkwlpaaJxT0GLdo01IyIFYGt+kW0V1UCIqN7YW9bLYMjJijAsFVQTYvIpGHvggQeumY0mq0lUJDSZkGhRhkSbSi8ZE+CaQeHUgRATE+X8uwmEABnSC+Rh3BTTkZ2XvgkIgA8RJCazyIyzkM/m5IEQ29wzIMaCIXYc1glYIRvjgFr2zkF4iqnl/D/7Mz+7mJWiH3NSBOje5iomRJExmWW8pr4/hk5/6OGrt/3A21atib5godpuviXTPa03ZgF7yyZ9y7d8y/WukPpvPDOe7qNf+kI/ODK1MhxVKbrmVsxGTn465fmYgkBjbNgqujutRIj9yIHGXMxov/+bb3NuZ/PYDv0OtMcATLvnvjn7PQiIuak9MWSum4PLVuegJ6sy7aL+BmIq4M8httoNK8k2+6MvfEdFmovRufe+R5kIu+fuoAlb0vcFOOalP+DR6ibfk0sgKsbVOE8Qoo854FZqljICktWyYE3NH/3H8nPclotj8gQu9idikwTR5Kwg2nxyvtSn/gnQFaQKgvST3H2vXbVHm+mboAcwaJnwBLkVoVZDRTaBz9iQ2A7jBNg5v7T1BCjaoH/Adoy/68WGZfPoXXpapiIQQiYxZt5L/0xGc/dXE1A5LsDefS6CEJX2UJ0TsQ0imZmO8Zv8GSaEcAywxqHIGW3GTKc1PqZkghANJrQmQYVOBsQD7KoJ4aAcZwCL0Hxm2HqCaoZmTt4YmMBEhqHB7P2aQTgxICn9o4zEARMyHfTuvI9Yi4xGRugIiNwEQkKmk7bM+M3z2rPi3D4V+y6os58TeJ1TrhTN7zMdow0ZuIz2VEoTv7x/78Y2EGJ8TEjK3eT6Y//RH7v6+r/09WuCuz6nBoQ4xioI6B/4wHiQL5DwvOc+b+1fwqAAwkWhFcX53AZFLSOmg/73fcA3mWojqpYRVW8AhBhDOv54QMgEvUeAue/OpWOOxs855qG6LfUJ2i5H/Rf/i7+4jDgZMYr+GNIex+A8my4JHPQF++l3Y9KDt/zvGAwTObEBjHPRNnlZrRTgM3YMLHm3m6W5+s3f9M1XX/ZnvmylgRQpxizU30BI9VOMKINu2bHxt+NqEWP3Ni4V8pkXWB6snIeNSf1oQ+MfC1B0ybhib97+9rcvufQsEXaILmaYta+VJLEi3ttMr/kYkHafwG1OwzE59BxNefH6P2sCfEfOzpmMSACke4qm6aG5FYgy1vRY++ar5bgxK+0DUbGv9mSbvJOPY2fx47ye/sa+JLOK0JvT5qf2ASQctdSZP8zDTfvoSNGUhln9H9sk2EpA/7GhWNiWRzdfgIXY8tqfnZypAm0lP22XttTf6sdiLOitVaKCHQCVvuiHz67lswAIU4L1oUdAMPkrKdCHGDXvrhsAiRkBgCtcLWXmfaWsxr4nsWwFsoExffV/jKBztDV/5z7GvvRIfrd0uHfHVveRjzX/vQIhAQfHOsY989mxZlM/zN9AXmlaMtD/zr8IQhhw+z8QtrX6lsz1vAgGjzMQbQIasQgaiJaCyjzPAaWq81WpE6zfRVUmWZXJsSGuo/OWzwEhFdFEdTZwOoh6Z5jQ4l4m4g5ConhbibIb/Rl5lKPsGMZ7GYHTJmaTOt4Rn883pU9uWmVTLrqJcm6pJ8N97pWR691xl2pKRK3zdZ0TfNI9a5lxoOfcPbXzVz/0qysva08HY5ljieUq3UHpyrO7XpRvhp5eMYJtcFU+1DI4oJbjp7yMBCfJYQIhdIgOSt/5zuZcrsX5cbQiJe18+jOevowyWTME7lsOVT8ZzWhROlekTiYmJwODcuUMpRSwNIz+rFR3XCm6Pao/kuFNLJPjdxBSYeq+iVnXURdjiW27wUpVWtqsb5y3yE46hvzkrTEf5kXpGG2eIERfoq31G8Cbzj+nRX5qN8zZCtrMf2MPNOoHY24vEsFMq5K0y6v20wn/Rw8XabE7zgGw3Ks8uPHLkDqvfto1VvGwh+AFZlu6OMfHNcmKzGzt73qxODNgKDKc6bmiTO0ho6jtHYjHnCTHAMgMKMi949KTPRgplZQ+loYyBvTSNchPUIDtwkCXLgp8HbEs2RzvReb+59BabUJ22p/zcb1Sq51fIDkDmuxJfQI8/ufCZL0AACAASURBVOC/9wdXvQgmAbtOB3Oq6dusAenZQtUQ+K0aCls4AL7tTFtNmes4PhDl+rF6MWbe6YZj9Nt8JkfsjGdOAQZ0gB5h4QAneqfWQ9uBcPewxNu1PVLCMWwO8EH2wBBbxO70pF9jFEhlu3zvjz5VQ1dQXAox1qO6IJ/zhwWKsVL6ZLwA0WpLHN82GaVUzBX9CwgH5KadImuydJ3G3nfura3aHIOWjs0gNFkHaq79yz33XG9qeRGEqMmA9NwUnYYJ8e4zOpyBac8BnfBHeRXoQL9oTsd4VSVr4isyZPgMvoGs0jdaEWoDYFCrrpnQW3tOwL5n0BTUyUFSppkvdE8CiZKsIvoIhKT0/RaQaYATbBNudx7nwMmkG9sqfU767ndbECIvegR+jhxcoPAm53fU7pWTPO11cqcgJNq4yK0isSLRJr42zfGiyOnABCG+6zHz66mbDz+8mDmGRxW+PUIADyAEZS89whj4jgGQHvgb7/obSwQmDWOhf95NWsdXA5JhbVVEzi0Hw2ACIn/8P/7jVy968YuuN9f7TIKQnTnb9RBAkzKVstDPQEjgDnUsJYM+Fq1hdqoJwSj6/yYQYuOz5GE8RLnaYA6b64KWVmW0RPY2ICQg0jyMMWD46AnwIuXL/gAWRZPshYjPPNWeaGhtMd5SSK5JH4vak1kFqgzp937v9649TorOov1zjkWI2qlNbM/c6C6ZOC5bkTOuL0fzsKBlzrM5ptNo66v+0VnOjo7H2n3itz+xVohVrNo+GG2SdVsQQkYcE9peSrMtyTnk2BBtIp9SW7XRe9F2FPwOxEtx8hFSm9g14+n/CoVbhFCKJ52nVxg+NUZSiYJb+iztQWYtasj2JG8y4Te0iW1pLAN+jXU2qTQjH6MN6s4EQQAqVs691YMAVBVk0zU+jbyBWT6TXTFW+owdATRy5GxPy6ON1VxsUbsDIjFp3rVnMgv0NfatAuGKct3f76V0tNX/7bXjNzIN+FR0uoMQ1632K5aMPpXODGCsYP20GeUEu+l//WlOudbKqlyqCbHPB3qTYkKJjMAfev4fWlGyIjiGwbvoyqBpnIjHkjpGCM0JrDQx3ZRC9KApjQ6N6UzI1fFYFtu2R2X5bgchJoq6AJEpxKljE1BkfAj2HBNyZBz6DjMyGYyMxqcDhDxq8M9senVbENLE3cHVTX3NaK6I7ARCokDPnbczIc41TnOd+2RCdhBiYtOJVaB0111rrCcIMd7GF9sVy0Uff/zHf3zVFqhjMMZACEqUAfFMIv3GzjEaAItX9PkEIUV77qud2h0LEnVpkmsjts0fWtk7B87wZeC6R+zFUSrrEojY5bwzIbve7derJkQUbBwCIeXLzdf3/9L7r/7uT//dNXdjNWNCXO8mEOJ6rWxpmaA2khnGqQdO6kc07SUQEnM3DVf9ihGRXjGOxhz7lcE0lhUb62NLb+kIGQCpGdBSHQtkn4r7fMfmfP/3f/9K4UR3k131BMaxSFS/ONpqK8ii/Po8N7YjAzwdYzbKbznajt/HP3alnTF7VlH5eGCMMyuSjolsnplXrl0e/hIT4vzFLv+X/9XSHSwnGyytXqpdG3PgBVQBkdICsU17oXEOtZSW/pmzQA9QlXNriXcPL+TEMZtS//QJKOK8yaM0QjYnmxcjS1foRTKr7lB/cqSNYefoD5krcFaU+oqvfsUqjLVSlJ9bz5C5/7OvfvGXfnGBb/Vq7I7+ALOCAYGAVKG5wT/SmVajaFM7jAuICorIZb6aQ+lg9UDVVrh2wVw6BHzoY3tzOUc/W53U0nu6QHY3gZBSbO5BRgGJUun0xTUmwND+wIr/YwYd47wYvxi9iyAEG9Ej2tHhQAiFMaBQKKAgLYP+oxSEIm3j6ZQUEIhBEc+q7cmEaKRzyh9KH7T8kFNhHCYTUoEORXCeQWaU3LN16Y8XhMzIpcllsKeBuARCjtIxPYvmEhNyJyDkyHAfRVCXnN41WDmBHumeGJSVTjnlYW9q20zHVLQEYRtzCn5TOsZ1GYhoVPKOaqXgJq0ajGqMHK/q/K/9yF+7+upXfPUae84GG+fdsm9G1DWkHoAT6cSitxxA6ZicfGC4lVfuU27bRORw6T/Q69HlL/yiFy7dc71PNwhpgk/Wah/XPosK3/TGN61nWzAOVhXZhEwbyUQKhpzMW8diKx0HhGBCyPwmENIDBM1DcpnV7qVjioLJhjwnCGEXFCnOdMzsSym4Sd/SJfbF9gDOE+C4B71iUOmI8eNUsCH0iT4Ye6xYOsU4O1ab/ZU6e+Yznnn1A2//gQWg6EORmj5yDpMK755R4ZzmTMfk7Au6HJ/OZRty2NNQ0zfjq3/zldNhH7W3JZzaZRwDXe5rvnk3lwrmsl21q/tMmU/2SQBpn5jSbhwXECLdqi0VWbpOW5zndJoL5Bw4OgqCAkiAhnbNoKUVNu5Fv6Q8/M5hzwe8xQo53vX4AtdKF+qv/sfqkInAxIv/AGTIIbYg2QSU/Ib5pG9/8mV/cq28AfKNKSaEXgIbWEUMoToROigtjG2UFhO4uxcGx3X1WX/INQZWv/Rvpt/SgXQnhj/gX2rMcdUIZcPIXl+TLX1w32Sk3QGQGCTXOUrHxBLN62lTICTZx5Yku+bQXgNZPwoEbty2PSHId6lApuCELM1ip7hAiDoAAm/LWRcXIcqxovIsXTJIbtZkRiWiuDgMx5e701F/1V+I1N72trctI+Z7baiw0aAR8gtf8MKrV77qlaty2YQ0SBMoEFJ1ETnYOcn3yHKPSErlOIfyaO88Zz9/ByEZtdBfaDIjtUcKOyiora2j7/6hzyWvU6QTiJrGrWc2dJ2p6Dm3peh33b2eXVO0GMjZ0zErchsra9SUmMzAouhTezIkrlXOsHF2TzIqkmLIiqwdQ2lNyp4fhHGwLLRdUV1bkZgJbvdNBgYIpmN0Q92C6MWEEn3Q3XbsrQaELBij0oPeZ7rN5xzFbK9CNKtIGGr3MLExKQvR33PvEnEPCOz/R3mU8eHSg+0ab/2YkXgR5rVenPZr6TPHa3fRljdzJi2XJ1Nzyny1UygZGgcRG3Al702eiv0Atx4eWIEfQys/HsMD9DvfX4XkgAj5xVqZ9/70g0G2OobsRLB0f9WU3HX39UMje35SzzBi1KP+LaUViVr1Ylm2dmUHov195z70Tr2ANnMk1cPEutXuBbQffnjpruJXtHgAy7gWNRbx7cyU62Sovc/5v8+daStyLkXn3ul+MjHO0ej6FKh/TI3Qab+IGZRM1qX0aL/Tk+yF31qlFDOkkJeNN+cEmVhsNRAAT0WSFRhiMNqx1jiy+3QMYKRndLAVH+nnOSYvu7e/B7pyXtWMxBhoi34UODVvJ8jih6R9+C//6z/dwOBXL6T91YdkI+kBv2K1GZ+l7fydfioDcA+f9dM+RgA9xgZrlMNX72IFKZtmvmiv4/mq5oX5V+3NbLf/qwkphbQzIfTIdSpg3vVj6kI6EFitVCEg7b2gIvBIJpEAZOQaHe8Y7cp+Bjy8V4sy2ZMdWHX8WSakExSGWnqnIWhoFeef9+9+3nJY0J2KeMraE0k11GDISzPQVtcwHFFDGs3QidAspTTQFXuF6KJtKDKqC/r0ig4MGROmSdMzLaLwnggI2SfJOWOfstwEQubD7gI3AZmixd1J7RHuUYHqXE47J/cOQtbEPBn4IyMwqdlz6ZfdkO4gy+cJQtxngpCMR8h7RpX1tcjNb86dIERkq9BURGv8Tbg2wBMZm9hqGxSC0Tu0qPyyqN/3crPv+/n3rU2zknlUaAZ0gpCM0gIRd911/RwURkPuWkEaRkSExiBo3+MBIdfjsS2V3nfGDRDNiHJnvKYOoattvsWZMgT2NGm7afIjE7l0cjF/tZ3j4HQABMYMI6C+JhagFKr6CoxjDgCQ8DKHjQtb4dxyz+a6OQ0MGg/y6wGYxq2g46bn7bSk3VyXgrMSwpJjKbpqAKrhqR6Dw+AE1KdoI53IWFd7VF6dTjCU5CJ1LN/vlRGtmN44OG4H8cZiGvpk03c5xZx/elWg0P3bw8LvvmsVV0a/NEc1c3PMZxvSjdmmIyYtW+E44xDz0N435GRei6rbJ4auV4gNiJsHM4DUbnOLL5CSEBjEPOz2Z4/6J8u328RAeNFz0bb3ltmfAznai7HE9GmvOjL98mBWTLt+G1u6VF9qC7mY79/1Xd+1iml/5Vd/ZQEKgVF9x3qYTx5cx68JxrH/rgGk+c0WF/pLL8lH6oxvdD+yIiP/T5+Q3sz6Ff0tY1ABt/NiMKpnmvJLVr4r5eS9+p5Aan2e95vMXfrbE7E7Lr10bCmbef+9JmjWWBbgXQQhjIo/N0Nzo+oMnAtAx5RtpmMIG9oUjQEFCksNXIaeECk1JoRR0/AigECIThASEMLhMAzuVw5vghBRDrreCgr3zXi4RoJtxUv1FOcAxK78c2Ls4OAzAUL2iXnkfJrMs32TCdmf+rtvDuT8xdIcPHTv3IZasx3Gz8TDWNEFv00QEsiMYWlFTCi4fGW579bRl/MX1dp910ZZIgi/27tGlA7gmvjSfVZ7iFAwFc4xWeglg+D/ItomE507AiEzHUMu5KONdEskJUdtjwD3arXFmuin1USP0aEzIONIn44McSBwgsE9Wpr3xPoAZ0CI6+0gBKA3Xj14sg0AzW2raDghYELKC5hgMMnJn/lqiS7DYvw4eH2v4FOwIgrEsDA2RU7aZNwCOgp8AyGB0tJ+OccJ/mMYOA0FpHLx3/zffPMqRveiWxOIAKPkJUoFgADYamJKxQBWGUh9YMixedJUFVe2esD1Y0L29ELF7n3f2OxM5+xXUXuAI2ahMZ4gxHUDFIGNPfDw+x4sTPt3xD7MqLVjHdeu04GfP/zv/+GrL3zBF66xxIBzwOac+3GwziFb7SSLaizoF9DYgwEvgZB93tTvZJSeuP5kBqVcd0A2P2N6BCXmrPYDy1J1QGcsdSAkoDlBiO0B3vp9b12reDAnUpgYfPMfy/N3/pe/s7YCwLjRLT6xuVNA0zOr6FPLvJ1vjtLPVnqVggyo1ucYh0CI31uRUh1MtR07uKPXc/WLcXWf2BDtmfq4MyHuWTagYtpq5CajEgjZ9fDIVpFv4OfGwtQG0gOC3v2ed68Jax21CuByqQzU3/vf/t7VP/g//sGivCklY02RVbMzXFbXGLxylhSWUIAQDEYUvGtmGDQ8ECLymekYHaA80bAMYbtpMj4N3DkQ4vwMRg54Km1C253EuUm9T/CjdEzUa1FPg+D+59IxtWkf1GprmojlnGMcMtixIF0n9mRHphlRIKS191MePUyw7/YlvfomsgiERM+1SsGYGCvK3iSK+vV5PQDus59ydd+T71tjh84EMIoMMA50Dgh52lOftnQN5W8SV6xqtQzn0S6ZrinlwGkpZqST7sVgaQuKtLXqUf05DUZqpmNqs2v2bAyMoH41GScIuW2a5Zye7UaE3LUt2nkfv11PpWPe/gNvv/oXv/YvlqExxyYToiZE9MVQmpetOHrpS1+6jnN9QII8AbKcvO8ZWiCPUQqIAGJFk2rHFHeW/27lm8/ViglipLWAkHR/RUen2qOj9B9Q0FJau8Hqoxqh7Af5B0TIw/iaYxwhgCq94HM65X/6WdFmz8+Qem6fk5xrtHoOai8cjNls/rlHoKDiy8awOTRtxKV0jEh/BhU7ENmd95FDnjaq6DM9KpVR6qeaivQNgFNw6bO/WMqeFzYdp2sLCslfAIlN2+3jtT06raLYwUnByvw+e5HcYkTcu43HViB1ehTGZJ9icTA39E1/AZD0gf2cIKQiTWNYUCwNiE1rd3C2yHWBeTrPvmDn2BbpK7Jhw4APcnV9YCwAQvexM46TRWBz+Lv6pe8Bj/m/7yqENn76o//6693Y7S/y7EGBc8+PmBBty2cGJPw2mb90O7k2bx1T//I79SEyQPBH1p2bbZ0M+UUmRIQpP7wecvWSL756zX/2mmWACFXEUwEY58EZGTiDgnblQAyggTGZDcIOQnScYni//7Puv3aEnN+H//mHFxPCmfTS+JbHETCKSwU8dNq1m7R1vrqIUiIzn7hHNuecw0xr7JP6JiS+6M77nrz6pdbF+6TDQpnnmJZrkHB6wJq+KHAtL9ekqQ17Dm5R1P/2kyvnXjQ277UbiSjtZDXp3+tIfUT32gJ8iiKlRMh2MiGU0bWismM8jBWd8j0gCZiauPLJrVIx0UUvahqk7ugQxyKaB4gZBg4V4NCGnp5LJo5BB1uzT0+KLpsMbQ1PbhVweWdkmyBkrF36QKel/tREMGhAiL78vn/nsRP/JsdQuuUcy7SDDNdqTNPnm67P6dq2vCV/5CbNwjFUJ1NhKkcRi6FYVIoDewlIMK6OJxPH0APG1+qUVhoAGa3uIE/1N9gQkV0skrFnF8x9wQmG1DXaJCtWtXmYjqWjpQvWKoD7nnz1g+/4wZWiBYYEOul0TIXPLWMUtQIVPdmUflVQZ4z1zRgaY3LHnAiayG7WgPh/1glM+afrUeH62fEzwNAfbWs+dI0AFLvpPC/HlKKuVqDjj4Kjc/pwPV8ffvj6kJx10S/5uxdHRcY++zOXyMbW93SDLM01voCt9785RXbO8z8dw0JaLvz+D7x/RflH+jzbazyS0w5A5nHJb4KwmabJ5hfJdy5ddY53c5atoY98l/v5rja0uqqtAgqKBLlsjfkCFKpHwgZh6C3cYKOw8V7SM3yie7JDwAGbFjMY4KF7mF0BtrlTLYfz6lfvzkl3tLcn6zqHTgei6cpu28/5quRZAW+MR4wWfQ8IVUpBLtWNuLcgJVCk79rrPGNOd8ivWtB9fs92XQQhHAvj4sLyaZTSAOgw4YpK/FHKnlIaCAEQFBHKiXnpgEb7M7AimWi/QEi75AVCpHM8Njlqi5FsiZzvTBYo9AiEzImbsdKGJkZFTruy7+j8yPg32LsT3z+H4gGQ3/7EI09uPLrfEQiZBjn6tH7M3QPn9QIbXW+CkKPUzSUQsm+rvBs8GwmJdDEhxsmriWaSlzOMaeh8RtfkYRywGtrJ+JuY7XDpdwWTnCj2IaqTQbQ7IWrY9UX0jIOaA8CXjBkIBXVVs+tn7aK7bUoGCBUVmFjYvSIDbS59yLhiCxS+Mjqt6Nnls28ittc77CAkeXTeHmnfKQghC2NBlvojzSIgwHgwGsAaRohsAiGckDST4l/354wZ1xws+dAnIETas6ddt5LDOQxVTAjDU+7XeUBiK1eMJSDHmLp+DmgH/302BqVsgZD3/sx7V9G7/gAhXYcjdI770iVtc0+5f2kkOfxWtvgtVrJUAjlbzg3A9TRc7dOvGFPXP2Iu3S+jns7H6BzZgzmHKriPOUwmpajPOeZzdme3I/O4otQcdkAkh4NJtNWBd4CCHe9pypixHgSojf70O2qfgxLh+9zGXPRtr2HZ2zfp/kDYEag6CpwKKOb7fi49McY9H4etMYYFOPTZfbXbGDg+YE4ufBcbQg58Dz3CDOm7OSLIAaoFRcANEA6kZR/8T270zVi6Jtm6J/k43//TPub8vZtrpZJdQxvYxeov0hPXjd3dQd78vOtNQeMEHf1fgOzzXPXV97F+FcsXwDYHtT/bEWMWG1lafjEj5/YJqeEELUdsoNGolvEBF0DCL3/wlxcAUeRG2NFKlNdSXscxGGinjGk1AIEQDa3TmJAdhMgrAkKlcyg1YTMw3icTUu560pczogoIMWbLWX7iEeU7AgU5e7/9bgIhi7YbD9YrtzYB1+wPxYgevlMQUr+b5PO6OVcrjoDRQIiJMkFIq3diQmIdSr+hJTkSL9EJhs3kdG/jKQKRJsBCaL/Ilj7ZoI4+ujd2xH0ZA0bC+RwKvWRA5lNHgZxWGmgLw7ODkCIQbdZ37bMs90u+9EuWE2ZEAid09k5ee+HpbSJbABbjdBsmRLqlwlQybpfj3/+5v3/tAsmYThCi7eYtEG+Ld32fTEhP+TSnFN9hViYIiVkwH9WOKVRvRVSgQG2OudrqGHUlMSHn0ktz3jJYMSHv+7/ft2wKxsfSYwFI27i3zJvOuT5bg0kFGt3TXKFfMR/GvdSN/gmk7MjKMfjsnvtzZHYQwh7lQHIePpsDGekj+9J3gZA26gqExIQc5fiTzQQTrnc0T3M6tW0/Rh/ZazLCeIjyOU3stXSCSJ3MSpFG+WsXpxqTRNal6ICQlpzeVCOgzRWDFrycm0sz1VJfvVcbsUfaXaf0EnChUJS/oAuCFfO6cY5x059YLbqtT8C1FDBggVWz0ka7rfwUtADnsgQ//76fX/qv/84jA9f79Y/++mLAc+Tu23YW5OvexilbPkEI/WxJrXYJ4OlgQMC8Mw7OL+CbMtxB4A5CXCcQFFCYIGQyNM4NROhfnycI2X1G+nYOhKx00iUQIj+MjXARlcJWKvQoZAosVYKiE1VR1j0dwzlZS63x/nYmpCpfgj8CIR6mNdMxrh8VFMVreVRMSFTVbtybzIvWuve+lZ4gvHMgZJ8MnO7++PQAyk1Is3RMSzefaDqm1MKK1u9+0nr+xnztNSnnQEjKMtkW/+/pmDnh/b9fn/wmCAEcZjqmTZ1KH/m9Km0T5LnPee7VM575jDUR5VgZu5ZlOhbzoI6Azpm49NH15fmLVAETxkY0Er1scotiRLXtB1BfOEmOi4MJ5WvfTMcUKXPCjDTAw0gDIW2wtgzcJx+6EwyyQPYu0/3zbihuAiFz/FwHE+JhWwwhZwvEYR9iQoAUAYPIloz0hdMh5xiTd7/r3Vfv/O/fudgiY2A8jJX6AMW5Mx3jnj4bZ0XADLP/YxvIkW0wvzFV2AuMavs83CkIsVeDgmTLiNkif9XxRBu3BXepJXqif9HX2lYEL3ovGtdfIASjxzi7XiCkQT4CIexgKeWcdABmd8L72LquOX0uHdN9Y1qyV13n3HvnNdfIeWdhHQMYGj9MI11opSMHCpSZH2RATgUX12zsww8vOXHo3rGRgEtyi2mu7e63t8G1cqi3YUKm/OlWbE5zqO8mE8zpq1UBtAIixtpYGaePf+zj66GLi42///7lo2KwHWO+tGT9ta997fI1zvNsMz7PniHYI+kntqi9Mdgdc7AaqVbgsCfqUgqkAyGlwCcIKV1pvsTm7Cl3fjAgnAzPMe67/k0SwDhUDxIQCdz4jX7Mjc7IODtJ/tOXpiNzHPxfX/vedS+CECyEHKyOmshf/19//XXdBqcg2rQs0F/Og1LalIjiegquAcwJeUeJYUI8EdPAaHAUTmkHTMsv/D+/sBAoVM6wcVAMS9STySuSBkIApNC4azUI3ndKMnS2AMl9j36KY6juXA3ITR5nNwiO3feP2On6om3tvDYwDz28duc7at9R4WNAxL38P/dFWfK86+7rp1CSa1F1DEnyWhT6tpqja5+jy137n/zCP1krMkzCHIK+F+UllxTbuLme3zlHeuJduoUhM7FL/5ngipg9ptt9ODmrLETlDKV7cqzO850J7nuOz/eM6oc/9OErSz1D7u7rf8bCX/RyRVS74ZZHlhayZ4D0BqO2R2Dpxf7soakvMxXTxnUZ4B1MdN5Rod5NIEYUjykAQoy9NAvGoE3JADP9tWyes6Xv5qC5iOV8xtOfsQAIWpkcqr9iBO1yLJUSgG2FkLE0NwEDRpgdABo5N+MC7LgPIAc0YKwqFg6E7PpV/0uFxIbQUXVq9jQR0WJvjE1PDWantFXK2Hjqr9Sc6JV98F0RvH6wVeShvfROvwVdnKnfY3XKdwfCj4z8Y8DjQw9dby7mtwDJuXTwEaCoeLYoumCq++9y2wvXHZ9jasMz5/ojIwxjL2NtvtCdbIP5bJw5IGOp7eaql1Q4u2uuYdecixmYL+1OX46CmCNQNs8n75jK0qMTeFQTl99oxUtO0/XZD/30W8/UMdb8VyCLzujrs5/17KvP/4LPX3ofo+Ya+kifrdQDptkq+8rQ+2//9m+/esEXvuDqgf/hgTWvKgRtM7K2a/f9WpH3m7919c/+30fSNKVoYkGykbGxBenGgP6mBzHK1RcuX3NiJybjbS42/vrjmIJv+hCTB5R5tc9WRekBk3w0vYl5MQ75S+2sZsSx6U/jkY/ZQfmyZZeYEEKVVy2aeO1feu0dgRCFqYp1NGylEu6+e018RXAMQwI6B0KkgtpUpqLBHAhhuJZdHE0GAIUylqMNeR8p+jVIOe0UmoNISJ9qEHJtVB9+dOTcfULB1/TVacnnDgqOag5uAiFN2AnucoAZh5lT3ZfwavdNhsK4maAcn/cK8wIhxre+dT9tYTxS+FZKcCQmJsNvwnFaQIjaIRNGPYO9H6KNGRKAQ0qQ0UCLOo6xlLLhkP3fltatBDD22rV267vrrhtBiEnIcHB0UhGYhU8lCLm0OmqX/V7Qml51HIc7QQhwwfHrA8NCxiI0m3NJVZGJMVTo6ThGCaXMGRtLY8GQkSsQYsnvBCHGkowci6UyPuZpBs69jJtjsChWOj0REOK6AiOG3zx/4xvfuFJOMxKsJsR3dBKTSg4MedtjO8af77yiuKV/1YXQGb/TK7+V396Z0338ilJzBJ3vHtmWrhHVfVNg04qOgrjp0I/mZoxHRh/Izvm7lnlVVC1lZX6YC9Wy9N6KJ47FceZotVrAB2AOSAIy6ouMCRDSclD3LOrd2zxB9CUQ0lL9CsTN18Y6gEq3WslCpsYU82FZbayCcaf7fEkr9VpZmFNuJYnANn/ExtBx74Cq7QHom7ljjmD1rBrTLkyggNm57acCrNCluVmnPvfMn1i0aSNbcaZfztMnwK/lz86foHZPh0wQMkGo6+mLe5Zq8ju9cA2607L6WMWAhvulWxOENC8mwPRd/mbVfJwYkxixxwS0l0CIfPsEIa/7y6+7IxBiAyC7M5Z7IwC0WCAkBxh42JkQIOQf/tw/XMxAecbJhKDXOCkUmQlBAdYEPIEL6Y81aGP78an4e9rmTp3wNCB7JLPQ6WknP+zetQAAIABJREFUzccLQlKwc4ZK5H0TCNGmIh+yJYdAyMwPp9g3PXV3f3x86Bu1aEOfnNpE3v7v2h1vfNCc5WsZOJONw+p5CiadJbGW4QIdbT6mRonD9OeFMrZ0Tl+ABBPKd/am4XxMJsBGG2KFsCLVFblGTAijFIKPjgWUGGS1Jn/2y//senDdTSBkTy9MEHnEhHy6QYiiTDJk2MiW08EeWTnEQRdpctJYBe1XE8LAOn4yIS3XzKm0AyT5MEzOA0LKiVfgRz/8zjFgZSYIuW3/Y0L0A7tht1ztBzzVB3EQ2ItWRxQ1cwJ0RhqNU2J8W83BUVTfEi1tSwD2LudTJJcx32sTJiPR/C+apZOz5iFWYIKQgEh2aF6v71y3miq/TyYguzDPL4p2rPu3s297bJCRcTYmUg1F4frmWC8AoyibveZ4vQBK1/G7e2K+FIpjQji5mL29XRMw5SQvBThH/XQuwNEGh8ayyLt20zNshXd1ZoAHgARE9WBH57MLdKAUdMErxiMQRn9iqclGUG23VBkA18U0+myu0H1BgBQXmZKL+eY39o283c/1Wp1X4XNjbOzIsF2kjYHz3Nv3M5Ain0BKIGHKIvsem9pcmyDE8a5LrgFz7ZsrbQok860ThPguIJWcpr9pjNOxakMmED1kQqaTxmKYlJTZrnPf9I3fdE3tH6Vj3IzSlo4BQkSqOtia5nZM5UiaVOdAiHQOWt2rR4S7h44ThlycamUgRNHRzoTMidxAHwGHvptOpMjlElrv3McDQkrHaHcGjuMqHbODj70t6ltuAiEZ0RSj2pYMAcXMwPmuot1zBZQ7KHI+8CEibZxKt2ToZh84EWNikpnszhd5iFIYiNgJkRbDpxBMvtpk7umvaj+sVCELdCi2jmHiaFyXQfQkS+mG0kNRoeTAWTVxsAMThMx8q7ZxbtoChDA2VuQ8ESYkUBIQvOSEn2g6xmo2hb2tFmGU5ailNDBFxogsgBC1I8bHb0AIMLGDENvAZ0DM49IfjsOEKOKbTIhj6Yd7CBjQ2UBIO81e6n/6HghxPYZbrZhVe8ZDu9kcEWfbcht3EbyxltLFlGJi2jzLXOOIeu4P/QFqPDfHHioZ/+wBW6CPe03GdXBx2veiaLFgqtULjjsCIY1vdqrrz+BIW2JCdiffCqXaQZdzBtqAFWAjATCOjDyNGR2QJuMg3TNgYi7Sgep2AhzmqnOA+5YNAyRklgN0nms/ysGcHitQf3b7ccm2ljotkGk/kxxmKaJSDfW35zoZf0tmydC5sTn63BO128+GjZipYvpv/LSZHOiLdPCXfsmXXv2t/+lvLYADBPM7QI50JN3EmjpPLSQf6d7+WoWjL+5dOjjGqDbmC4yjcSHT6rCy5753nP5ks47SMTsToi8zHRNgdY8AQmzJClpPqwoLZh1TCingng7Hisbq0Fn66T0fszOJy/9PJuRIISBdwiVAOViRTJQblAgRGmSGxvk6yEhzShTfoDEWKafrQKiq2qvjmJFzUZaOcDoikwlCKJJ7hObk4r7mlV+zEGmP8sYOzI23UuBYgOuoYUvFRBdNFH+JiZjG4giE3FQj4D6xC0dLOW/asbR7GfiiqfLWM+e8G611z9MOi6Hq2e+9vXtNyB7hOJcxKx3TCiltaYdAE6bJUI67NAcHz2AwaFZRmOwMY8ZEAepL/+hLF/C14oWuVQjGANE79UgcDOfGCPhORMLJMg4UnXPy18OiqgVJl+hnOlUkm2FmVKRhAB8RFmPeZNSf+VIsfOnVAw2Xsd4KVfc5eK5Y7zGU5snYM3zqc+S+zRXLbjEYrb7ASpCRjaSwIVXHYxMBBPL3vahOJMdp0xOG2n485m16xmgXPZIZZ89WtLlYNC/90C+AASDqcQ36H/A+ipyLorqO94CA+whw2Bp9BEzpXo7GmPtNuzA0Plv5kdHWh1KCT/2cp1595KMfWcGWPuizOTXrdcrF72Pb3IuCzhE0z9w/w3sEQrIvjefOtBQ4VQOQ8/FeH1qF4/PcvNC16Dy7yOb6nT6RkblTHU1ASRtcl9xE8+alz64RS+gdcGf3pWD21RfZ+eQ00zOHQdq9914zLvRsB6X101gUsGknuRpLv6v3AEKxWsbUb1iOD/3qh5Z9pcc59LYdT67Op9uxDAUkFWh6d4xgRxqK3rFN5ge5qJHyjp2ztJ3t0r52Sc3uVZTqN+0GYNo8LLlMHSid1j48zQXHlO4xj/Wr9NRM2RVk7vtIGWs6GmhzfoDb+17XQYf2Wiagg5wCFnNOBDpqy3Vgfdqr5jFMsY3MjkDIdH6oTHlSysfRW6lg0LxEnHJgnACgYMAMPuOkQh+dzgD4M7GrCenJt5iVihddL6OfkgEh73jHOx4FQlzb74SpTRRQQaK2QYuuN0HIDkDOGbtzz2hp8M85lj2dsytU5517PsadgJBzbTgHQnw/kecEGynJ3v4JQo7SL3sbKNUEIZx8+UYTKKRNccuPL8ZlPK+CPpi0jKLvHSfKxoSoUxCVGW/sBoNiYyBGh8HDgtA9BaNAgv4AIL5Dl4revKI3P/bgx64+9vFHirWiGV07EDIL6WojEAJ80DX/V6h3tGJql+c+7vt43wRCztV/zDHYQYu+B0IAJMBBYZ6x+P/Yu7eg67errvPP3u9Owg4EkoBN8BABW+32wsYbtLwTtKvspiBKVQPp6oAXIDZlFUTQknBqNbGkoQIiVUJpB5ACkiJ0ugqhEa7UttVuuiRytsmJJgdJSBRywrx7d33mu76L8c79X896986OzUWvqqfWs9b6/+d/HsYc4zd+Y8w5KQRAz1wEQqyQ8b3xwnAI21BCfuM8CI955SU52h0IKcERS6S/mq8MOOUcO9LcUycKk0cO6MgrybPb++toPpVMN71ibI3zqShySe7yVYBDsuPPs9uHhrEEUBiMsvuLfzfGHCUb7vHstY9M5BmT1yOFq298P2PgE5Q0TreBkH389vanf/KWCzcZS9fmZcbs+G7S4sr3fKyQMsp1yRvvnB063b2FDIAWoFFeVktKOZ2uM7eE6TGX+2tn7o7aM+/JyE69Oe9R92nYjJd7yClwZV4CB/43xuY7XaKubBE5I8cxn7FKhVvJKl1izMtHSzfEXng+0KavLEN3HefcswFgdQL+2UrzwWcgw/3elUf/ePdc8tl+SM2R5ZCMsZtsSN8XqvObcShvY4KQs707Gf0d1O3jVWJq/dIcS+Zjyt03w4iFZKpT5U7gri7Jwwwz1tazLT7KCVkNOeVQWNlCIUGQ6GjHGvMcKE8DztvkXVE0LXuMCSHABmuCEB1oQjAkvJc8tECIAb8NhAQ0CBVl6hmOc+cFt+wvENIEPsrIrQOu0YFHSnEa835/0E2pLoKZk0d89PvRipiZSHtOpj2tBOockzyHWebyYu8+tjyEGZs9g6XTZmq3gbK9jnIMbKcdvVuyYwqGIOvnYvH+L+7pmmhz3obvTWRKhbHKuFAC9oYweRnVNvzpDBTsCOZNmyYIaVtndQoIp2SirgMhFNKMd6bshIP8CSdQeEBTbMg+Ca+BkL3vnm4QYgyAEHNTX2I49GFgQw4AJc2Iy6WJyZE7YpWZ+eU3W5iXIa9fGG0gxLwNhBi39qzRv0CIpNaS3GJE6AhjS4ljSCcIueQU1I9kJUp6sk7A1Ne87GtufvpnfnqBQwxLIbo8u0K9+oRDIzSVco1FUDbZeuUrX3le/q3fen7U8iUQ4vdCL94ZhgxcLOVkJiczEoDZddFukAM5MRV+L8aeYxerM2lz9wFp5LytC0ocbyk99oBRNJ9auswBsCswWVd3fcXhBOoz9NjGDNal+qdfYrddt+e8TAB3lO8S6NBXwD/Djz1VXyDJ2PlN6ATY0B/6nYybAzO5uv4uT8ccphO01wtAiw1Npwbe6QW5aR1yCNiyX/6UB4AIR8a4Ah9tfDhBiDnhes5aDNbUCdo7w2nuLfRU/oXfjZ9x81vMdgyu8gKt2cBLdifdnMzFcs4Qz574GuiZYOIJzuwjj6w5pI5zPhTuuk8WbgMh4ta8Ikt0dZqlkdb5U1ReKHSDwTul+CkaDyQcmBBKag/HaJwJY8dLhsPkmOGYEqN0yqVwTAePETyKDd2MCfHsZRxO4Zg1GCeDu58mewRCjgDJbmSaUJcYjxROvz/oPhJ7DsYUmglChCXmq/hcg7o8n9PKmhTVbOuii08Ac4KQ2lV7AyG7kczTq0yTdoIQ9ZkghEy0vXf3xIT4vjNYyJJrW7JNyfDisVyFaLBuruH5qi8BF55hZBjIDpWa4RjfBVgxLdGjAZFyIiiEIxAi+RLABcBR1JS2MqfnOPt3l5fbTohdk/hpDsdMJoRCY/AdTEeZUoqMEi/RvNZ3+ladrVTThxQ8EMIo66s9HKO8EvnM3fYMMh6BkJQhA0EezGPPwCJJfhWOCaDuHtIOSpRbblFgpC3+1VE7vLA4AFfzrpyx9pfhqZKlgGhMCMMrzEevBdwACffReYUSL4GQvNSASEo3upvRuQ2E7DHyfX753Z8yirmbXwxDISN1LPmUlz6NmDEwHsbVeNGZvvO/uURXK0t7yXoH1GlXuwoL7bkWS6SPPA9ALc/oyMBdYrh2z5x81MZCELO8WHdtEr4vB8MYsUMcYC/9Trb1t7q2P5DrzOscMs9vtZc+8bv+LGl7d1iNo+vVg5350i/90sUm0jlyEV/4e1548973vXcxQ3KJyLWx0GfkPvvWPjDpmBJV9+e19D8GWT+rs++9N7b6XptLbI3Z3kHFHh6b4ZjCnMlwNiRWJIC4M+2xLTnj0266NhbHe+xP8yH2pjFegP8SCMmAoWx5RYQFCrU+3+6LAIoJ/brXvW4JZ8jTdXJHMCaf8PGfcPMPf+Qf3rzqVa86ZwMrV4dKSuVVQY46OspQTF1SpsoZRLs/KjvUp+M8g2CYPLxfCsh2wwTAfSkEnQMEtFHY2QiOZbJHwGN+txuVqOFV9ukEWoNRLsA1o3IJke7fT7Zl/tb3odGdlckTCnTt4KsY3wRR09uLTuuZu5LcJw2hEx+2Osbk9zJhjY3PgKjxivHy3CYUpYfJKlGOcXQtQZWDAYSI40eLC70AAQCBcWBUeRwmtFMyKSUy6ToxWuUADO5RNuWREiiuqf9a6ht1WPxfXyhXWMgfWVOW57SyZ+ZszMl8qf8ClLeBzn28ybA5kdd9H0A90a4pfR6rMAXl7DsGn4HNcGBCtFeyeDsh619enmRyBv41r37NzSu/5ZVnxoNhc78VbZYjFoc2tl5kwndyScTMXa/v1JchM07e5e1Q4vYbCpju8++Ivm8FGNnNoJv/znmxLNKzhQ+wIfSA582wnvpZoaeNlDeDo+5R0XZVVY77ykvQ3oxTcXXytOb6KYnc//7UqSXf+jLD47eUcuA3z34/HHAHLeoWFd6Ov8msz/rNO6MiaTqDWk6M8rCJ6gbgu1abyTY20WfXdphjxra9X5SvvfQu4FI+iTltvnmuF3mZ4ap9n6D0tXk651UbX3lOjKR+Jidsgrr5PodX+4yxeWjulbtgPtc+5bMZ5nkHYeozdSUj6taGX4BCc5e8lgfkOu0pJ0SfdZ+0BCkE9ItnCu+plzknDImJITMY01YMpT/Jq/8D0MZA3Wb/ZXO1udw5z27jP21tt1/9qgx9Vh+6T1vLjSpkZwzdV+h01y9+i7VTpxg99T1i/ef99W0AMoDSNfq4OuvXo/DQrSDETRCeSephKGk5Iehom145qdMacXSrgYA+CQ8DYh0/LxdNZYKn/FVughCDrOySbRICk1euyTd/8zcvY6YuOlyH7iCEYkPFKrdD8KZ3ekZsp4249r02HhQYLKT40MPnZNLYgwZ7PvPJlHnJk5gKetLTc/WM/pqAYoIQ5U4AVkJk58v4PaHpfQcd1W2GnWb/6Y9/9r//s2X4xIiNs3FQnolnzCYIKcRBGEs+7UwTRiAqnbLBlvG8PdvEAojtC2OsCbb7yIjJ5TsbmpFJXi95rG8oNfcDs50zo07+XFOyqnJM+MCluqoj44Vp48m3ZXtAaw9pHdGS94GGkww+KAjZj7jfy98ZOcoPcMdOaRuHwGf1NWff8MY3LOUFhHAgAu7ytzgYPltVhGVgrDNGxksYDJvAYJETfVO4SxuVB9j4zjWBOgYBC4XidxghEEIu1nzdEnuPQEg6wW/6Wx3J2ev+59ctsERm6BEn61rlE6VeWI+c2DcG4G0Tsww5AyTO7y+FOo3QDJ8kFwGvHBHz3/9524GPDF0erN9LhCxk1cZWzT/tImNCId71c/d7vv5q06qWkRZKibpnzPSv5ysv5yAHraMLkl1953qGWF/niAQ0vPsuA6JOnmHTrRd80gtWu3OKYmf0kfqYe57PQOel65+AGrkoxK5PzFP1dq3nFlYo3JS9cG02A8Dxu3I5H20xHzhSpnZ94P0fWCsJleH5+sGroyImmApckmVsu7wR+UxAh7Awp4aDxDHxfLKvLeoEhLCFPgewyFnyoT6eGZsbqA3oNSfVLabI/4WT9HUyACgaG99pk37Rb+TEd+4v+pBtmPooxsW15ez5TrtLKp3XF5rpuxyjyjli8rRH/wfIZ3mLUZ5MyDR00Y+8G8vWCDNPhqIyIF5t/mJQIENGRBlitIGV9t1Xnr8yc3loFFrKYE22ZzzzvPzX8+zzAADdBkLUxVa6DEXeVUpLxwYQpkGf4Y3bEkOXkR47iM5ETcwHQ5I3lEGf7w8CRI6U7m33NS4pEG2Nrem7nZnZc0rafj4lusDKyau7Vud99Yw+YPSBkGKwTaoEdIIQkycmhBFzjUnZyaWeT2gZT/Q6CjYvkzyY4CjjlBSvxP92MzUZTUAGNhDis11AKR//Wy2jnijpvJ0dhKhDyV+8yQlCAGuyqg3LaxirYY4SeS+Bumv93O95L1NO7pPljQmRNPg3/+bfXB6hucZLtnKppav6hQLVR+Z28WZ9KmxjTAA7IMR15qF55DqgEHuZMfukF3zSeRWaOvEGhW4zRIx/SzvpB56sM6V4k22aVbsuzYPkMgBQfJ1M/9Trf2o5O8pWR5sW2jPEmBnfWDfvrlEv4DYPFMgCbMXyLT31isEJyLRBlN8ayxgv73mLUeZkN7ZGn3eoWyGUmJKMS/qwxGnPIVuu8x7jmy5rfpT8m4MVeM8Qud5vgHegwnsOQoAFgPHs9tPxWV97bst3M0YxksrQbs80vq73PJ+V2/P8H5NQWDbnwf2xFJ7pGe1Lo0w6LTAbK2VMXFPyeH3ve/cAL6UELMB697G1+6k+CCjSMx0uBzy4h/4pbEEuAYbyoLTJOGJfAHXj1e6w6SJ1optc+7HP+dib53zscxYTk8wq01xQT21Shxy22ccZauUUoqpPAzDqEYvW9gKB0cYpoD5z8NjGmLSpezxTm5S/dOXzn7+eXXRiBxU7CClk01js9q/5YA4G8rM3Z7tzBEISKu/iw4BAIAS40PlenUEBhBjoEKffKTQAgWdEOYVoCag/CT3F+4t3EhzC7HeNlzgnp+S2cAwh4l2J2wdCEkBGYbIUKe8jYNHA3JbTobzQ3FH8cveKH8TQPFkQUuJkY7RiaqflmTsIOTqxdbIg6lfMLmGqjEs0+Z4z4swFXqZwDO+7iTfj10dMiP6joIX4GAj3UoQtz5UoST46KVcZcj3IlPtMBhMFE0c5AivqRuitomFIIXuySPFpJ9kSOmyvDIZK/81wjPrnDSoXoC4cw4jyhDJueWNznI88gQeRg0vX5EkVCw6UXAIi8mZKTGUssJIAYsaJAhSvlg/CAJfNT8HabwNTgNkEQniv+jhFJQaODYm6jRWKcgdAUNbk0XeUOaU2mZC/+Bf/4mJCAiEZrNtAyOybBbBPm+45QJNTpL5emCqfhdDauMx4ehbDwQBgzLzMc3JgRQwDol/IWPNpsmjti9G+It71Z+/KY8j1B/ljtJL/xRrfvbv6seWhxiVD0g6V6amYoYBO7MCsW6E1dX3XO9+1mNlC0NOhICMxIp4XY+GZdLU+YNS0Vfsb54yh+dj2+vrAtS0rVU/6lkEPgOhr7MLM8dOOQiuFZBmjZKc5lKOhncpVd3X0fM9Q98Wo/D+/skKTsQnGeu398aG7y/iTt/IqtBmL0dlR2ltOgr7zO/vhu8IQvueUFO6ip+qrQvHqR7b1YyEkjk2rdNqZ2LOVA9jrI230nA4E1F/mWwxMYc0YKHVRt/JH1EVfGAPyLeQa89y+I9lSfe26IhA+XwrHTFCpvoEQMhWbeUk/dT2ZyWGYuqn6GL89HyTA8oRwzDTUhJvHJCOYkKKegAuK2UMJBRqK4sOKlPmLMpcFT2HLJ2EoSmTSYJWlzCgjQpDwp7wIlARM1Lm1+7zXkKqBUccoNMv+xKqVRShWYuNgLy7R3pf24JjezqJIx06rdZrvd6UZM7Kueezxc8LhNQP0ZEHIDg5m/YRGTNCYkL3t7ZNSnXYmJEp4ItVAR/fsn/UXEPLX/oe/dvMLv/gL51hxHlqTPCq6JEP3ARgYMZMJjWpMCSpFIgHNWSZtq80rJwflfhTbJlvkEkunbr4nNxI0PdMzGAxyY1ICtn7vWepDjmdM2OQrXm55cPuDkDVGZTE9D99ZeVHXmI6jlU33GdVbVkW5LlBTf+a1UFxHoNdYODQSE2I8sTgOZTMXzSEKWV9KKNcX6q8cIEQyOQUrHKMM/UIJNS+BEEt0M1IMSWyAZ7VENy/bu/lOdzBO+s/mc0cgZJ8nR/OiPsgB0BarsoBObTDOlkzKGcqYR1u7FvDShk/55E+5eee73rnaDzRR+h/97I9ebFkrJ7QRo+KPTGawGQ3/k0t9qm3lGdBx5IaxZlDyDo1hRrPwpGvLy8iIdw+QUU6IepdEne7zm5e61tdR+G0Ux9NWT+M6c7Q6Vj7jkC4zb9p3Qz/rN2WZi3nmsX/ucb+2RMOrs+8CKXM8o+ONEeCvb0tq9j/ZUK/KjyVq7EpwbA+iwg/GRbK4enYgnee2X5RxLXdL+doVI+AZ5cjUv7FHnqc9zQ11bplu4FLblW181FsUAEAAPFxrjukP9XJtQN13AUL/m0Pq0lxOPxqPFfI6taEx12+xmRl1ddI35fs977nPu/mY59xbViwSQU60nY4rlFb5K0x1Om/Js2tzjLv7CgMFIgNNyc6Ro9/4u3fKaw6MtvnTZw/dvXv38Skwu9L8Rz/+j87hGF4rbykaXcfLTmdA/K8xGg6EUGgUNhBCqel4wgMkaPiLv+DFN3/iM/7EGsCJwEOb3nlsPBVesgonzDowyowQWqJrt8xFsz367Pv02VMFIYEJ7w+SQ3Jpie5vVxCyG7BLzMcl8JGR2EHITNR0r4lqvKITK8/4MvBAAoUJYJRQRR6AEwnHZMiLLMh3IIOf+J984gKpJpUl4HINgJPoSKAY46FuAErK3vXACZbkzW9688373n9vT4nbQAj2Qz4INkRdhGN6Tl7AbWP8dIGQCQwDw94n+PVZPwrHaCflpn+BEHWn0LTVXAVCJBRrg/YwVkIbQCNgZ0dS8zml4TqJeNipyYQsJ+KhhxfoFtaQW6GfU17mN6/NGBtvDoOxLS6/y119eQmExIJ4HgBAHwETiwr/2I9dZVuKCyzEBMR6aDNmCJNGH/3iL/zizb/6qX+19ArjkSfneveqY+ys77TFu+9K9MTyFLKh++g3RijwWLjUHCh+b1wCIQGWWIqMUB4sg1qc333Ym+RZHY2n+lc384/B0+fq5Td/rvV8Y+93evKZz7p3eCfDXIJkeQElPJpDsRWFUQvRGYuY48aNjJXnYj6XA1OS7fTyCw/pN2PZ7q/JZGDM84CbNgJTX38Z1PJeXK8/czoKs2BTXEPntbS/hE9lNp9jIgIh3tkUTK1nNd/rY98Bbsa4LeA9Wzv0tX5vdZRrPD/7FuN6Duuekp3Le9RPxlu52qRMZWijsv1efftO2Z6v3upGBoTKS6j2rq/VyRwt5NYxC4VvGlfvLYFO/uvzkmh3vXQfljg56zmu7tHeZL2w0UMf/OAHFwjZJ31G9XX/y+tu/t7f+3urbB6h476LDUJ5mBB0KORX0uhkQoRyxFujH0P49iQQkmmSamRgJKHXUd/4jd+4jAYhallkXoU6eZbcAd7V2k77o+7fwfLpAiFPFWT8xwAh8xm3MSGuIwCT8djrtzMdGYldPiYIESYRjmH4Cdp8Na7FrH3Oy6D4AQgTDbon8IScQmRMGCzGUx2ULetd7scEIQCukIukQ0JNBtHrjLHJ21HlMSEmHrYAUJGoxiOeICTv1WRhhIAPsiUpW3m+Y/gvbTq29+dtIORBklNneEefF+5adP3J+M9n6kcgxJhQYuoNhDC8gRD9rd/khJRxD4SUE6L/bBIYDZzMHIGQzhgxrhwS+WOtpsiYM5yMtVCacIyxZQzokQdlAmsv8MkI+Kx+GFcrX2JChGWNl3EiZ+09Qy4AM0a95GOyoBzXYjViFWLUCjVoR+CDTvIscuI78u45dFarEBiSjASG2PPKa9BfJdZrf55nnqn6+D0QArhVtvoyLOWLJO/qQb7Vm05WhrmkrcXkM4L6rHwD9ynTda1I4dk3Z1seWwg62t49+sq8zMuNVWW4Jghxb/kuGU3yWhuTATIT0zVZiMr1W/XSN+UmeL7yV0jm5Fm7h4wDGNpgbMutqDy/lRoQaxaAcm3joX76cobL2pCz0JEx0R+FVmIefC4EE8s1HW7jF5ulfdlG9/T8wKX7gYhYLe31OUBaLo42NTYxWe5tX5j6vRwV13LyPR9AlVOmTsrXH+pUflQMZExIKRaXbFxzO4dXH2pPqQQxLA+9//3vPzMha6KfNquqYJuVASFuBEJ4HiZnE8PqGUpLQ0JN1k5/7dd97TIglBKQotHFnzXMmuuOBd+ZEOEYCrrMdXRrMTh11Lk+E0oChrrv7Jg1GU/bsS9wdUB37yGW2Ymh4uVtHiSl7sj/iEGY313y9G7z+G71rE+JiF2zG7lrIKSkrktjJt21AAAgAElEQVTP6AC7oyTLlMS8l2BS7kAIkLC3N6+BwBFsk4bS0I8mqTgqxSh8AMgSUsDEmPpb8dQP3b352Z/72Zuf+emfufnT/9WfXmVIOnv7O96+jIxy/JW/QF54L5U/mRATFwjh7asbmfVXOGYHIbxqSbKMQfTpbP++n8olEDK3au//BwUh0Z6TGjVn1LUwZc81D60oKxwDXEwmhJExDlgB+V4lj7rOFvnGw3jGQPZshkGeTuEYiq2EQv1oTutT4MX8jCkwtlgQMXOgU87Gg4Rj9n7UdrILoLY1OeX4oz/6owuEqE85PMbdtT4DAWRvAY+7j51DaPquXAXyqFxgqaR7ZccQFHYIEMZMqAf9k27TR+W66GPXGw9sUR6q/ycTktwVkvHbDMcEBOoPBm/S2/7P8yUTjCtdTT9y0PKCA1KF0jJy5Ifz5q/+MObqD5xpW0mxJcpqd0a1XJQM1M6EZjhjY1paSy4KHZEjZRa2akln4Tx1LVnXb8I32Rr1ILM5WIUwvOe9F4rIKJZToy8K4XsWIOQ5MfaBocoOPHl2eWmLmTudaqsvW5ni+/JoCr8oTx3Sf9nDWBr1DWAHFGNfjKmy1ddv5KQQjO/0Xf3mOteUy6QMNtt7zE+hF/XkILDVZEZoXH2NjfecQ78l9zEZhWxus1dTRyWrhWIKKZ9BSAO0gxBJp3/7W//2zbvf8+6VCyK73UTVIMJAmVF4FEHZzLxHy5k0TJwYTWuyNbkMtG2iLb8saVBD/O5PHZSvM3/gB37gxiF6TaZitgRGJ5goNj0TjlEvk/0SCDnySvdQyzQqe27JzCM52sxLnff+O4rbHynYM6jYQMY1JmUHSoGAnaavnGsgJDnY31uaXHsmE9Iput53EELgZra8/nEvz4t8tEsjFA6EuJ5nxuBZ6RANScb8YUIK8VDIjKqQSZtmURDCg4wPo0fpexa5cK0QBFaFHGUgfe//vC19RVFIdOzgM3X1XHU7eh1tSjYTg8lZLNFS3CcW4xoToJ6xhQsYb6thCk+0j4h+lMOFhvU6AiHmDsfBIXXqxJDK1zC39ZfNu+zBIfxlrubZmbNCn83Vuf7fd3ZLtTty3l+hBeCUQjROAJFND8lEY7s8uud87AqxBVrNfYcpvuff3Vs2CmzSDcap5EHf0yvaHK09aX36SH9hytxfHgcZ8cxi6eQjOfSuXZS15xXG0D7few7FPMMcQE+JjnM/Bop7f5k/gEX5He1oqi3qo/5kF4AAfPtOW3zWXv2qnv4nk+qof5WrnJXjcsrXyNNWjxL+jTk9oC6MUyCGLLpmMjG+K+8j4JYnq5yZuKgeM6ShLuoZwHJfnvDMecgu5EA6VqFwQYmp6t+YVCZDmTHNaOu/2ha7EHvgev3o/saZvGVUYxp9VpeYKs/WBvUvUTzQVdtqj2uqH1ALICnXc0shYLP8lSA8ZcS4VWb1iL1x3XQEfe+amTgdiPIbEBHoc11AZTn9jzxjrWwzn+ZrLeU/5Wu4no71WVn637vvOHntDWZuqYNnmxfpi0JwM7xTgrVn6kt9tUDIzoBMQ4KylddBsCX/dWJlIITXSeFhO4oT8WDF83UokCL5i4EpSUXHUGh2aUzoE/AdhFhZA4SUWb6U07OetSar5zEOwjFACCXj/rlscnqbD3IWxzWj3++XwjO7UbnEhMxNq+Y915iTvX6zTfPeSyDkGnrdwUfP24W/7y3Z/bmf/7nFhPCg9/oXfsmLaEdJihtopGSMPUPCWyawNsP7zD/5mWsHT0rW7wAI5cyAFTs2CXiaDKgQjdf7P/D+tY7fxKDIAYloZGBDUirKsS2alduGZ0cgRMhQSIOhZqCLle/jfA2EdGquOi6DM5Z43yZzTeiZhzKvT0E1rsJQ8jmwPeZCm5DpZ0pEv0wQolwKUe6M3Uy1T/9gP2MRKFjX2ahMQrnPxtXYeA+YAiH+KJqSC70bV/VjRIVjAMlWmuhHbSxEEojvhFPjxBiY/4EHn9Wh8ElGMiUZWxllD6B6hvFjdLXL5wxBSZiACZBJbtS3fTO0ga5R1zaEUj8eJNbO/XTSDJWRuViEfby6fhoR17Y3Q/Wg27TRmGk7/aYOa478jt9xXgqtnYxJch77kGH2OQ+7sFBAYiUGDgbcPYVOAxT1byGJjPI0jrVxN9KMWpvtxRgEpvPuC20lS7unTCa9yqkpMVWflVMYUG8Jb+0LbMTulGgd4CgZt/yZlpGWrxL7dQRC0gF59I0nQ+w+40bHxc6ov7FSJ8/Tn8loACP5n85G5XpOqQoxW4VpvK9cn2c/ewGBytbe+t2732Y4pec2fslHQKi5GWj2PnNKOHWclVIyyrkJVFd+sqPPAq6etfTbBz7wgcfXAG6bcFWpayDkJ37iJ5bnpCLFpb7wJV948/lf8Pmr8bxSK1wo+2JMBAdwAEKKVTboxf1iQr7ne77n5sf/0Y/f/Ppv3FsquDMhkCbFCIS0yc1TBSEN/BEQ2I3Oflrq0XLYNQAXwkFn435l2+5roOjJgpAm097GSx75teuAkJ//hZ9fIKSTlCdi30FI48eoM0pWMmBQgAkTzO+MgB11gdkS5iBvCkYCakaGkXAvD7uj4X0nLEDAGQjGVRuiqmNDABXPmruu6oO8X4oC84dlA75jQqKVnw4QwhO59pogpAPzJiCsvoEQ/fht3/ZtC0j4DSu5di8+bdi2gxBzhqEQarXjqHloS2phFWAFaDQu2m2PEPkcJdu1UmSCEPN1ghDllS+GwranT8vpS7hTvrrSD8379igBquaW49HsLeOk2MvdUA+ykeFg3LzyjPWBvitkkUesjwEKz9YfjL16YzwKj5SYGGWeci4vRP8oLyMXCKkOjbNnFLLJGLgHyGin10KWnU/UHh4MV6sCo+DlPJUbEpCLFaH4tWOCkDx4/aAvZ7hnd4bU1XeBlMnq3he2HuxtIMTvhSoCFc3D2NDASM+ZhnixM3ceufngb37wvn2Qmvvq0thkZNNtgaQMfiEj17mnsMIEb+VeFPIrx6Y2X2JC6p+MbOFRMqjfjdnMYWnsXe+aoz7f+0GdJnM0w0WxjgE55dpva/XBY/c2IKuOhZonqJkgpLr0e+CpcOLUVdXHPeSW7hcNQUq0VQf90IaHERTlWymrnLGHfvM3f/PxvLh9DwkXriS1LRzDSHhRUo4v5nW99VfeumL0FIaEQrF0LwmA9g+gTIody8z+nBfdY0IyciZxE2KGY+wTIu+k+JdONQjFBBkHSa5AiPsXwrxynPql1S7qEmV+BgmnPTiqZ0rliAlpJ9M5sFMJHYVzdjByzSjtv88dNacQPUH5jd1idw/mQQHIfHb37CAk7ylDaRLPcEwTiAxhMIANy8DJGQPpPsYfAPms//qz1kQiN+0+aPOtADNZIFfKaXtnhgMIQcFbCZGgBx4YUCED24snU5MJ2UHIzoRQ/nN865OnwoTsIOQI/BZjbzxT2PPa5Fbfa79wjD71crrwnhMymRDt1Xd2GhVCVZaVSJa+Gg+K1BhqtzN7jFdnqgh37UwIh6PEOnVm0NVJWRSwfYaEuACQlviqJzl616+9aykt4wIIeTefzWusRSsQfN92/OQijwrIoTuMsZfn8ZY9WzmU4vRCaxuAK7Qc+FAGeaFcM+yMv2sA2+SZA9TJq75TPiBFQZPj9kmZ8yYQkmeZDGp3xxYolzEJgLu/lWP6Vpv0hzLaUt81viMDE4QUQvB79c5z185Yhic4WXd+64yqKWuM+KTXd305mZAMc/JZ2KMcwIDdDkbyor3nyTfnSgLWhsBHoQbvfq+djYNyPCs5mddPMOUZ5a0VuoqZuARCKlt4Qzgx0O4ZhRuUqb6F8NJJMXlTPmKKZ85GzNQE94GO+geIMpaurU3aXwSh8tTjtnDMZEICySux+hnPXLrYq+9jBy1v13a62CIUkRGYQLvV03WBlkJMyjmHYyYI8YO18lPoKDNeEWFnHCiq3/epv2/Fk0zuNobiSaDjTUTbJ/MgNRxNg9qlVExQCs9gCMdITM2j0bDim00IA/Kt3/qta32/hpQF3cRXjucBPBQbbzgBbGBDhavzxpkx/b4r/j3xNCNQnVIeTZz1PhJY9d98lejZdzvQ28+cmWGaS4CkuhyBhyM2Z9Zv7pa6K8ej5wUmLgEVxsPOld/wDd+wxtgrarTJEEPWSgzjyCu13JaRpOyBEH9emAdyxos3Hp5NvggwejMQQp4obkxIh/apg0mAZRG62QGpySK8J1cJK1IWPSWv78igiU1O1UMdvAM1xf5nP13ql67Z5UmS7cVxPWDNUkop9OjyFHDL6vJwtcnqGH1AViWBYkK0h1KQJAoU6AOblZl3jJe56PgDc8rvmK2Sdl1jzIAQjoMwWCtKCkNok1CM0Kv+yyCoF+XEyJqfX/7lX76e5f8S3N0L2HhudPMb3/DG5dQAmDkeVjM97/nPW3qkuR5FXyy8ZaH6x9gGTtswqlUj9E4rUDhKxlHoTnnK0L4MjL7HMFmlZ4+Rj/+EeyfOcrj8Rr7dg8Hw3BI8W+1Vgqt26psMRse5k7mWMvu9XUbpPGVOw+A5xfZz6spBKAyQDtCXRzlME4QU2rxPnw1m4wgYT/0TGEim1TmdSTZ2Iz/vnQzIPid2hiBvfuo335nfltpnfHfnKyYjMFG5fe656bnm1SX74Pu9DbOsySIE3vd7lo4ciyfKFwsgzLbv+qVQxt6ermNv9ly0+bxrZ5spP/lwn/Fc7MppH5jkZOaNBBqzjViRH/7hH15n7NA55m9zIvaq5d4rTHjEhEzBs5RvghB7CXzy7/3k1VAeld8ZD8agLWhl0Ivnq7gwjRUywjKtzabQOhekGLsJwzOKBdGpvA8g5PU/9foFjpSnQf5aXud+NDFPDisClc3XtT0+aus+2AmJhL/7QMUznrE+7kmu+2qSo/IurTjZhXIJ7ZVNrC49f/fI9/YfgZSpgG5TBkfG03gROrtyCrkRquhP75R6ytQ7QTWOLX/FePBEsV1CK5QIoAHIymdoJcAEIcrN4+MJTxAC0Mj74E1KytyNPhBCZjEhAIv65n3rm0AsWRT6AW6VP8MxU0Htymz20SEgHBvd7WDyiE2xI+0Ede4pjpx3pY0lppqTdkzlPOjnTr5mjHhF5ikgwnmQr6U85etrLAXqleOgDPOMwZ9MiHBMHr4yJ6tmd2Tgzj0MvLGkbDAr5rLrLam1ki1aOsaADMgdMfauMyaACaXVbpDqgUFTR38Mj/Yy1C35VU6KGtBVV/cpMy+6kK+xV0f1M+6YHX2k7oEaz3A9QMHpck/sDIBEPo0HNi0FO5eotuzTPTEAGTqA0fP9lm4ryTbF7tkBkRIF836BGMApEJL3HtuYLt3nbcBB38fsPQgICQh07W6we86M+U+ncLK2txn5Iz0zwULPD4TIA9OmZSgfuaefz3X5D7953+dLDlwg5DZdOAva9fv8XD7FBCHdezTHdxCSTtlBWv097XP68b7xG07xud82e1J9j0Bmod3FYj/zWauI6hijHLu1wpEfurvCZuZBq3BiM+kD+oS9NkcLjSaDK3y5MyG78WvZHSVi4yNKhCLwYJ6KjYLE1yn0GoTlsNslAdxBiO9MKsCBAWqiaHhr+zMcDiMDgH7h53/hzNDkZTFu/q+sSyAkz/82wX4qv10CLdfK2utzRuYDGV8DIUe7uM6JuU+Wo3DbLnxHwrjqcQpHXWqX8cOA8b4p85aABUR4gXnrxfwpeIZdqINBsnrCCiqKnAGw54fEZgmhFIs6MJ4EmJG6DYQwIkARah4bsoMQk8nvQAjqkMKYIKSEL6BDAiW5UlZJjJT29JpuAyH6rPyEqUR3RXhJBtxDXvx+FM/N654gRD+94hWvODMhcm6+5mu+5nzKqt/1MyAGhKi/OdnKN2PDqZBXwvhHoceEOPcFOGmzsc4OUVcgRL/m/fgOWMCEBEIwLIBdYPQ5H/Ocmze/5c1LdoAQ8xkYKOxA6TH+/tTV8wBMhlf7yR4ZawWU8XevOgideGkvtkFdKD/jTRb1K/lq+X/7HwWs3INBocMAN89RBhkhp4EDfQMQaGMbaXluVDiZKVEwefCM9pdQ5jKod+6s57T011jMWLq6e0bLVdW7w+sC+Mrtd/XUzv1VmZ55H0g4MSBTF+x6wXiQN+BYW3bmwefJhPR/ddiZwdsM+zVdmn6iFwqhHc3328rZ20ce5msmjvp+6tJ5XYAhljYgUrjrNpDwoCBk6uNLqzPXcz5MEFK7YjPXfDgtb8c8ceQCRPV948om54j6jo5xiC2niPySTfco2zv5e+hD/+FDj3cQ2zRkKUYeEyAQCEHtoiEVEI0O6XgIgaccULbOc/EAoRTL/dCZJhchpUgs9RNGUU4UFkXiHoKE+TBJZfq/4ZfesD7PTN8UncSs28IxOx14TbDr3EuIeWdOdgMy6a6zJzyE4hoIObq/Os/t4FfuxUbpXQQKp+v203P3SXR0/0Tl05DOfgAi7CtRbL2ktDz4kr2KxRJOAEHIrm3YJTTat4IMMXTCMQBH4ZgHBSEQuCW4PF9yOsNxCxTc/dAydhC6cMTOhLQMU/hFAiWglKInu22ulKG6Jl/XmLa5f8je/3NDNBO/+dmcUTZjuJL4HnlkvZuTAKH5GLgQKmPYXcv7xioJx0gqN0a/+3f97ps/8Af/wNqsjEHEJH3nd37nOZm8UKhwjNwr87CzP9rRU90s+bWk3hgU3rL/xGRCXvayl923T4i2BEAYbQ6OcaewOBrqB0S0a6Xx8jtlRtdgwvL8o4P1g9BOS7SBTsaTPAAWAEMAoWWEnue+duIkh+kjYIwuIr8TJKmL69pQrJBM1HP7pegbbWm1jLp7Dp2KPRTmCwwCW4Ft17U1AWMG+BXy1HbXatNkQrRBP7h3MhdTtqLbC/HtXvE1EOL+Qll7+NvnCUL2nJHbyp5G9pqePutEBhILcjr8tOWq/T6ZglnmpXrtoGmCiOp3m14nT+VMxFTe99yDcOwOQtIps6+mnUlnpM/ndfsBo2ed/SSYkB2ExeClfwJc00ENqLBfe3jKrtb+MN3TnrhnOXUOsJuFLZpkGM1//i/++QqnMAKoP8eCt+sfKpSyw5Z0dLhBpKiAEIqqcA6Eb3KtuPozn3Xz2Z/z2SvT3gRq8yEKokFUBwdUfcd3fMeqvBcPhlCZzMWCCYnzIhiLEnNmJ+6TZBfuvSPLITgKnbj3WtLrbWGUzm5pEI+Q7UxWPBoX5e/lzOt2T4PByFuhRM8T6Mp+JGehP21eN5H3Ttf965/+1zff/u3fvlCv8cn7oggJmTGIWu8sDuNswzqMGWXK6AnJUM7CKJgQdHdLWUtAtHxXH0Hm733fe89eeQhdWT/x4z9x8wf/sz+45HUBoQHC9E8bevFwybVXCD4qnTHE/AkrtvMkWWUIvIo1X1L0ydkR/XqfQTjIU/L7UeKzZ5X4F1jWt4yZV8tP7TKM5VFHq4OEVsxZ9zDIxsJYASEpAqtjAARzVv9Yli+vRJtL8JO/E8NZvL9lofoZmwVM0gvmYqEITAiZUZev/uqvXsCTTLZHEFBUUqY26mNyZCxaGdIuyR1QxglxP3DwaZ/2aedN69SLrChHGSk9OsNn3zNAnq8f6B7Ayzv2y5/2tvGedgRcfI8ZaQWM8kqe9ZvyPL+9IfTtink/9NC5HYUqSsSn07QF2+a7TniWh6Ssdjglt+myqG1MSEmq6unPNQFSzz3KSUu+Zqg2UL0DATJUewtjaStDaexXSOvOIwvct/JtN2JnkDy86HIPdqZVPTJ63q8xKYXAPNO1MXcrsffRZy9dMV+Vd5QTkpEt30Hba3Phsft08t3HFivAaW4JfqDHvcopcTudeeS01Pfn8Opp1+lLOsD1JcoWYlxjfQqN3GaDdsB5Cexduy42eB+/I/tKTq2cEbInzzCA+XbOgXF2zBOQ8AAh//L/+JeLCaEkTHZ0arEdk64dUyF6LwIKXAAhlAiPC5vBOHioCU+xUe4Okyrj1yBHb4aqgBDPtgQ4pds6/TLg1UX45zM+4zOW57PTaZc6+YwQt3DDPvAxF/VRRn6n8RjFNYFvyeV4EBAy798BUkzIbSBkr5c6PRUQcmmSTjTcsxg2Ywxw5pUtwHbnztkQpYxbfcKDs3umc1n0KRrfygoyYgWGpZxrl8nTfhqXQAgjROlrI8Fu2W67pa5Y/AAhJq/MbcnSZJoBVDcKlKJwPeUKwDCWnRnTUeEZgmKa+um2ifh0gpDA0pyv9bHf1BvYnyDEvMCEtFQQIJggpGWEQAiAAHABZ0AIB8N89meMMEMAvz4AFkv6VB+G6Adf+4MrMRXbol4MpPmOldC3xsmGaMJcyoi5wEyot7qY1+VjtFrF9606+Lfv+Lc3z//455+Bgd+AEYDHM4BHgIu+aeMlZWKICueQQcBCmZSi69r4KpBDLhZLdDpTRh09C/Paqo42kks3eW+bgDL/fade5bEBHeqbs6Xv9G/7RmCVtYX8FZbKsNKVAB7ZA1qa14V71DcmJ5bjQZi6ZPlIVwZ8m8+VF1Aor0Y7p8OTnjiD8dM8WUb57mOL2c4IdU3AfoGkC/Nq128+V6fCTLFavp9lzvY1h/b3GS6rnBjd+vSsA7cdtdVlLpn3ecnK6RDU6XzOuuwg5FK+n3sCNYEQn4sQBPZus3nXwMVuF4/syVE/3gZmzBNMppO56V42goznrK6zY6YS3ZXmT/5fP7modkZA8pqcEIYf+nPuBu9H1riHRBPb7dIW0FAhBARIoFSLIZooQIjrinVPGvE2EJKRa+07z4XRwr50bPs+wJcm11FnXkrsvLQ52TWQs/9ejHEX/qNY4xSAuYqmpcBzAvacnWacghka3xXEbf1zJIR5/7UBCIkJyTNWpue10qCxN7GNOU/vb/2tv3XO3he2E0YgZ/aQsanV2ojotLNohq1zY8gfJkT5lLWX7yzzZNDUDU2+vOEBQiQY8vDFKSl0QKSdFN3jmQwU8CGpU14Bhc/grnNjTrudlgi6x8T3vvxIgZA5LilayhIoM19jQoS8HCZZ4iNAEAhp6TsDOEGI8AgQYtWI/vIs/Sh/58//+T+/mmgeGouOCdAPdMGrXvWqBUJ8bjMpdSL3+vGlL33pchhK1CzsYiwY6JyMNudiYD0/gElxKQdAASy8SiZ1D+Mt36iD5drgDIhQFr2hLcBWnrO6KrdNwgDkGAhAGIiJfXUfGaD4Xa8u5CajWQjFc7WRfip0HKMEfLne55ZalsBN/tuavaPhm6/q6zev8lOUU+6I78noZEKu6adrzGj5L+ZvbEDsgLJjP/SBa6YtuY81eOzkpG1bHuz1y8POMO/M7pE+Cji0QqwyAiWesTsKOVm7Ho4pCdik63YmpByJyk5PLT102l010DHZ2L29hVQKka3EzxO44ZDGnHWf32NZAnHGYIXnTzvU/nYDIepj/gIhjoFpDJuLD73vfe87g5A8mtkIp0y+4uWvuHnLL79lJZRF2QZCvvu7v3vF4Cm3qGIrXzAhDOcvveGXlmfGA+s8ApNQHocQik4laBnLsrWVfxSOSRia2CYqMMNLO1pCeYkZ2YWyz7cZDQKzJxru2d9LKE8hk/tAzokhidqcE2M+e1+Nk3Bl/K6FY/ZJquzpKWSwLiHcJk4TeQcsfm8MVp0efniNfyDE9Y0hIXM9Rd6mW3433owe9oTMlF/U0lLb+ctPEHqJGQIWKJkXfOILzhRoIKRVVcqlxIGQNjbrlFfPNX6MEwMtHNHeDIxZZxGpu/piQYAQfzMcQ17J9QQht3kL18J311Zv7QloMx9kVzbqwZh/0zd900ouNdaYJuzlZEIYSKwVEGKMAAqgy9xmNLGahWPaNVS/WO5rXlMo5pV8j6mkxX2F1QrHxC517gSGwq6sxrc9geY12AttAADME8myMRyd7wMgAgnkLlmmCzzTtUCjtpIBc9N8Jaf6rWPTyQmw0z4zbV2tTIyO/JgZz/dsv5XTFOjR/0J2Jau2FNG757ueY6T9bRqFSSHzK4/htEGbvuCktVsnkGjeu1Y/qL8674ymvlfOZELagTivvT6aQDW5mXP8kuEi7+qebi8MU58aP9fot7krcOUJB/m+RM0J2I7kt71RYn92RvYo3DxzUNqvg/2wauaSk7CDj+qyL3lP/04QQkYn67Lk5pFHzsByMhu7rlyJnFsu386EzH7Zw1EA5wQh2qHOgZWOr7g0nkdMyMw1nLKx6/6jMnc7ul+jXuX1sRHyxsiMORqDc05MDcGV3VthlBnPiqLmwcgJiUpkGHiUcjbaXIjCfvGLX7wOuiJIPBCbJ2FLdKjJrwIUEVDj8wQhrU4wMMrkWfGSvYpFJtAaU2KqQ8YagHMM8mQk90GdQrOzQNPIpyjmwOwg5Ai0mHSXjA8acp8At4GQS5NFnTx7eqJ5I7sg7CAkNqY48xTqqNlLIC2QEigScwUwnZYsNyjjUP6JsWboMgYxJTYSs2oj+hqItamW1Q6BEL/FigHBC4S84AVnSpIxiBZOGTNkysLMAah/5NP+yMrkdy9jo3yruSwZZxx4lp3p4FnqC4QIPQZEGD6Goo2uUv6Bj11Rzv6/JAeXlk7vSiClu8blscfXeHtuitD1M5FN2wGIaH3z4uUvf/mqv/kCYDByGEogRH+ZN0CI8BjPPlCJCaHgMq7GBQgpI/68OeBp90dezmte/ZqbX3nrrywAoF5YEQBBHwmVWHotDLvA4WljMdfRIW9769sW6Gz3ylbAGB9Gnf7Abvld+ykxgMT/HRtBPrw4JIxjx5QbV+UBLGXn+9/1wr30EN31a+/6tZsXfNILVv08T//rIzJhDABXZaozwJb+KsHV9fOcEPVQd9erq2e0bLjt52N6lMsIk2vP0ocBed+TQ+/aUo4VvWzMWmETICqE0HwszyGnLPA4ZfWIFVHv9K3f1Slg0fJtc6t9JHbP3fWxBtrU0u2uNxaxADlmOU67LUrn7fl66aRZ/2G2sdMAACAASURBVNv0123GdA/f7A5GTufRTtXNy4DWrP9c3VboPsfoEgg5OmZkB1Xt0FqbFlNyWsmy26/6d7Z/hdDuPLLm3RGguM3BOipv79t0JZlGRnD+Sl4mW4s9a3XMQj1jV80Ko4h4Viai5Yr2CSkuxeu0KckEIehAK1/sYhoIQcMAIW11THlhL9C7/g+EZBRT6rxWu61aoRPFFRjReb4zsdH3yjLhE+CQ6d4pIfpJ3c1r5hIrA3C02VlCf3Rf6PEJ9N8J/cZ07OAiMLMzIdeQ5hLkxx47o2PXB+SifPdQz6Qv9xjjPgn35z8ZEDLpwiZEXp1wjH0pWkbJENilk8KWU9Sx8iVbWcZpzCjc6kywKbOMkroCGjEhlHXnbbiO4pbn4FnAiGvzoIv/ui5mQCKm5cIUewbAbyn2IznY5e1Stvo1EFI5xZhTLCm6qbgnCGL07a0j5GScsY3AnmRwa/kZLXMZE/JjP/Zjq/3t2eJcKHNIeE0yuuRMc7YdH7GNNhszhvqB1+0ZrcRwxIP5Si+kdFtZor7CZkCIud9mYIy6+kuGtdW8+9qmvbncrqKe07HjwIhXz+EQqRcljLlQN+OWJ1sOSjuMeib5AQQAGHqoHVDJjPblzBTGVK7nKMvv3j0jkIEZIpsxJZ5RInYgmUzq89rZDqv0mb5QH+yTP7oKcGvurHNYHrvHxnZqufHyDPVQ3wlC0gXdoy9a8h5TshuZPYQRWxJoSR8oE4AoD6QQza4/luc+jGI6IcaiBNWpw/bQx5xTUx8fnQu2bxa5O417e3emfP89gJ9en++7Eb4EQuhfzlp9+XSCkCOQUM7gg4KQ2/r7wwUhOQuBEIRCDqH+W/J4DYRQZkCESUGhfcWXf8Wiw71MSEdpAyG8Jw9q+W0ghAJztDjP06Qi5M/9uOfevOjPvGjRuwtZn8IxKtRmKAbMpLdtO+XW2uMa1RIxE/9zP/dz17JOyqt46JxksyNLpMpTODKyTYijQdxzLp4MSAn57uBlfr5tX5PdU5nUWmzGDkL2dfMmQ95KCmkyIXNiHT0vJVKc8zYmpP4rFt4acc9l3OUX/LE/+sdWkhqvnJyRIVuzAyH2CfHSBiAkb3KCEOPZ/g8pRomVyRGmLG8OqLUsl5FlrCkoqxHy6FzH01S+/KfP/IzPvHnh733hAiCMWr9N6jkAcGmyfrggpEQ+cjHHIxndWRggA3MJbLnX3LDc2cu4M+jYH6yVJdE+TyYEONB/ltUDBVHx7sUMOV/GHNPnDKB6TBAiMRULlbJ2n1CDcQIgY0ICIfQDb1+d6BA6BQhgfGOl1JFecZ06axcmLWWWHNMl5if21fh3to1xTV8Y85ZcKzfmp+0F9DGA0YmtVmh5nmcDb+rH6KsbuaZ/AFpgCzACtGLnMtLq5f9CW/rUM2L19IHnqkO6MGdL3XOcylfymQzrM/Ldjqvmvn4NEPi8mIgTcNE3MVSTfZ36p4TRvlNW+SCLAR9JpcoI5F1ibHcmJOA+9e5kAmb4+cgB25fcZ4v0766bteH/CxBi/BcbcjqPbQchU1fMsI5xum/zsS3xNdA9x+vQft197Ly52A6y9uvNz48kCOl59Dq9ZKEKOS7najkR+2ZlS+mfNkjyv83IvuVbvmUZB9st/6WX/qX7QAhvKhBiMpmchWN0MAU0wzE62aRpl9MmrMkWCMnQmZQ8KyEfSqAO1XGUir/K4j2jR0v6ovw7GnwO2gQh0Wbz94nIdxByRFe2o9wEGNX/CGzsq2f2ibMbsyNPZQpSSD2PsDDIJSWjT2Y4ZtX7tJwsBTFDTNH/gZMnC0KicimzmRhIeTpjSM6CMgFNgLPVEUAIGUkZ5+m2YgIwcaih8gvDpeiFW1LwYvbKZ1QYVefGACNky2RgtKO2XZdx5PXb70Y9lb/2xfioR1c45MMFIfvSyCknk12ZIHPKwVTaOwhhmMqt0T7OwJd88ZeskJT+0Q/mJNCHxVQWQCEc85f/8l9eBgxbEAMZU6FvsFdf9EVfdE6A0ycdsqZs4RggoSR195BPzIj+7kiHwjHlFRgP48hIt9SfMedUqE8KC2OBdQBQzHX9Q/fQOYBBJ/Oa44CIsW/FjbKBCGDSPiPq7jv6iB4pBBILgq1oBY3xUQd97R4AQr3cB4SQK9e71+cAlDLVwzNdC/C2yZl+U19tBEpaJei9FS6u1Ra/Gye6TR/WpyVlx+qq31E4xr3Nw5XsPZat79t4Z8yTMXVMX7SayVgqTx8spm4w6Ec5GJMJyQGKNSgHJL2b81i4d2cM9/B3+qxVXIVLdmM759Kcb/v/1/TvUTgmwF2bmpNCse3pMZmQ+YxAUu3Pnux5hfWDPr9Wx1bjxHzdBlqeLAjZ80euMfV+94xACFveqrXz8v992/YynGsoxSIvw8vyvD/zoj+zjLtOE38GUigH3lMHTKFbv+RLvmR5KjLtrYIQi+5AG0qAchRCIWwZUhWeTIhJaNmmQ/JMxDYvMsh+UwcT3AoAK2R4LXZgZCiKgd6XOHraG8N90Yu7Eu+3Bm7Si9Fpc1BLvJmb5awJtJ1MfCncsj//qoCd8gGqw1JAB4lOIezCHxlz7+UZxFBcEtIm1f573+sbSgRtbz8XsqBsijqPkjwZN/Wk1BkC//NkecW8a8r0+7//+xfYpHQpShtjtSdFYT0GsRUvQMi///V/v2SOQVphm9MBbsJ32tbpt+oIaPzk//mTN//4n/zj5XGn2Fv1YBwDuQyDe7EhDIrkwqj2pYhPS+70e8zVg5yqfAQ+jtimxicFkZLbwUoAcsolECIc44ht5XAanGjdi9cu14onLUEXQCCD2iuBVVuxRMIx8ka0l9HRT3LC7HJcmMJY5Fl7/6HX/tDNq77rVctDN4Z58RhNZQB4xtR8bRt1OsG4eqZxURf3AiGu1weNnzF0bWwGuTGObd1vZYwXeTP+6kTWHK757ve8e/2vbOPrvYQ+/deSYzLg/kJOdBwgQQ7oHIyMcn3X+JB3AMNZSBRrgKicIzpKfdxDvv1uLvgOaFCP6lYiLrkwV+hDdfK/d0DHtcajRH9lll+i/zxv7pGSnOTxXmLvAsDpTvcFcAIX+jxGBSiPiWivjMl0zBUjyd+eaKkvjeG0Oy3RrqxyeHIaved0NTdyvrxXV/8z6iXGqvcRSFKH5tBuVLVr5qDsjoExmU6dOgcsFgg4nWhb+y+F23encQ81td/JYp9OG55lh+/TCwMQ7v3v3j2HpPrtzvERaJtLhwNVtwE6v6mrsjl72FV4gmzeRwbMJbpHnj6FbhWDyS/XwwZTUXwUh0STCUL8hjGxz4MJyUDJKYn21rjf+Um/8+bF/+2LF3A4AiEJlooybrxXA9tg15kGmXIAeiTgoVZTfiss8/Cds5GYinwyFTuN+CAgYHZ8CZee568M95D8Hl7Zy7+GJCcI6rl7nacAt+Tr6QIhuwFssuYp+Z1Rk5gqzyCl4vu2OJ8gpNUwDAZZEkajxO0T0jgrAwvykpe85N4x7R+6e/Oef/ee5W2K2xNi/U4h8qIZw/askHvEO6YchHXUwW8MIaOLucOqxP60ZXurEPKqrcyQnIoJscnWMlwf9eh55VMezlMBITursYOLyfhdAqmVEWju8w5CzEOGv0x0TAKHwZx1wFS7eMrNkTtieav+67yn2Ar3Y4bkXxVmAP70S4whBWO1nGdog7ozMO2xYRw4J3/2z/7ZZUyVbUyBi8VU/Oo7zyssSk7l+buPEjPegZbnP+/5C4SSR44O8GS8p/fXAXbao53qy1jnxQMeyvS957kmwKONZMHv6t+pv+pMPmd4RxsxOIw/WSn/RB8ASL43B/R7S3eVRz+Sr1bO+JxuM0+0q71IeqfjCr/0XU4cfYzh0bfqrtw230vGZrjHdzEP05hPNniyxcZTvXzX+OaZB8x3p203+unwWZ8JQlpp4/cSymcOm/Ims3IU7smwul/7dmdq6twFqJ75rPOKu90Yk/sc1h2AKFef7PULEBWq3Of32c4e5GC6dgcP+nZuuraDnicDQu7TPSPc86AgZGd2roGQ7CESAgiBJ4yxuWYsl8wfhWMUXKUoKyCi/RvEhFuCSTHYdXGCEI2UwGqfB4ifURCOYSxKQoL+MSHAwwQhBvRMd512G7QNtC22Q9ABiNZGAyGWBFtp00qLPLVLICSEvdr50P1ZwU8WhCyhOe0qqqwQfSBkT5SaAGLWYwcYfT6Kc/7HAiHVoUk8J2+KivJGvwOL4n2zHYTMmE8Q0nJIBp5xxIgQ1Ne+9rUrv4hCotgs4SYjDIXnElphBOM9QQjlz3BS9K4DMIAi8kH+fI/FaG8MIIRR0a95wnnq6k7Buy8QInclJoTiPefRnDanm1urzwk5T7Ls+yOPqt9iszqocSnhU7x2V2ITGO6Oww5CGHzLYpcHdffuMuZWMwlZAQ0L5N29u3J0LNF94e954c3P/txvgRBjGOgAQj7/8z9/zcX2yPjUT/nUdYqpfjH+dkw1Bs0J9xo3YI/CUR/jyvAn/xyUdlDU961gic0whu5v0zK/kwu6otU3mBPG1zXt6Iw9AEwYf/orOQYUPCea2H3qD7TMRMtYRDJLnjCtGRz9WR8AUoCOOnWyrt8BAXUgz9rnOuND7uhQdVZmq8daNqythafUy//tBaLv3aP+scPGiAzrFyEo88NfO85O+VlLzO/cy+k7AiGxo7Eh04CnK6fODgQb7yMn9gnMwmk30J6/MyEf89Efswyueujz8mlcX65LDpBnB4LSR/piMr3aMUHEzliS3cXmnRzWvb4Z0fns2SdHIMQz1cd17Vi7Mxsz3HIUcroECsrJWf0xTsw96+rt3Jg93Dbbt/rxwiabTxcTUr1gBBtEmieFWMnRAnk7CJm0jwKsjpFQQrHYmdRx3xkGk4pS9wDGoIxuG4fJojfJZMOihymLaDXKyBJe4KHQRRNihk8IIeTEy2ZEEr4SzUoMo9SwKis+fdpC+FI4pokyDfncqv1BQcgczMkOpFgX9fnwnYXmAztTGTRpd6G/NmlnWbMNoecyoy8xIeqXp30tHLODkPnsJj1lamyBkM5+Ua88EEphghD3UaSMHhkARlwPzGLVhAvci7KXW0ThBkIocMarkB2jwaACCRS4ZwG9AK9nkiXJreSQkpYH4RkMQ4mG6u8zBa7PGA6GRL3sEQKMdD6HuvM01afJu++ou4OKOeZHIGTfB2SGhR4EhFxjQuxOaoPBzrzRD4y+cM2rX/3q81zWT3ZWBcIYbHPO3DPX9ZU/4RjAMVZSv/hjNPU1ZgUIEcJIUa9wyFvfuuavvgVkhHWFZMmferVc2rgaK0Y/4OO55nX6wfd5764Hpig1DEGOCvbEq8PePPftb3v7AlfqY0y10+/6T5nmo/K0BWhVf+DJd60CIhOewTCRAYAuVngZnNMJ28ozx/zW0uLy3cpN8Vx9p72e6bM6eadryTNZA77JQXuc6EdzJ8Cib9RDXop7MYza73mASztLJ4ftzHoGxqfQdMA2naKsVgVNcJED2vWNxwImJ0M+dWg5ID1vd6qM/21MyGSd1G2GlAK6k7lp3ynPU7cWNFS/fRt3slZIMRYnfa4M/WdcXeN5gYsJonZmYoKQ3d503yVHst8nULxP79597GxTMD47WNl3W91ByBELs+ug+bxLzMnMcZk6bm9foF4ivNQKukE/FvJcYbW5Oubo4eK0zp4wIXlBFEgvk4diR8OXE6LSvNh2TAVChHN4nxlogidrH2NSkpeKGZgMZNcyKtYXe75XlKBGuN7EZcwkpvIOCElAhgDO7OAdwaY0pqDsdOE1UKL86LfKry0+R/OnOFeG+WmC+32n21OIsTmAWEi+iT8Hfc9+bgwnkp305ewD19YHR4J0BEL260w4dYZyMVaU5AqFnXJ9anfv7RUjhCJsJzFVH73+p15/44gAoFd/UvhYN0pVWyh+xrGYvn6j0AGgddrpJ75grbJxDWZGH5Oz2BDyI8fBqhETIeWuP9rRs74DdGJCLNOl1AsPBELUUdsnCzb75tqmdylObctbUn/l7sZsjsMuA8opo56sAFRysIAthkqY0nbs7TxqfLSf8wA0ZvyctitUwjACKvYacU2bCnE4gJA/9+f+3DmHgQFl/M1Fz7KnkORiYxADpr4xIQCN8JtzgfQv2TWu6q2MwgvGlbzoc3VVd230uYR09SoHSB/SI3QV+Wpr9XQFUOF7gKBkzjZLY2RiRFqWq13+x6gx8q3qUg+yjTkxTvpEbg0mjgxqC91DLzKsymmjNmOqTG0jb55PzrQj4zdl2v36SNuMWYmsAb7kjnyrUwnHytN+zypfbcplm10FMHb9M6/dHaL0b0DAc/Wf68od2VejJOfeS44tpHWke+iSs/44nTWjHe7Nc75NV8VWusZ9MRnlkOzG3fyvzjFfU5+ne9PVMYPkUF33zcGmzdnzX5q7lwBI/Xhb+64xIfu9R/ZsPr//01c7SHuC/Xvs8cOjSY5kpfYau9f+4Gtv/u53/N01/+bLvD48RXdehD4BQkxgOSGSCXugCSbDXqydssj7xJi4TgMwJMI5DIOBM0ks0bVt+5/6L//UelQU2gzHVAdlW50The7a6GD14KUARxRkO2fOmPoOQiZ9qKyJHI8OrXuqIKQB2JmRkolSAvukmPThLOOaAF9KjFz3Pfb4E3YzvIbEpwwEXGrL/G0HIa0iSClFI5sMKSEKkicMODKSFAU2jVdL8VPQ5Yx02JkxZ9wYAmNuXAEJfxQ/JU3pRI2TF4aRIaDs3Y9l4XXzGnmPhWM6IVX7ABeGVY4EdgCd32msnl0SW+NXX1xitI7ACDm7BEKimJWbQr4NhPgtGdK/AIT5hpUwwTGEwizGwaskSvNWwrc+03fGYZ2i+9znrfAKZss1yZ1xxWJgL0ukDISY18YMuyKJHego3OVafU036FshWMxlCcba67eSTJUzkz59b1wY29rg+vbXCNwyaBgEY0m28mbbQ8P4M+bKM450jb9WwZQQSrboEfLbeVhAqPFuzJWpnmRP3kYb2cX+6TPPJysty1V3uo8eBDBaRaPvZiKltgLW6lpStFONXUOO1TfDOTdKqwxtUnbGcjIX6hVz8yAgpHbM+Z6DVf8lHzEEk/mYBjwQou7lz818kcUunrZ2D+xklMtn8syY7lj1yZw3F2Z/+m4yJZVZTksAZ9ZrMhnTAVQWOQMEWm02l9T2LHXKAd0PENz3idr1x55Dc5/Fpssff/z+RNgt/LJff2110fn5D3jK7r46Zm4xP5897Ys5hyG1W6p5mE09M087E7I3woEzkwkBLpbxfvzxpfAsrdxBSCsbDDBqHJNhQgdSKD1UO6WmHIMeEEnRVA80vYQWHp4GlFkbE0JBeJ6VNiVsNZCT2t4N+hLoRx55wjryo0HfDfL8XMx20nRHBikkXj0S9F3IZz31TbsT5nnv3sMOJqZQ7yGaQMQl1Lq3fW5yVvv2e3cQEs0WkxMdWkKccvQ9GbAM1vbtiwl5/evXJmIUu3oyBlg3QKUMd8YsZd5qGOEYY1ByIaOAPQN+yUb5HPqPAcDYYVvIk3qQ4QlCGCDJrwCIuimDUZuypQ+eKgiZx283GSeIWMzIoPVnf3f9ZO6m8lYOxwBol5/hOnvx/NW/+leXAfTZeMSEyAlh7MwpIMRGhAAipYE6RaFmzC+BEMwJGVCGnB4gpPNNjCtjwXAytla7cBg4KY2X75VdSMzzAyHao1yf23TOs7TBM/xf8rPvyI5nKDvQYN6pB8MOHPndKc3u85nsBHzUk3y19NhngLQNxgCK8jNaWlsoRTnTmQK41AFwZpQaU31fKEbZftNmrzaFI5P+gB1/nZGjHSXQai857Rn6ymdleXZswjTSyVIgprm4z/vdmExHqjBy4d5AzWR3pw5KfgIh5VRNEHMEdnJ83F/IR5uWvv3Q3QUCtH1ngiebsBYNnJbJVt9szVMFIdmWI8eudgdCev7sz2vHNDwICJmJsDvztI/lXt4ernmyIOQJ9nGcc3MEQgC2N77pjetYD0z0zszcx4RcEkQK3b4DJiwmBJUag+CwMKEYf+WEEB6rHlDpJg2jYLMyky/a1cSaiakJqHL3bG6K0gZIFAADFz3cBj8UjpUUDJp7o1S1p9hsbUuwfS5no23Umyw7Mr3EhHT9NRDiOhNhXydezkqeRc+lTDJw+oWy1I8h9h35V7+dVp31m7HdlYOzLem9NPZPBYREqe+JXFMJlJSHveIRqzs5AUTIUWeTAKr2ElmC+tBDyxhFiad8KGtlMxx+I2dkFushafK5z3vuOdYPsAAifnMPoOPzzoRI7iNPgG2bXvXcjN6kbI+U6G3btU9myb0ThOiLyeQdAeApk66dKxaAkG/7tm9bzoGxAPSFYz762R+9lhrqQ+01ZwGVlrrLfwFCsJRvevOb1ioXrBHDrnwg4Sgc87t/173DAzF8mBX7i7QjqPkHYBgj8qu/5ZTY9LBlrNrCkLd9vr54z7vfs8rT9wCC3wpl8P5dA1SUw+H5MSZCEQCCOtcv7/2N99689W1vXfVoQzFzi3Evx0j7sCH6B+gkA16B4hgIZRp7LAUdpC6TBdBOfRpoCpjoi7ZzJ8vYCsDWtVH66ke+Ynr1kf7RtpJb6cDaqwz6UL3LXVF2elDf7UrfvQGGQMgR0N11gmsCDnnjlbN0yimcvhu9PRwTGE4HT2ba//VnZVffnJhdz+3sibo19zrLJl1fMmgrPObhceu+O3eWbduZkOpa2XOLc0Z2AguyYSxmCHz2ZczIntDe5ycLQvbx3Z3E3WltTkyd1T1zVc4ErJfsg++vMSFkHvOMiLBSlmw+wZkqMfVSNi6K3Cm4lNvnfd7nrWWTkwmRvGZ/CEbEZAEW7NAoC95giNN+w9d/w80b3viG5YWYRCaHcii1zofQ6JK5ZqPFmcWnO+CpzW00rgEHenjMkxbdhXx12GmPjck+7OGZazkh5QEksHu+xc5szB0z6+O8CQKx03Vzie3yuj7q0RVKca3PJUi13/+RkknA1KXwTu3fwz+7gO3lzUmxC09KmmLhAVtmS6mWzNWKFUYmcJLRxIR0+rExBRDK16DwveQWkSPJqcpgIAq9BMYAFsaE4fEdIyAfgsD7vKj1O4/c/Oo7f3XJIoVNllt62XkijJC+otixH/bNcFaKZ5s4a+kgT+yUDJYntIPUubprKdBT9nn9XCLrkSzuZe1jc9T/jTWZonCETeWEABnapo+BC/UyX9q2HQBBjxoj7ZYIbE56hv6RTG5eG1vlGj8hMmOijxlqfd5SU/KJYbK011w1r/LshUncz+BLbJcPVg4FeQMEhX3JAZDQWTH63Z86k2XlapNQmXEERBhqckEOsDrGWy6F/10vt8j9gVUrY4w9Q/Vxz72350cOTmOizXSVd/KqT9WTzJJD9YxJ0XdkpCRUjK9y2mXXPdoOPCnHy3fAjbpjirVthpvcrz36T1vknbQiTFuW3njGM9YzyGpn0fisHu1DkrefHKWblJ9TsButOf9jQJYjdefOvV1AT8mZ01DP8ndmwn3GRx9gcejo8sXclz5Nfj1/ApD0uPfCXdVrvvudfK8k04fvrf4p9FEOS/VsOXE6cTJC87Ryv5e4mt7dd6De7WZ5IPREm37Oeb339z7HAwJH1y35PO1RdG7Ltm9U9/Wevt9ZsOo0rz/a1+XJMid7e5T/fd/3fcsximzQRznXawyvgRChFiDERBX2eMl/95LlpbjZxMZUSD6lEAgaBeVMEEmHlDaDYhMkcc2O6SaMX/SFX3TzmX/yM8805SUQIvEVNRztSWi9gBmNoZR4zEBIyVuh5VD1HIA5seZAxFZcAyHdv7yCE6MQ4p5lNxj7tt0JbeGVfdD02YxhTubjNmZiF9pLSPbaJKh/H7S8tUTuscfXJlXCZjPBsKRj41SsuLGhMK2ikqiozdiJNscqkdGyaywXo+MaHnFLb5WtrBKiGQLyRXHbmp3iswqEkmbIGC0KXxkUi3oyVJQmhU+RG7+W+1L+PHZG8RIIKbdjjuHueeyT+OkGIXldneqrTZhHoRR1AS7+yl/5Kyuk5ZoMMoDRkmj9CFxI8GYkzHUhHQ4IZaHv9Cvv31wzdsq2SiOvm7zMPYFmUqDxdH9MiGf5P+XPgTGOZE//Gw+g1FxUnw6Qa5VV56l4BqDgfteot/oCXurlOzrB2AqLdFifPms5P9DSElzjmJOTwpT3oi7kDujye7vEYt3IlDCI/iBb2upaskTPkcuYupbm6ivAjA7QRtcJG2Z8A9PaU54Thke9la9s7S7JVLme3x4oWJhOfp6y6b7aFYjYmdV9NUvGf4KQWNzJQgSGd0/eZ/2rXM8y3wIh+kEfzERXfRdAmgB7d+6mEQ5MeN/D3qv+D9+572TzfdPACWYCopWvfvo2QLeDkD28YjzVNUfd/7c5F0f6eAciZ+fjwr4iRyBnz0Wbq2RcH5Nbv166/ukAIdhRICRZegIIabOyfZlOncM7tbolJuQLPv8LbgUhJgb6126Ti6Z87PGbv/Ptf2etoqFcCJhJwutyTUJ7CYT8yI/8yMq4j4Y8U6ynbHoKsZU2ecMTBcZ0TEFNuBO+BLX16fvEnZ+Biml8YjVmzsQUrKOzQzqfoXvvK/9pBiG3rdLw3Ac9SG2fLBOAURyvec1rlpykSI3zVFz62gT1Hpth/LFhrgNCGEbKk6L1h42wQ6fcDKtfnM5K8fPC25665Z2MFyVM/jAhGR7PaukjoMzYtS8DJV9y6vKOTzkIgIvdLzEhGdrJhDReUw4ugba9//cdE3cQeunzVGZT6ayY/N3HFsDQ97EYmA6KRiLpYkKe+ay1egg484dhxJYAagw9xomToe36JSbE/ARsjJ3fgBD9b3yxCiVxqjdGQ/6YPvbs+sTz9K+xsbpGcirGyWfXuP7Nb3rzjfAuY+s5HBxlMOzud73xKf9EW42rurWplzowFuTFvQCC8QsgGH9lkR3gwJhi4qvV3wAAIABJREFUZ9o2Xfn6IjaPrtG/6qCe9FY7pipfWfpK3cxl/3dvuVHkyKt9TbyXl6M+ygeqlK3NytGn2qd8idoMOFBsLOz++sgz7u0+XE6T9gElgDmQVDLuvlvnTIieOU1TdncQEmDwjK6b9+4Gdp8H2te8b/xikfXLyps4hXO0T78FBCag2UHIJWdqD9dk+LznYO36/TYQcjbSw+ncwzn1wQRlDxJWye7M+swwzdFeQ1P3HOmKS/p+MjbpksmGfaRACHn6wR/8wQVCSgoPhMR6PXQJhNRA8fUZjvm8/+bz7gMhFNkMx/BwMB9iqiWG2o6bkTKhDE5nUFBmJk+g4CgcszMhIec2LvI8nhXvR3nTE41V2FkBQhMAOAOWU97GkScwB3stsT0p/RUeGdsC1445QWZ9QpXv/8C9sxfWcrJtW9+pKArHMDAzJ2Ql1Z6OX4652ds42aD7Jt2WTX1b9vTRaqGdrjQehIpXLfmo7dB9r84JnD4vpBTd7bwSbMgMx2iHnIC3v+Pti/53iNwf/i/+8FKsrUYANhkqCo7hA1h8Vw6BBNe1dPfjnnvzzne9c8kY48AoATvqUbgAw6YP1ZsyNCbkCECyOyj52pmQCd7OXsrpSIBdMUwQesScfDggpGcXqyfvDJcJH8thFVoghBwBKfoM6ySUKnygbzFOgIh+LLkVE2I82uNDn5tr2AH9JLHS//pPnwI0Yr+YA2OTQWdclameDi3Eknb8PBmhFzAVxsd9wA3ZT3Y6NM4ztZkyAx7V1buYc+XrA4A0T99nxlm57jP+xhN7UWJoG6Xl7cYWeJb52/LamAbt8cq7XyGAO3eWfGZQ1cv9AEWG1v3lkOlT/eUzEAJU1H7ASF8J32CQlKW++qMVYq3U6qgM4aOWYQd4Vqhj5H+Vy5AnrJ3Knq9d/xWGmHosJiQdus+BCUzOK5FOh7mZh4EQsnVOOj3ps0CIcfNX4mX6rff02yUwUptmcv5RUuhkw90znfH9VHnX7vpPe87A4LS6ZzI9l+Z3z91zx2Ydry3zf6ogJDulDgGzjxQIMZ50DQzB2QDiL4KQOWirkqclOzxNisXEk0zqLwHwHY+KMkPFUoAUyNd93detdwMk5+FHfvRH1hIdk04leCEOwuqsh9tAiPJtnCSso/IpBpPTn4mNNgdCeD0MzkSvO+pt2WPJSvOwvmVcxjKxfZCPaLX5XZN7gQSbsIyVDrWxkJXPOwg5MvrKUWfKoZincpegP3znHPe8VNc9RrvTa9eWcF37Xf95hpCcTe14pdrf/gF+y3MqUVj9GXdhFsmf3uUEYDAYBHKlLylmeUi8YwZD3zGa7YLKk3bKM9DitNupUN7y5resLsFukUsMCmMGsLTTpOuNdys01ItBBkLUi1xRvoxv4Z9Ac/3t3jke+zr7PXs9L+8a+DhSrrcBnrwbhlBehj0+tJPBLzHVM+XGMHYUA8fAy5wUtrFyhVevvyzz5VwYxw6aEjIAQjzLHNYv7ZtinI0bBgUIjKko96ZQiBVPnhOwazmqfjRGlCKDWrhk917NB22s38lUzNYKDT7++GpPeRjaAqwoz7UZ+ox4uTLmE3mac8z16pKhKUG65FPv5EUdk/FyN9RT2ftmYb7LoLcfyvRMWymTbMbk5lnPz+qsbu7xe8xN5XduxyUnJFA8678zDhN8TDbuiHHwnEvMyJE8T8fJ/5eWs+/gIF269PW24+cuL0+WCd6vPwIFR7ud7mBm2tOYkzkO6Yk9Z+wMaB5/7J7+GiDyNp2xJ7ruuSpPsA8HS3uv3XP0/Gsg0O+A/yte8Yql48nNOW/m5FScmZAdhPTZLoMoVpPZ6hh/JQhROoyPZbRAiEmFNvz6r//6+0DIq1/z6pVt7/qWvwEhViDMHIQjJoRCk5jKKyj26TqTmzJiMBgL+QO8snZzXUJ92k69thCUkHdofNLGrtuFeO/kJmLGZP4+v8s73YXI0rKeMWnJS0i0RLCoq2KNl8I/uxL4SIMQwk9RAavkRBKdPgmEUOz1y/IkTltGU+6AqnCLcXN/B8/xEilXdWccbe3OaGkzo+b7VjXw1skeCp5hYXgnCHKPhFT7kDByye6MjZsUylVvCp1xtdOofBXPCYTkud2nTE6rAgKF+0Td489HivpBJ/c11kU55sl3fud3rr5UX3PD6bjql8HmTQP3ElONj36zcaCwJmPNqGNTAiF+l0tibmNWzDsORGCQTCofwJNLIv9L/7rPMzkQ5r6yv+zLvmwxLtOoKi/j7bo2hisnZPZPbIV5q56Ape/UBSBonpSsaVwBq2TjaP56XmBfWcCF63wf+FcH19AvsXzmcZumBUJKvHb9PvfSL8ax33JclKXuOVF5qb5Xl5yalQN02uU1gEveq5Ny1RvYSVfM/ssAJIcxRtV/zxHZQUhlXTI+Hw4Iuc3IXkoX2J832Z8j43/b/Dwy+peM+5FdOKp/B+Dt+v0SCLktBPN0gpA1/recHXPbs+ZvDwJCYAcrbOGEfX4sUD0PsJuDUGegSqEYHgsPxpLJCUIodzsvMgQMB8MChKBEy+J+zatfc/Nd3/1dZ0VkkljRgr2IedCYIxDCO44JWczKaQtdRo6C4SWLMQMhlE2HQF0DISnOHXTcxoToH88vqTSvaQ7K2VM50YvTE97R8nzWkVDvAMdzUqJPFYScAdmFsMxtnsDRJF3f3Xl4UfB//a//9WXsJwgxpnlXlKX/9TlQwZuWd8HIt5GY/gJmAyKMKKDiewo6wCBh1BgCPdiREkg7qdRzyAsGRd3USxjC91OJt/IjEBLzcQmETPo1eVBmIGQ/sPBoDI8YtX3SXwK/O4jZy2KUAQjgXX8BF1/1VV+1+opBLd+G8/C6173unEdjLgIH7W+hDMmtxoxxBBSEWAEVBl4IgQOwdpP9qHsbof2b//vfLNqVx6OP0xNACCYE8JS0bp8QL9cwqsBEm2qpozHwzDZFm32jHSskemKwSjr2+cwAnFaR+U69O9yQXMWItNRWHT07kOY9EKJu6hBwnvM1pqJ8o3SC/ioxdTfozd2AhXYEFDxTmc2Rcqv6Ln3l98IhhXlqS3JIv6r7yhfamN0JQmZ9Zn7AlL369EGN7oOCkGvGa58PDwpCLiVSXjKq15jeayDkWjtKZH2QA+Ie1PDfdt1en2u6Zt987MnW4Vr7lWcOvfzlL1/6pn2+fF8C9lUQknGh3HhBltjNcAwP1umnvE2Tglc7QYiY+I/+rz96Dsd4MGUEhNggqYk6QcgyFHcfWyEhq28s/ywxtThsIISCAY4o25a5zYTIqbTzOorZzZjj2ThfiO33e4lWlKQ/By71anltyiCFtA9sXlCKZ3/2VBx77FMbptHbD8i79KwUzkcChCjzbW9/2zp7hBc8mQh95HOxdddqN8WP3peLAChgKYRyyBtA0CoOTAjWLAMih4MsCuEYxxIYOwHVd4ye9nrnIbuefHpvZ0yy6o8RCdjUN7eFYzJIs58DvGS98WhyTjbuQUMxgc19LBv7qVh2JQNkWB0jV4uBFlZyOm75AlgQiZbCWPb1KGwByAt9tbeEMuyYirl0vTkLNNp3pORwDJX+bUUJIAmEAIV52DEhrVSxUgeQMff0jfkE1JCPFSK9c+ferpSnfIUj2n8yFY1nuR+FSgrJ6MPAqzpoXwBe3wV43N9GYOpk/JTl+3bFLAQ0QXX1i0koLJKSPVLqAXG/yVsCXLtf3QIgM/RSjgS91//6CvNnPHzXFvDa1DW7fOzeb0xrz99zQv5/EHJ/WKRQzKWQzG6Ud/CUPHTdNZDw4YKCp7v8vT7XQAg7/uu/8esLhMgNRRIEhM2zNaeuJaYCGfYdoOxlxgMPXoSXArAc8od+6IeWASGwssEdXsewtIkOhcezYlgYYJngDAsltodj2jGV8lJByY6SU8stYGyabHkc4tSASNnhgZC9g0zq1m/nDe/eylE4o71AjuJ+JcrOZKupRC7tA5IizPNpcPdErF1o9/J2EBKNmzJ7zsc8Z4G5lOWuZK4J0aU4beW3xLDzRqBdY0oWgInCHgyia2Oy1JOxl7Nga3RMG+8cWIiVADiABPIk3NL5MTEplSnXiOEjV8rMq1YemSvEIAShjHIKKOoSaRtb9WVsrdqRnMrI8vrzRHcQUv/tIG9+H6iYYal9XC8pG/2Vl/ogCkXOg5CIUIq2YR0Y/k6WZfAxFZhLSkH4pgP7JLC2fl9Ix7zWX4VAbKEvWZchZOQlSzLqHZeAlXrlK1+5dIF+DNyphzE1P+24LKQ7kyf1FdlIbkp49P0MB+ij6cn7TAeQEUCpPUtyPFxb+NW8Uu9WOTWeGfUM9zxYK5aknBP9MJfZ+l8/kFPXNqfnWNIvjbvfO4emZevtbhpIN4/UzThgA2NxKtP8N+dbyjqVumtqVwykZy9G+pFn3PzGe3/j7PRVXqCPx85Y+KyP3Kd9xqCjF3xfIvx0nOgUbJhQc4ygbRx6lasSeF3sz8EZJIE7962+PB1hT/9K5i83SV8tuXzGM9ciiXT5av9YvRhojzlK18cudWK3+sSsJevp5SPHoXJqzxzvS6Cta/YlvupfrmNjdskJuaQj1H0xZB+6+4TVjvv8SR4a9z673/P3xOHF+G0nhs96mFfZbGNS+H3KBx0smsGpIUPtPJz+vgpCKJS/8Tf+xjISlvB1gN0EIZQZqluFebeUHkWeAbKJkeWbnSkxQUix4ZiQCUI00G6pGTYToOsoNX8AyQQhxXenQE8DQyADDLcldtaJi/q9+9jyVo5ASIKY0E6E63qrZ+arPVYqcxesazkpUdwp2qP3vFD9v6jmsWPr0w1C1EcfETRAU56BdlMY0ezl8hROM0b6jWEUAuhYcqE/q7HIWpPEmLuGp84b5217Xgmixewp7HZaFZYj4AxuYR3CL3+EAaboU0AplCYrb5lxdXAd4CPZeYIQynZPIE4uUnpzTCfIm9c9WRCSgbsGGrUZiyEnhIFl8J0J034fQIcsdfParqqYkTZnE7aJIpXDJbmVgdXfZEo4xlh4tf25cSp3wthITKULmmP6v/AakGB1DD3SRmDaE1gwBj2rHIgp3/6feRYBbnqisEbzvmRL9xSWyKgmWzGVMYuxHzF35XXNvBDlqWdshna0odXR+FfHyqhfyGOhwJi0AG65JgGkswE7HRFf/eq7ndmp3unKnMHYjimf6hUbMlnLwj7uiUKPEdrl2/gFrmLcelb6rOXY+mM5bqfVMtPJiUlW/tzbQ7iX7lhg6EN3V/hXn6vjsx999gIiXjml6aRkx/NcPw+ba+Vm+UiF4QKN1ftoA68cupiqS/Pd9ztoOwLV6aDAxCxvv/8IiKhjduXIRu2gxngVEmzcJmCbDvUT7NOH7u3Ttco8Obcx9zkP01nyHUYaCPn+7//+c/J0dn/ZzWublTEMqBTKivKgRLwCIeLGlBVvVOMobGdVyAnxUkFMCBDSbn8ThEzkWFJV6ItQUpQUImW4EPejj57X5FO4lKGcASxNGe8psJ3yChTdBkJ2Jb+o4QsgZHo4ewglULLvE3INhMxBPzJau1AceccThFAci+Y+AZFdqG8zapcys+cy4ij1mBC746W4GHoe7wQh6g8gUArqJlyANWOgGEd/vNpi2j4DAoypd4qGMjFxCbexzOC0HTv58ieplMz43vVCRUAOOaR8vJKnxlLdsSlACKZO3SYIqf9TREeMx9EYHimPXTkcXRMT8qAgRP9YzeYAO3MG8+AIBXJoHw6AwNb45qtlvJ1RAmB85Vd+5RobfWNvHgfS6ePyNoRa7fNhnhlX/ZPRJ1fGShI5Nsu4AKLKAnzk6gCdTtcWgpse5wQMsZiFZ+a80j97sqdxYKyxXa1EUadyOfLUXEc/FbooJBtIqH+bL4WLMjTKiVXpO2UoL7B9xJJNxexZhZ7IY0l6sw7t4FuIa5/fAYHYVp+bA/XV0p+nsI5xAupLXN2dkBJr04nlPKlbQMn/+tb73v/lGgVEY6ljH7q+pcDapc/aL2U3yrF+kykOGNNhGBFl0i2NUWMdACrJtzHDJvnfdSUWK1+b3FP4T9vPS4pP+WtHTltsdc+f8zbj2nd7+/byWn3WPL8Wvtl1RPlAyeQuL0v3n/ZhcS89UPiPPGvLnGsB8u6ZWxc01rMO7neNl77b5cPc0EZ2nG0IsHu271fo8xoIsWOqcAxlZEdFOSE7CAFE3vTGNy06LyZEomBGX1IgL/lBmJC2xU5Bo9CFZAIwTV7KjZIlYChi4RgToFjoZEKU1cSc+3roQJ22I7fZyZdASPckPBn+vJAE9GiHverifWdQzkbutDTL3g6zfkegYxfMCUJ2erG+6J4dqE1Q8iAgxCQAIAiinW3l76RwOvNCfZr8+jxFq+1YEAeKGUfyIaxiohbHLwznQDmrqVwHFLhX/khLgoEOxs6zlMngYTJcZx8J7RKiEIZobxATofH3TPU2MbB4Dn4DRBjlCUKaZPs4XPJAdiO69/s1ZoN86bNA0rXrtcF8FcIEOOTUWKKrf8jiW375LYsNAhQwmPoAqAPwMCaABhDoFF0gpFyJcnIs0W8FR5sNBhz0P48H85k3r/3GyPzFuAit2UAtZa1d0f8UlusziHn8U75nOCYFG5NQH2UAjanrW8Lq+zxo/ZqizVhlAJXb/I2m9lsgp9wQhld/d0JwDMle3wy695yp2B99X36Zeuhb7FGM7pGR1l9tp99cUz911dbynbxj9jiQedm7PJq7nq+95mhMhed3To/f6rd9iXrnAqlTOTSz/6Loe1eO55GzDjSd/VWeQPujeF47bau79rSM2W+VkTzF7KRX3eMaOsG9bbsvp4yuKXyQPdEOxrQdaff5FsDNgTlyWvf2XJJf38/l3zls2dd536V5r53lQe05hu4vXB64DkySDW2mtzny9WnpBQETumDK725rWq1VnXd5Jcvq9S/++b+4+Z5/8D1nlrT2rHHaT9HdGwtA2P+BIDP2X/HlX3GmvzyYwrEjmniwRlH8L33pS5cXWg4AIGFLb8pIIzVaEpwkt7yHqMM9RwOtbN8DIKjJEjJvnxBbtvOUGZ5JJU0gMg81StnsQOXI05rMwWQmdk9433Tm0lKrKMfp2R7Vw3cp1Qb+iBmJSq1Nu5CEbANHe1lHAOZ8z0MP37cPydHzi8sqRyiGJ0xwS/KrrGLVeRuBNwpCTghjbzwpCs9pdz1K2j3kgrdOrrATHaxGLtD/JkMTjYzxjIVV2sq9mC9vHTOSfC7jfPfuOd+kshzoJtmZcW5DrgzyBHJ7n+zzZwcnl8DKbeAiWdgBZEB9jqG+Ml/tNOxldZH5KETl2dpnF2RMiITy+kqfSmDFYDIswqB2XTUuxqpQF2ZFfXyWI2LO6RfXYDuMP8cFaHGdcTJGxlafC/noV+Waq56VN6dM92RQosTVLaDhWmNJYVNuHWrof890b3kb+sK1Gc7OrZr9xSjNXAUGSJ3pmPZA0W/J2/QGzSnyGihIIbvG/eqm3skgvaeN6qVOQDf588JWeKmL30ugdY++ffevvfvmmc+6t+W5uZDx9Zu6eaZryytwjfq7jryv8OMjz7h59NmPnsOZ2qr/YxI8M5ZBucortKEc7clYaTuZMtclfFcP805/Ne8zkPqGDJA/9TWvuqYyvU9mJqZT2frl/e97/81HPXpv1U9MKRnRzskwTWZK24Bj5Wqv6/2u38lGjovv6odCrj53/pU6qH/gJmdYGfrBtfq4QweV55nqGdPn2nKS2thOm8mgeah+yU4gQdm3vSbgTB8EJPW9eaZegQt1iI3Sv9ljY+3ZZM8YGpt2OY5B1A7XzOM4cirJSYy339WhfDv3k3V6h/OT86hPF3C/BkIobeEYN4rLU2jFzTRanN0KlvYJsQtmICSDwwPlIVF8XhostAOE7DkhOwhh2L73e7/3fBhWk6LNykxwyY2YkBLkZjhm9/QDD3n5Mw6pbjudVh7KJc/3koD03GvhmL3cS0bsNvAQ43Rk4KZ34/cU+xHC94xJNeujfZvxI7ov8CZ3R07ABCHt71GMeI/B6l+sWcur1ZeiolRaOmkymahkIw8NOwG8UBKYDqEF8kaJuo4CwHpR3NrEANrnwveANc+cTCvDy2QgnxI7PQPzYpnuH//jf3yBmRIBy1lqPHb68RpT8VRAyJSxS0xYz/VuozHL5r3kcEkCJ/eUAqWLCeEQOHCw/Bpz0n4iDnybIKQ9JygSCjQmRJ8CIYFL81KfCrtSNm2Dr77G0viZn5gQ+6+4nqLu/JXkghIvMfn5z3v+iv8bY/Vwf/QwRakOQmzGm5JT5kpC/o33Lkcp5iLvbDoxytP2zrWJudEPeesZ8rzVjEjzaMn0KWnP8/S9ayYIoZjVCUDKwJJnbfIcfYMhihHynTYWgtAfxsz35okyzA+AgFx6ZiEmcycdZn5gGLUv5y8AlUEOXKqb/9XDnFMnfVWoIibEvNa++g4492wgRP91wGQGWl3IXQDL57xvfccItsFkLJC+0jfeySEAZVw9V79pV8ZW22N+tJMt0EfGq/JjtMoB8TuZKyet05Grq75xLRnC7GsrOTI+nhHTnvOHUaG70psxl2TbvdqiPj57B6i1p3wffaz/9Yt+04Z28DXfMFXzVaK4az0r2YzVUy/X+NMHZELZMWb1g/Yb5zbbc7+2uzZ2SJ0LVQWOyUhHF5CRTn42l6pDoDJmZuni047F+tt+Iey6Plgg5O7du4/fpjiBC/uEUNioXev8VbK4mFCMP7kjvAJCRZn9/v/09y8Dxgj/0//tny4QUsLaNRAyM6fFpjEtobHikoEQZQEhmBD/E5YJQjx/bnuuQ2ay0b6ufF/PHQjZDcGDeqdPFoRcAiWXQEOZ1cWAdxD14YAQQhUTdOn5oW6TSdxPKGCCkBRvIaJCID7n8bnGHwGnfCieDAiBp4BNVILceAAU9oYBFvSBvCThg5LTGi8TWd1NNuwG4Osz4CIcgS5UFxOmSWMiWzGCFZC/wNgWiw+E7AzIJXCxg9SPFAipXMzU//hNv8WECJ+aG42fvmUs3vH2d9z8/f/p75/3XzF3JJTr1wlCoq/1kbZ/8Rd/8Zpn5M2GZXm+2oktFTrFjsacuI9ioxvIiPwU42ZMXa8ujJRrKC/P8Bu5Fdqd4IrR89k1lLlxop/IBIVpjNxLBvwfEzJj+BnIDKl71U17tMtL3VPinVIbK4Dx/OiPuXeysHvLbXB9CX9+iwlR9qd88qesOPzcxj5jA/hqC/kHsmJmLP2nt3jsHEGGnkwaZ/1mPggbBoKnB60c4NpfBzkqN2+9Ld61ubwUfanPPE+dA0Ku1ecMlnGKvciIG98cBM/KU3ad5+k/YQ/j63mMsvHo1HV90lh5N0/JFbDB6JunJRaXXDrDD/oaQ9p4xR5rl+t9JtPu8cz2r2qsyE0gjsMEUMSKBLje/ra3L7n4xX/zi+v3tt93n32qjKV+IN+xJdro+1icQEjfxYQol5z6DHAESoxHTvVtIEQd06nujcHQ3oCKZ5fPFIAOVBTqUl9jFxNdKNN7bTDOOYvqVJsnM6UNnlGoVP2acznA8AJnRbsX+3kNhGA6JLoRfMv9Vqb9o89ek8oDKH9bQL/hl96wzvsgZPaL4FHpEHHof/JP/8mKMXdWAsV1iQlZMfqxfEsyCw/b4HZK5gzHEFqGBRNiwtSZnr2o3dPeDRqsQ9tRtYGdrM4Rq1HGeEr+HMs+2PZ23v9kwjGxM+5PYVbWnuy2g5r3vf995yQ0g7wzSSmNPfdkBzsh+cmEePaeSLV7/upbwhcQYMOyCUIIe0mA6qD/9aF+JYDGlcwol+LRBgo3qp6s5GHxYvwPOBS3tXeNP3XAwjBKPPIAjsldrN5zJF8CFhC50x2FLbQxL0+57nWPCWWpLvnybHXfQUjj9NsFhBhv4RjMkDpp74s+50VrRQ/w/Y5/+47VdsmpAKPrtfNSOGbG4IEErEqMBAUck2Sev/ktb17hGOyEcddXAA0lGLUOxGCXjBFGpkME2+8iw4i56gyZ9oxZG6M9+uhShH7zvzAw3aT+npnXbax7tccQQ09fzFf7oOgrv5EjdSDXeY2MIdahBN22gZ8GhEyS5Z0JYbwzfOTeNb4rxMR5UwdybxzU1TzRVnMCfW1OFyLSBnUr2VRf5J3HDPDOPbPyyHYJtK4BNKLka2P0vz41JuUSAIJexk8/xyr5rK3G3/XqTL8HJM0hc1W/5r03J5WBjSgfxmfXaAcD/+mf/ukrOZzj6zmttCvso46BF30kd6swC8ATKIoVYhdc7zd96Vr9H8PhevXsUMAYrwCD53omeSVXZLNcGv1a/ckHee+sInLSOJWnVHizEJo+K5fGmCurMSnH8cgu9d0EkTmc6bxC2Z7tOm0wn41DYc3yrnIKjVngIHuSrMx9djrh2TzUd+rt+cmcPoylMq4lOftdesbXfu3XrrFVp6sgxCSnrAyEfA8bkS2K/e5jNx/8zQ8uhWNjJNdpgEZJhKNoEgJMBjBh8nkZXCBEeGfPCVn0z93HFg2rM1/72teu+LSOqcMCIX7XcJsfMRY8pRKLTLaF/k7nqxSXU/5MfFsg48L+/B34ZIJOI/Og+/lr686sHDEv8zvZ3/O1MxviugxKOSAENqUZgKifShCrvADJLF9bApTFFydwmQDpaDI0fsrhKVgeim5T75X5fIrxd120aol55XF4nyeURktHE8bKpJCNvbIZQuPvj5KRe2Rvm7wnctvEN9Z/6D//Qzd/4b//CyvUQuFLpIXMGZpCCCnakgOFDzo9tu8m+Mj7WuP90EO36YyLvx0xTTvbMm++FJbRr4AAcGVufOFLvvDmsz/ns9dkN4cYSyGnmCAGCtCTOyJPq7wqc85mZua0eUU2/KafS0ylyClkY11ejT1K6IP6wjNnLph+BOjUw27IMVfaQzYoKfVuZdWvvevXzoyqMp/3/OedDbT6lFyo/9QLYFG2ujECFB0ZyEulmBnpwh/lBJD1AXyCAAAgAElEQVQNbSgM2J5DriNLDFYhn06pDVy7R582V3KW/B77QV5XSO9Dd2+e+7x7FLszj3IiClcCFTMRsHAEmdTPylPXnCqGazIDDC4wb78mjAKZxkCbW1jqkk3NEWMPYBcy008tYVemfjQvczz6Tj+pQ97+lMs9B8J1jHx6PzZTWcCQduhb8qlfjVvtKQTYuWHGEDjJcTR/X/h7XrjyXPQ1eXBtrE82IGZqjdfDd9Z+KeqlL7Q9GVQHuiK96T5j6z7Pblm//iBnZL+tKciLvjf25daQZ3VRTsxbILXxBFLUWR1c43cyqjzfqU+Opf4wP+b16tpKKr/FxBiH2JZYkHYTJ6vapR0ddeLZgCGg0X3eO8fJM4yLvjBOnhuQKYmY3JHfxsCY13/mPFlUphWKiIWYs6sghGeJCVFxIETymsHTWTpJvofkUUpNoSptie4f/fQ/ej7yHgixRphQexEWIITii+aeAGOCEEmpNk1KqUU7EsBAiL0LJLsFQha6euih8/IjdQ2ERBMVy44iaiJlgObEahOYI8W/G49LZ8BU3s50XDNas34ZO/eUaEoQvOZv/X5U9g5quq939Qs4eMYlY1d7mrDG7K1ve+ui44Vl1JvAXspB6X4TxPhEBzcRq0cxSXJSfNNvBN/4e7dKQ8KkBGXbldsUBzgms+1zUQw3dkOStSWmkijFJzt0LVCX8TGJKIXP+qzPWqs6gJ5kRxsK98z+fyoo5OkCIfoc1WnOKdO8kBdSLF17sCDyYvRTtK3fX/ayl50T9vSJP/OsXAJGDAhJmbUUeoIQq+AwYo278WXsjJV+BHQYSLoDC+A6HrY/SgogysjI6Xn3e959TnSkNP1OCZIBn3/5Lb+8jrY3D9SLjqEE27iMbDEMxom3rWyKkkGh4NVtzoE81MAmY1OMPKbDc7U5GekZza1Wgvi+uZnTQJ4pdC91IJ/NoQC3+3Zg+/8yd2+x1p91gcfX+7aALW0ttCMn5aSAJ7hQPIEIJRlhxImiyYASqoKBGAYMGp0bo4EhmHhAM96a6KCiXmjkYryQuZHDmAjqBDk5IIciFEJLHXoASt++k8+z93fNr3/XfvdbLDOsZGfttdb//zy/53c+Pc/fb8mltcOrP+spy5lhoIP9wQH6+x6d2w5vXg6HiFQgyFlDDwZVM7I/dK+kNI0gXHrlNLWW1pks14th7rmFs4CuvpjKWEXSPTYgJwfdirqNmRNVMANPNePijXAPX3gCP4Q3791Xz4v5MqboXFAk44yvGOYc1sqEYAWTe9E13UU/+d449bF0kF08k4GPZpWNKqmYa9vQOp1Ac4Ajuc1hhVfw9Pwk4+dEuja7UyauUgrae4G37BU8k9Vo0Y5ETpcKB7mHS3Ozjbb+G/dRj3zUCrorPcG1h2TSxW06AD+ccHZyjk51Qno6KmKoqXsQzXRCRD0zE0KZqS1rULVQBFtOyBv+cPfpW46cEM4CJ4RQJKg5IfWbQASCOSOEskQcQOfVZoQOZUISGvckLNXOfDczBRdyIsqEMLBzV8s0Mtv7t+WSbSZkW97Y3r91grbX+zyFqvSt7/qbTsm2PDOdkKLPHDz3+26Ov3WaDj1bpoYkhkQTsV4LiifHr/FznKYD0zUprwQbXf2Zvzq/eTI+lAV+YMgoH5kN/Q/4TpSn1IIvq93nFDHCUuuelcKgcojxmKg/x3UKeac0EjzXc0ZK01pHkU24+2IckPCz5at7kwnpWutV+uT0U8gctJe//OWrfOEaDkjP6XGWSEoX3sk2JwtPKefIhqBZ6Vmpdw5/Tsg8Q6VMiN4vmSWKHa2KdDkGNaZ6XAMF1i4W18ueCWIocXDOslcKz9pE/pR0yl0kWfTdLhQ0dk1OMJnBK/QJuIznO+toJ0CZupyFaEFZZlDTQTkA0ZwhrpzgvhR8uwNclxPh9zImeKfI1dpmajyY223h2nRlfBc8BWbmKFrPYDvIEZ2sQ++c/ggZHfDKeuh30ltiPt+hAxnubJccLXPCXVt1ZwZ78u/MWFvPMlTnjg64ck9bRCuNe/d7gVMOaLqpfpGCLevKkXFPcp0RrreosovxjeW6MsWVg9Nz0wlJnsGKJuBtDjxXk2XjWlcOhntydH1fKT+am2/28IGrFoLskvvjg3hpOoHw0fpdl010H9jKlFXOrsRUebGsORyQMTwBZ5xxa8JvrrEmsibz1A42zjsfoMZTvFRwVwZx7pY0jlYNiQTZj7Ku8b85wH+qEyJiKhMicnR6amksC9czQtnLhFA0lJg6NI/JBJC7zYSoM3JC1PJ6VdecW7QwAE+KE4K5S21hjovNhCBGDB3jpBQS/Kn8t0YX0ScTz8zEoUxD55yc9GAg6+h1MZmKbaZmwpLhLpJaWZ6zl6zySsZ9m/nYfp49G20znse8b8852T6qvt0Bvsdkym4yV4xJAjfhq+ZZOaZjqcuI1FTIKFb3LRuC5il+9/ujdFO8HobnMCwOw5//tz/f/dkb/2xFMtOpcD++ZVAZaKWWTvQjSARe+aDIup0LxmDIOTp2HcQ7RaLw+q9xRP61mZCcEHTnVJE5+OLo//RP//Ry/CkbBojxUcZwiCAFYw3k1rHtlA58cgyc+2IMY1s/521bjqGIZiZEOYwhcx9ZMr4XB5XBl21RAihTYVy7dDg8lcPwgmvJayngHNi5g8NvZU/Iab0q6OuZLEVlcMLBYYj9X49I/JXB8U4xprBzNnwu4rXWHOw6/quDJ6ulyOkr68gAZqyj1XRGCpamEc4BKPNRUDcDjhyk+CcHiB4lQ/QwJwSPc/6ctQNvPstig0Epu4P9lPE4kuQX/MadRrDelEpRh/RThm4GNBlUuGPEiuQLsnKouqc1FpQmjxl6c+RouJbeaGtojqZ704M5O/V1RduyR2U73JsTUIbFtV7G8FsyDxc+m2c6BPFQDtnMiJXprfwXX2fMC5qWLj/O5kz8104wdU3OXbjyW+UY66+3pADWWuIb8uwlawze+AAeyLsx6fV0Yz1VxpR9tlb8X3aDPi9Is25BjxK9do3O9ao8V7bxVCdE2s4j2ilmXjMlErEBrRTjYCTRFYUgvaN5VemmfgyeNeOUt+b+5/2H5+2+/99///K6chIgc4193Jjq/ff/4PeXE1I6h1BDoLksBlOJzhgTitbCYpIZSfZ/3vCMTKYTEsP13WKacWIqJgBXhj7mzCPO+49JmnfO0f2tPafoUK+JrX8cgfo2GrcSE3zlrVe/Tenl1c+5T+tnuZgelu1a+qzWqtZnRxPjj1alt7dKC5MXjRZlUVAZ89KVGuw6XyFDUEMZA5eAm4fQvOQlL1lZDnS0ddxZGAwvvBEO42ZU2qXFkEpB21pK2Chov7WNDkzVL21RFV0S1iL0HGhjH6L3xNdJ/99bJ6RxtvPB62//9m+vnhByoAdD4y5l0cFBnUyrbKIxztx2GXHgRMVlIN/21retZnORPnmjgOy0Yex9hgOZJ473koMv3LnKcZrV4S4ae4c/MHB0lAgqDxmHs9Nx/5XaCjQYUnzdbg2fc3Bc4w88RXwr6jxzdu1gsX6ZEnoCD9RAOWmQHGUU5pbIbSYq2ZtORWeQNOZWfxh/liMy2lt6T4fkJB4JniJ4MrXNdBYZd3ol3pbtY0h859lfHBEZRMbBvGgqIEQLDiSnEK7wSWdrTJ2ycHz27D3AzGnwJTiTseCr/HVSdq/vt/jb8vc2U9y4vgd/mXLzszcTrnBf5oz9oqOCtRJQjlAOR/KdozgXfkhuLyTvhwLPe+jnDV5P0x0n6Y1JnwvpJDLcWSQ543TgVVdetbviyisWDtsVBZaaXekC+kIgRx45GxwNdl+Ax2bpd8JL7D8/gq1GH/qAXfW+GrRP2x0jasoJoXDsfmgbjkHUFSmdd77znYtxOQLTCbHXWmTcw7AwpcNgfuAHf2Clgqq3QtRqALrsqF7a63f/6+8uJwQDxHCugyjzMcJ2OzA8nWxZQ2TGLcHwPp0QTtJpj3LuaYk5ARTp1omY6UZz5AQtJ2Psopk7ZnoWzfKEj8/+d++hBxz5joLPE08JxWiYAAzmBV+K1Xtp7fD5pXBCwiEaMfyMCgXWAWRFFt7DlWsT/gQJvGWe8IM/SqKUZQqNYOCBTp90HRy4TjOefg8Os1qkskTNY+CpPlptVie+3iTCwCiLDove8RteBxcF550M6LGgyJXe9CwUnWyzTKcpkNOU2UkKe963VTDw4OFzZNJ6bal/2nc/bd/MzMGy44KTqA/Gu74HjoFHMuj7kLWQQvV7DrL1k2075KKHa2VQphPiKbrmnltlwcQIklWKS8aq3SwyrZSUrMzi/+OD4+YWW8oL7ivPteUQ3sHCuSyycx3e8OBGB1tRoJwv+qLS5RbvBUF7GTl79h5bg32fMeva+Hg6BoeMieu2+qHxDl0/Sy5+rx9g6rCZWdwaoQKb5IeBeexjHru78qqjhlY9IBxTPKApWwabHrbriVGWNifDjIayZjI6nZAtX24/w/+kB9jT3ZVzJg5aw3QYDslOa5o8v45cOHt2Rfv4y/9z220Zksq6bBbHqgxIJbv00Sz1gKeMxOwDm/N/OToh8cppDk84rhmaviBLHfwGN7KHyY3PHFp6mPNCz3Je4Yj9l4wwlioHZ4Vuef3rX78CU3qnUhH8+d37anI/zQnhZKgVy4RQwHbKdEoipqY8RF2UCWGnlHrqaREkJ6IUvYVTMJQZ5m/v+0lOyO/87u+s1HLp+rYhWVRnD9ieK8UrEi46KCqd0WkKJMV6yAnZeto5Eic5IdaTM5DCQaRql4eUysysnOaE9JyW0ooJakLeTqEM+MrUHNdADynI+9IJmQ5WW0D/4k1/sQwYr7gINqVUNiTmpxAqtZRV8I7WlWvgRwqeM4C3KBpOAidC3RoP5GhhaOPpD+GYogPeE911ME7lBe9wZlzXXn/99YvHZexkByhhCsncXeudkElh4je8G32Lli5W8LdK9r7KhHDMNKZ6urWylP6sb3vyt61MGl6x7bFtzAIMEQxnnhMiStbF7jMa2r1iXZU9ZKXILSWORrIn5phOiIPS9JpUZ/eORjIhFM8rXvGKZQjhkb6goODcnNWIZ78AnE8nhAOa043WaJCBQP+icGPhHbySIq30GO5nJrLM2zbC35ZP0yHRvesPZQaSv5nlSH4vJhNyyOjuGycvvXRvIKeOSfbrKTEPg+FsFjgRpWqwZmg4mejsOyV0jiEn5I//+I9XuY6O5Tym15pnlheCcTpJF3JC0uNdv73/NPnZOt3wgWdl8OrXIAMOGxP0lS3Fa/7wDB0CF5WCrKdMWM5WdMJvZUgOyfiXmxMynbsyOhcKhuCjshYnhI7t7CQ60/r8XvCGl+CPs8LevuhFL1o6gL5XUoU/z5eiK+ho39moUG8VvptOyJK77YmpW4C3mRAHkUnFAAxxMK3TGaWyMS1m4IToHykyZAgoGilRioBS4S158NxpmRBGTY07xYPRGPEbP3Hjms9nTgjFptdkpdDu/4C1xTeFND31kzIhF9qmy9j2DJdtJmRGKzXjwU29GVsnxG/TCZnw9GTJSQMRxIx8Et6yHTJHsk2ID5cZ9X7fpmu/lE4I2PQI2SHBKa2mGfw+twXOtaVMUwZgx9z1enivgco6dF8/7OEPOzpb4o7PrjMv1DJlwEqVw5ctmASBM6KxWkqQUqVQ2pu+6Hj+/FJSokBOCPg43SJBWRR8at5OlKTcKD28xhhT3u2hzxB+sdmQ+8oJsR7npcjqUCiyNmr+xodfETCZpmhkiDTkkmcOhZ0r5NcayZxSVuU+a7deUTTeomCe9KQnLUXECeGEoqeABQ7hjRzedPNNS+45IYwcPMMdh8T3Gojph2r+ndOBD+KPWY6xjsqPcN2poWiFFuatAdWY8CH6LqLf6rcyYmWztkHINurdZkK2dJs9ZTkE7QDk0CSPpzkhOS4zSwD2sqHxWz0GGRy0mU6C/zlq6Etf62eiL2UYOZnKkPDkEDn9IxxxQV+bDcoQzHG3maQ+B2t6t+xsmRA02vaQmPtiXwUq8/pZYmprbplLPF6DbecL4eecEGvzfU5I5ZZ0cgEsmHNEVtA4SiZfLk7ISRm505w6etAf3Uc+yYv1kc9sCHxxIuq1kRFtKz/dqQQjmOHQejkLCC/Rm3QvJ0RQ5/5k2Zg+0z2nOiF6PTSmGoRjYYtuKWoCQanJcnRUM+Bs0WUAesmWcEIodsR0vwY/nbbV3donvS3HvOvd79q9+lWv3v3z/z46EMe9Ncu05ZdQ8e571sM2XQnBy3gfl0aK2g8x/6GeiPnU2KLuPMMiqElsDBEDb58p84W7jpqcTmLe7fcz8iIMiBhzbMeJEafjM9O5XZ+iXd3bZ87ugskZJNtXj8nu+225aHv9hz/y4cWMavw1oMFFjZwEveOgrZUyxYztNW9XwyzVwDXa2trZGRLmVUaQbueJM3icMQbHmhlUkT2+IgjOmzGOz64xT53oTlxkPJUXnPb5R3/0R8uIpyDBX2QN/0oAhK/oMnpvMz2H6HySwr2vnBCw/MZv/MYy7HDuEQrSpmjNQYMvgQO5lYqHA3/XXnPt7uf/08+vGi/FLVXPmYBvCoisyYTqL0Er4zkLqAZi9HKdRnLOi7nqJYFzyg0OlYf0cMGj+R1sqPyDlhwP8lVfQ+e7iJ6MB7/JVXLBCSmLanxz4ilr4mRF84zfNijYZjBO+z36ba+bWYscgpOyHsY4lDk5xBszYu//1u694+vTCd5rxo//rF2mi7EAk+CPIZHxk8XmyHNWe0o1B0Rvj3Q6vK/zTY6fG7ItQ23xYf5tI2XXzIzQ7K/Y6s6Jh+kEuh894aFzNxgx9omj1fZTMIBZoMJu4C29i+1WyjnqQYH0VI7qdODARQcIXAq6wYN3a5AtUwhmcKEH3NIR5Mxc5unxFeAnl+yYDA6cC9zIAPjrW+McuycY4Ctbs2zZ+fMX9N1Ocj623+eEtD3ZoNbcAXrWUUYMDHAluIEPtl5pVVDGP9DQDI8SDMrcrpGgYA86bJQsw18BwzpOo6fonrSi97z3PQedEEhAaKldCp6jAQBp1umEQDplJsUnAoNIik0D4WpePW6uOskJefs73r4aqKoxI/Ls2LUgi9Ys2NHKF+OEXIz33fHusweknoUZWV3I25xbduudOI2BJmxF+EUiM9NxMem2HLDGLCL2+UJOyNYZC47pzB3C4Wdu/cyKxPVioHMNnRmQnM7Ocimqxfh5yq6p/ETIMTtHQyoQn3SID55gVNsyaqyaST1iQHTH2eBQSAt2aFa7bMzHWNn1IntHoCheRlRJAQx6W7wmHvG4TIuIfka2Xy5OiEwU44I/9GD88A/98MpUWCuFzPhLn3K4RCt4GY71cmnwphAbQ5YJn8C1KFoTY8+6gGPKpBOU4ZXzSdZzBkWnOSFk56d+6qdW+YvyM7953MdJ8XuHe5Udc6/v8MQ64vl4K7rP8I0vknd0Ih/go+wo/wwXWh6Sl60zsM2EbBslT3NCMhDbDMZJmY8plxmAKVfWGC4yGMaqsX7bA0ZPzDW100igxmmGZ8GfrCKnXQQrIyV9ziiSS3KC/9FR+S6nc8rAVofNUs1JTki0c+2hJs9D+qR5ojFc0AnW7X09VPWVr9wf2Y/HwYtXXIsPrKegouMl0Nlvxp1OiPtm1sfvZcvSYWVI/Va5KnsokyhbSI7+/p1/v/v11/36usaLjHXEOyfEzjU06SGwDHnOTOengM286Oi7Xifh/zTn9pCtyqkjf+1O5YSU+SBPZBRuXPOExz9h9+jHPHrJGedVXwj4yL5zl3y28UQAS9coD/dk7U5zrakcHu61E+K41bZVUhAaUmYmhEe6dUKk/aT4KHiTY3S1JCmb05yQN/zhG9biMHZ9ApServ0ewCOyohDB9S9qpmcv2Z9aOjMhWyKe5BgkUB1YhvFX1HP3+f1hbFvGmGNVL98rm7NHJ2pOWC7k2S6nY+zOmU7J1lk59PlQhH1vMiEX46zNaxxcozFVsyHGxCOljotiMX2Gpa1zpTsZCzDnhBA8acK1A+Irr945UZbhQ+vOoKA0CIhrfQf/tiMqHTKilJBmTYq17uwaTfGL7/R44Fv8qMFKmYIR4+RUJ645uuYrpYXKLxmGQ07fxeDwvsyEWCsnBC5so5O9qDQmWyELIkoT8bbtnQPPaXPgGznTUCZVX7TIeOmPkQECK8PFaROJLvoebw3/0z/5090fvOEP9mlueEbbDk7ihPQsG9Gph2O6H6zo2AFJlB5jQv7Qv7JYpbH6ruibFC86UnL+6iuqjGvsL8YJmeWVKacnZULgpnS+66czsjUQ8/d45FB5YjohcNUOkJze2bOxzYRYv/Lky172stW8z9DJHvX03nYumQNfV5aSDdPfgwfQMANYZjUdt82+XigTsnVCyh5dSD4af+vglxWQScPf9cAYi9HvUDV6Ru+L3qP6O8CYE4KnpxNSgGK+yjA5TcbC7/DU0feCFBk39+FhuM3RVgJ2Zo8KAFslg8Dmwa3Pz3jGM1YAjV/tKCSP6JGDbUzz0FGuN0/88aVyQsgV3Fzz4Gt2Akqfk0M6AF6UZfXF0asyp7IeXtbL2ZMoUJlg45yqzh7IrMJj24TxgnWu6sW9zYRsnRDKbGZCKP11Yup3fMde6Cl/jooojEHVtS5VLrIiVBZaJmS7mwPwUjq+R4jS+cby2XycEE2uHdYyMyGU4/Y5Lpr0pkLZCtQUinloUoeWzSfwbsdZ2YVRM1QmOFTiadeN+y+UIal3IWWY4M604VRm256ELbNebCZkC9dJ2Z7ZY2JNaKIUQKg6ynqWYyiCPO/oXk22KK6m3oy/6wli27NFbNUvewoqY1r04z67YzxiwM4AKVn8x7HojAeKwJqKJHnvSjKEz/HznGZCJRJE05Rce93tqFH7BEf4/3LJhMB929pf+MIXrh6Amj7Rh+KUudSw224ByoDD0iGDyqcOLMN3lG+0dE2pfDhj4OIpdNZPo59ENgXeKFi4YxTQGzy2OeNLzh75bkcCPBYh+Q6uOZxlumpKNc7ciu9a9/VcFcrbvLMX5JAcmO+0cszWqdwa3RmA5ORs3+OPi3FCtgYZL2d4rDv5aTs+ul7ICWFAGD5lOSUZtO/ZJ/BmHOn26JxTzmm004kcoF2nxU59CNZtjwcZzlGp9LAPwI4faVDp6GKckHBXI376NmePzAog4Mi8cMRYgx/tyDted+6N37vP/5XzpxMCpmySa/FxJWMOCH6X7fBOHzmY0S4i/Oaz4IgBxufmd1gXR4Qe6Th9gQA6qASwg0oyriNzqgWrPHrttWte8ogm1qS/jfxOmxNuswf3NhOyLceww2ROUMLpKGijH9hc9OY8eTSLLJrPMjrwXBYNLeAILOBSCfEoCXzmb9L9ojIhb/sfb1sDyGKY3D7/mQlRz6J4ZEQs4KEPeejuZf/xZSsdZTIAQZ40jWsohnVOyPOet9KCWyekJq6Qq8Zcanl5icePlzcOYkIWJwRsoihj11dACGaPyUnbcXMSDhnaQ9+VFZm9GVPQpsLLCYk5wOT3DOw2/bvt4SgdnPBsnZ6tUtw2opa5SdG7vt4PvSAJnXGrO+aJe9+mo5svvIC/KAntfC/zJRoXgeQQ1lleNouA+q7HnDdG5y6grZffMwTmIvycEMzrnoxqJ/6Bzzpc40wbzZP4knC3ddh9+Me1HdvMaea0iDzQhnLBt5RXW/86ORAN8a7r60mwzppUpyG5UKnuQtfdo/x1gfrvoYweJ4Djbo0MvowNvqIorUE0rBwjOOgBdZSeEqnAAI2MQa7LWDFC6EBuOV63fubW3RO+/uhBaTlf8DJ3u9QHxOGrNCJ9Dia8ooYMx/EZuqzG7bvv3mcQjIkm6ESBtdUzw9AzYTKOYEF/a8cbZdi2hvCkz1t8ntRovJW7Q05O6futodheO/lgm2Epg+UauNkGIx1hnz7JsSo7CD9kCN7pSNdpUq3fAJ6kzGWUlCXRrO+UYziq9eTkbB5ae4bFNbMcM/XZDPbKTM21HwoGi5jRwf/oGb/5jgz2/JvOkMEjYLYODim7Q47ZLbLc83jqM5oGvHI3owt27QZ4l16y/d/v+LGHZpIhTfjpTjws40T3wAPcar52DXjTJeSOM88JUZ6sobxGYfMx5PSLe9pSzymax/5fbJnvJH4Pl945p9kXn+nNSkFgaGdL68sJwU/kFP7B15lNbJ+SDDroBaNz6JFsoLlklU7NhJzmhFBUIqYAIhS24fG6vWQP3vE371iNqwhy06duWg9wgngKb5ZjVn35+LkKIc3YMi0pEwLVwWUIyRjpByFgnXePeYw7De6C5fz/fZZDxCuS32YrthHJ/JzAHxKkLVPMUsSKHMbBY+Arrdj4W6W37bbfRgLbSOSLcUIy8sYCz8U4IeBorQmx/hdMR3A1tumtyDFpnTXXRXfr7WAr37V7poOl2lFQI9NXP+Krd9/0zd+0FCYDqVyCt0TqcNXOGrwgBa1vA9PjT1G3ratgKrtR+lG0qBzhcCfrEt2ITjSp1pRaNAhPhMdJpGq6XmCvX+j/pxMCth51QBkwPjI2FHC9HQ6qUqOFCxFWzXTwpaEcvhx4xqGAf8qas0+2NaPCOzqhAScE3e0eo6RknNzXKbZ4PCcEXsGiZo5WtvvLpOKNaNd23JxmsNAlFLKIiiNiHL+DraPac0JK+fZYB9cdKqmc5OSdJo/R9kJOCF6o9DD1wTZ7eUjHXIwTkmH2XqN6PWr4ubUxiIyHMZUCRNUMjcyYk3FlmhhojkaNq85woq+VygSOSgmVt4ybrjhp/VsnZOqzHJWJh4mffp+BztRHrsUPBTDef/EXf3FlHnJc8QTHg/5g/ETvHF1/GtDxl8DZvRyKMuv1qJVN9dlcbe/mFOB343LYOCFkAJ7IEb6s1CAA5xzZrSn4qcmbMwMfxgKbOcgC5x/dZDBlnqyBzuHs1xNVIFWPXUHjll/ubSZk64SUbX7A6ZYAACAASURBVMvhS6eBh0zBHzxao0yxsjfdWfkcP7lHySZepBecLwbv0wkxx3pswmnlmK0TotQC+V4QI0thCw4lj6AQrMnve//t9y6DRPFR6DxBBEEsyoxxoFimE4IojZ2AMgSyIdXxKEMGp5Sbmp5SjJQQAfM7JjbuSrUfP/dlqzymMb+Qw3EokgXLzIJMwh/yTKdRT9BqlJvlohjrJHim4Kdo7otMyBfrhJh7KaazR7uPGCKMR/BFuZpBy8TksNX4lAJt90Jp3NKqFJ+xmgNj+4zemJ6xlO0QIXBUOT7VwysxiLj94Uv1S/C41quIqpQhBaPUgI/AJrMiG+IY8pwz7x3UR8Hrj1DTnU7INpO1peVJmZHt919sJgQ+KTOZEDjUK2UnWt3u4Gb4OSGUgnWSO8pAkxmnilwbYz4DCO6lk/0OZ/pznvikJy5Fu07VvOvc2jbP8YTjdiJYx3RCGEDzeL32ta9ddItHwI7O3tEQ7cEFfkqPHnAQGviKPBkSii0nxG85op0J869xQk7asnuSEZ4OyHTU0zfzffu/z6c5Ifi2vpAMfD0L+BO8lTPbZeR3epHsyCTSz3SvEgH9zYjifREuI4uGSmVtb+3E121paru+eH1mQib/b52QrWxMJyRHK90aXrdOiN5C/JHxrIkyJwS/sz3+GEZ8khNCVq2tzQ7wVaABh/QYmHzPmetp0myUZ0i1s4WcwJUXGtjFtw4JfNrTVrYWjjXqs5Hmz+m2JgG0HhIwOChRLx3jTnajJ51J77B5nJD4GYz1C4XL05yQLc4LksuEWBvcpfOMD0/mbGerrGlZJ7xUCdduKz0h8EKPgkXWlWMimOMHzNI7GtMdpzohb33b0QNoKsdsnRCesmyILAeCAlT9UdMaxoBMvwFABMYDJAxtEwNo0fGq+1/9oHv0cNgdozEV8QgST8xYK6ty001LMVJQT3/605e3T9lmYMxf6eQkJ+RCDsgUsoxhxnRmICbhT6r7ihadXTKzBx1PPw3QoW78Qw5HxnOrDEUyPWxvRi6zHJMyyZkK5noyVvRx5uyC9yQFHt7AWwmt3S0EhcHn1WPiolHvYMpgxB81YxmnMQhvWZSiZHNSnjJoPHDvvGz8JxtSpO+6Sn4EHI44rrbq/s07/mZ3w0dvWMoGP3kxxIypDJ5eD+P4jsHDe6Vtwye48J4sA0ekjJZ1bY/x/n/thORA1BPC2S8TghY5IVKjnBEKTzZBdAdXUs5eaCc1zHkTNKhhe+fUkVdRNBpw/HuehABD3w2l2w4adJhOCKfIwViUrl1vHAuGEw45DTl5YAAvXaHBmLNHQXNuk70UYU4I/i1qd2+O0JaHJ0228rotldwbJ2RrOL8UTkhGoS2q5pglpxzxItP6PnqWjDKijJ+SAuMA//RyWUOZxd/8zd9cBhEN66E6iY/TXVOHTSdkOlXhNgO3dbhyQsy1zQif5IQ4uVhzKsOIt40N5pwQhpHxVxrGS2yEYNh4ZfjSA/WIgN+fe+kN1zKWcMbe4BkZQcaXnOB3do1tIhvm+dEf+dHds559dCI4R1spmCy5rocvogl6sKm2yP/Tx/5p6Sj2jR7sXC3yWfaELOUU9uDEC/HzSUFP92ydEGtQGkrXoYl5mtP1ssC+966c5OgOn2XO6B16QYnMGBw0ehT+e/5MvFlG61Qn5C/f/Jfr2HbCrW7+qle9anlBJoUoCNNQ02FQiPfjP/bju+f/yPPXOusJ4SFRUtV9HaCEAKUTAWZcRrSHpFEu+gswTWl5DCO1hqB17oOLspUmqh9kW48t6ghun7eli5MEzT1FG4cyHfO+Q+lH95zkhGToM9RbmFZUf9nl+yxDRt08NaQ1f1mlbX0Y/NNpAs+MtKdjNNPRpeTm+gjVUhabM1fmWSrWwshpGqtMQplj5rbFWQeHsc7vDH11b4o1p8h3da0zapieUVKLxAMcHpE9HgG/ucAuImnHizVQsDIbeKo0fmlGRpFy5liYj5NBqCgPyqiHNoIbD6KLyEpZkQGHlw5jKgK13q2iPcnpvdhMSLSbBq5765eS/lUSoUykjTkXeMhTrNFOTZzhedNfvGl9BweVlyhWuKY8jEGurassBSeEMqbYZaTQAr7w9+133L7KODIhnLgyWT3ciny7XzbEb8pGIqTOUYDTjmDPsUNLRka2U/2dgaQX8A0lXdo8eXZfDawZ0OT3EM/PqHTW2o2X8l3ye9yTAJ5O0LWGbUYNnup/qh+K7syh9n9HjVvv1mklH+Yly5VYJs/gJ3zO6LrOfAUTs6drZkeK9JMdZUT0ZkAruXnSskCOnha120HFYLaLLAfBmqaTkazlJKBNMriCwHPn9ufFdAZMj9uwrq18VGbzW6WAshz4tEbJ+q8EDQwhXkT3eoTgUTDETtANZD+7JToHL9z76xEC5NwcAh18KMMPPnzGOeZswyHcCT5kTwVAr3vd6/ZlHfebR4aAIQYPx4GO4vDVoI1vXCdboskzR55csrfgNbfr4a3sFrmatN06zac5HVv9A7dgti48hbfgzhz4xviuwQfe0wNgF4AoO9VXp21CaY++kQnB69ZCj8IhvnC/d7y/z3SfVo7hhPzqr/7q8t4QmkJYp5wdP430NCcEY1B61XMBU52XIxKjFr1yQjogyyIIBScEMhgtxDCnDIx0GeQhJCdEer6zQu5rJ2Qa/EnoIqltRDAVXspoRl0yNBpDy1DMcsVklCKZMgQ5IdUzcy6q7Zk3pTQNVfMUrc019P9k6L47dIDZUh7H/TXB2r3twiDQtl9SAKVQ68UoesO84KbUU6bomdPUmDXLWSuDaOeLWionlqEterDG0pPwxSnlNHect2ttg1Oq6EwRuKob3ZkaDt5BJ8JPEWvOk2Vp14ZnkuBPY4Ffo/bcIUN5wV3bKA9tuTzkiNwbJySHer6nzOGTI8CJgFcZR+vqkDcylRMi02GdZIrcuE5kyXjnhFBKXpQQ+nH+yD8lycnzN42STIX0PgOQQws2ypPilaZ+wQtesOChsDiqjEJlmB4ljiboaWyKTqnA9XqN8AXc90yYFOU6TfmYntbeGIeckGiQoS/aLfXsd/B3b0a4bF18Fk/7vT6D+DcDDOdl/+C6cY1B8bedOAVdgNGOg60+sK6CgZz2ZGXyURHnchIvvXQZVnLDcTaXhknZMP0haE9eRPX6ehhDPJ7xc30l5ElvOG87LKMVvxeM5RjlnMFv+EG/Njm0RvDP3UDoaK3mDod+938yLnjQE5hOxKsCXvaBE4CX8atSlOCC/SjDZdyezAyv4LQ+joYASgWAUUYnjoj79EHJHOkfs2nDORjWuba2XnPNyrY4u8TjEugK65UJoEs6myd9LfOIv2VY3K9EhsddVzaidYHPuu5LJwT96jthP9GH05TjbD05Dd7L1Pu/Qx7BKdujhItn2hCAt+CmDSl4whqsx5w5madmQt78ljev6APxeH6UOqY1MUWuLLLNhPBMMbuXyaRyOSE6Z++tE8IAcDgQkrInmAilrmcsTExBcUJ4Zu2mmE7INK4ImAJpy9Zp0WlCcyiqPVR+meOt0sbZs0uY90rt3N0rs4GgOREp7EPZGUSbjX4JyoyU5vhlQsCdUkqBTCdkZj0yaNs1cgp7VeY55Kx0TT0RmFHNX1c6HjC/32YGpzKce3MgahALtpy5HqIEF8owtsBRPHhQlKHma57phFASUvmUTDVN/Op6Sgmu4ZUyE92LXvSacBCdR1J9vDMGGM7wSdFZE4EjF9EN/xGu+hy2pYCTIpV764RMpT35zTjKp7IR6NT2TErVOskxJ0QmgxPSY7XJkdr6s5/17PX0y5wQ63Sf6yhhclZzOKXeyYhgcB2lU6+Jz+5BE/hGH7oB7Sh1zgdHFU2SsQ6T6nwPuwPgWJQurevsCte6LmNzMU5IPLuNHHOa8VXGbpYrk5ci/bJdZVusDxzJZM4BupMln2fPiu/wTalo4+WEzH4P95tjW5aodGn9lZxmgDEDD3PFs+CQsVMqx+MyBGjFOOpLQBMyJzvCiaSry1oWIMEdo5WMVxrCU66J1hnY+NJ6k/uc+c4eEXTM19xhVrm2TEhlkumEuJ9jq8xnrXDWce34S4buTf/9TQvn7AQeVGIFs/X2/Kf4QvCE9+pX5IzBL/1g7W15lk1itAVA9Y3ldJILTsiTnvik9eBR+oAT7uwd+pAsmc+4rs0JgSPwcUJkTbxyfOIHcOdcptO38n+SPZtBS9fgi5wQJWn4FECUVbJu+IBza0cfeMMDslAyQuiCj2TQwMRHcJ9gT1DCXleCKwPSu+/PfP7znz8/07nT4EjvvuWtb9n91n/5rfWcDgoBwniCADnkhEC4LYE5ISbrEBMEneWYFFiGGAIqx4CJN+ZezanuwzAQhBCcmrbo6j+hHHsa4MwKbAlyMU7INqooGtrWN1NQe5wdH4g0FV07K0rn+i3no3WXvi3qmDB3XyeBltKCJwyeQktJVsYAa0othvfu/hy00szNNzMQ28zOdLYOZX1SftX3KQLCqUZYr1Drw/jVGDsIx/1oPCPKjEHNh3ntnAvML0VvTJG/LnXCnYAYT5TO6IlMisjwE6dZipBAgdNvdt38zM/+zMoEVGO3TgpLxBiviYxSwqJxUaXzMjSt1Rvj+5rGtj0F95UTknO2zbT4TIkx2OCk5Dhi4MMr1jszIaXbyZ4u/ef+4HNXWUWauadf5tyJ1sgaZe9FD6BFzry5nZbrXAZKF20pNhGpqBIuemIrWQaPrnkKzL1LIR3vwIgPGAMP4ZPt5FiJPMFcuWJmv6JLDsLMhCSTyfCkQ3JS2ruIu6jN56WbLrtsGQUva2Ok4cJaO18h52LW2osqK/2433gzc5AMGsc8cAWuMlH9PgMo88Pt1D/WNdeW4y/DJHLV9yT6Vi5FKxGsTIKMGQPsbBAOPZjTOcbA2401MyFoBib0QwsZNbC7Bhx+h0cyQebRzvfeD63fd673ggd8i2ZlAPw/nRBzMfhKH64Hg2vJqT/87l2g4IAtWXWOFjvSIwmSgfpm0FMGAA5kQ9ESHK1JybK+GqXPzrpZpfPLL19BOmdPprbsmPlkmTj36FZm3VkhyjEP+aqHrDXbpUnnKAO7x/2zHFNj6rZUNzOh035sne5tkFmA3EFsaFz2SfAGl9ZVSdbvPuNN+NTQ7Dv6hkNGH1g7mK3VIySMMe1Swaf3f+GEAN6iO6bcQkVMohUMSgm9+tWv3n3jN3zj/gFxlL+6rt9LsXBAXvCjL9inojA1AhgL02BIpZgeqkQgAeMdYIgNOYglEyKdAyGcoNLkvHUM5nqePGNQ6igFcKjMkBCXObgQwba/TUVWRNMxvFuvNMclo88j74Ayh6XFhN7hJCdi6+gsJrnk0v0DwpzAmndtLYg7o7wUufeEda6jcsdWKW8dka3ztndUx0FsrimN3juecS24MCEBZYCqJ4KpvfIJUsa77XUEGV3DMVqlEDE3Prj+hdfvnvP9z1kKgtDir07kNa77KR6H6z3i4Y9Y0X31ZDCp95ovBWRODZN6QlorYZSadrR4NVEKCv+CzTtHR2TpnbMTva137Ro5d3QwXq+TnJCL+X06x8uBvOTSdSJhddoiY4ZE2QkeKDmRCdkoOpdZJFMcRIrWWijgl770pcuZhxfZIpGMiNhcDINMJMVjbXBDhjn+9Thw1DgJMiFelaRkxXT2o5WIlWNIqcGP6+tLIAPxQvhg1NBQ9gs8HEKvDiYsSvNdxnE6Ieb2KisYPZLXnGb3GrNoOycHPOC0dtEdY+6eTrCEU85v+gtP1FQNN6Jx+JP5KXBzLWPbE0nN4c9a2pFRsyS+69hwNPSqvMV5g3OyYcxKRXO91t0aGGpZAzCKyBkI/+ubYjCVANTw6emOI8+RqOk6Z8x9HdefI4LGDDBnx3rNjSfRQCasfpEOFoQ7jgkD32nXOTrWWlDpevenJzsvxrv5ROSc44I5+He9CNw6aiUg28r7ygbwbA50LhCxpjJH7I1r9I/BAVj8Dgb2jRyAlazhYbSFG+NZC0Ms8wL37diS3WAry1zRkWBS2lk28K5zy2aW8YuP4d447qusme6sPJJe2QY9pzkhfseL1paTlVM+dTYdmq5JlvR3cV7Rnw4mx8k3fMj8cPiCuSC4YNQ1ePnM5z73uX0mZB+FHD811uDSdqIVDJYT4ux4L8aUZ6lrXZYDk0GCY5nVffOapFvVczEFACBUxMkjR/TphOQIuQ7woh81KobH9RiaY2ILGa8QgSwcU3SU7iEHI6VWbfJQGeWklO000CkBuIHAsgrWvUovx4epVUOdEZFr4Lia3iLA8d73nAfXzPQno53wBV9GB7PEOEVAZVrmGNMIbq8PhnlNxv+QYdyWi6x/GsGMGlyovRJSvOM6a6F0jLGc3eOG3zIecNCazD3XnhPiHhE4D5wAw42GRdsKKU8CX/lHFM6B5oyA0ffmlwnBj4Sckm/On/2Zn90994eeu4/sXU8xM+IiRmtDzxw5vGtszZmMZGeXWB8ez8DdV06IcWYjZCUr31UjhzMpUMEBo9bJsTWP+Z3MygiRoRrgyoRoKINjOOJEZuB8xzCSM3gwjrMlNOeCA+2Mhd7kvegNbIwFPYJHKS3Ky3xwpJmNYi6A2colB4D+EWFR4pzCyl0p85kdcH3Pjom2GeVk13vyYk343X05Rmhc2cB1cEf3cRrooPqY6J8yBhmfMpV0n/tcM52QcGd888n0mK+dPqWuZVxybOg8fGtszpD1wzVjxdlsR1AyNZ2QIl1jkRelLfAwGE7yND/84l3OoxKqgBIOy7bBD55GMzAzyGTLO91cSYlzS0/LWilVhG/8JvNYkNiJod4ZbJlEfGrNS4eePbu+74Gk6NvzV+BKUAOvHDwy7F5828Fs+F5AQh/Ee8qStoYrQXJk3Yv2/tDK3DlYyQQHXFYPPNZqna6nezh0vveYgl/79V/bP9fINRwwTsjTv+fpK/DM+dcTQjbJUmU2ssD5L3DzPRiVHdum2xlJZAm+yxrG//Gz9+Rnm63e2rBpD/EeXPfwPLxWMIlP4ZjzXSbL+jiayrfe0dHaOHgybTaKuJ8OgesOeZwViukcneqEIOZrXvOafSbE/4xAKesex83g1Nmt+50TgnEpFwqcUkRUC5lOiOhjOiEznYgZOvkRE1BEGJLytIUMI7pXb4BMiEgUE2TU8ti2BDgpGj3NCWmcshhlLRA+JyQFkIEtrbzStMfZkLxY42A6ytJ3ebxwRPl7b3tWjggGnE4IGIxBkBaRz16yu+322/bnquQpB/v2+m16bl5X1DjxdZoT0kFBxsF8tmEyeF4dBAQnKfnp8JS6NF81SPR0bdEgPE0nxP2UH4avt+BCTgie4bXLhPRk13bV6AnBuzVHGxtPaz4VdbqXQiC0cFPZhQPiz+msygxrl9dxM128eMihm87Jxf5eT0DOb/0E7ZSA/55DIcKToZG9pDxLiUoxMzSiYUZvZkJkN8gkHHEQOqzJ+L7neBTpc756EnZOiOhaQOJ681HuIkpzojsFRYl31gDaKR/BLd7aZo5kcuCfsWQ47aipjwcOisLhjwxsnZCtUzMbJHMczAseOqZmuejsO/+jq+iY8cWf1ejbDgqHeNV86Z3KiObJAOeEpORF8vBEj3nHk2CEa5/RLV3gM/h8Z5yedkt/uMarSDgHAv7hBc0YYWVM/C5wVHJDv9LnnBAnHU8npLNW4Mj64ICDwajDhXnBbj1oKavBIegRC74nlxwCThwnau3MetObVgaCE/vt3/btu2/51m9Za7Z2+OtsjHSka63fusDHGHsHkzWCp1KOzAedw/mxdg6w350p4jtrxPfk1Gs9l+rqqxdu54PblPytCf1yQuhj5Z/v/I7vXNlpMiR7hG5ghSfrrPemoK9GYCULNIIzetuzml76kpeuDEilVdkXTkinRtMlxqnUhJaz3D71yDbzkbNzkhOSQ2RdZMBapxNSOZD8wT1/AM61UnA48IOeTwELenCo8HTrpUfwp3GqcMygYDlQZUJKlVSO0TgJqRwHjgdC8nL9j/mKLCFK7b86MCLKhEhZmdSCMAQlThlZBOJTZpQ2ZE4npMau5iZo1REtjkKQesfYPVuC580JYZy2Cz0t/X2IgFtCbo1FTkiep+vnd7OGCvZS9GUNXJt3zMN3DWbJK+e9w7t3axKFEUrXtJOk8kdRW3VkDN5hM+0WmPCXXej6rdKf16LNoRrivGZbjoELNKYkKY6OSjdPmTIwwEV0j9GN5Ttzut86eOCuLQuBnpVjvu8537dwgjeVWGQtyjKdVI4hwLx2mZO25OFR9xEqiqodMNaJZ3/hF35h7SIAD74nhNZZBOhwHrysViyiJMz4MFxPfJ3Gj6f9Dv7Z1zMzUZQ0eaToKDKGXU+Ik0kZB/dZQ42pskFwMJ0QDaDOLPiTP/2TlXmgXDli1fo5NRSW8RgjRqTmQtdSnj152H2Mt2CC8gcfo2c7KKXWb6/5z6/Zvfd9711oIhfzRY/U1yOQ0UxpfDTDG3gq5Z2D7Lf+trLsWryB/yv5MV6P+7rHrSeDggmc1citMWfFdclDzqV3eI636baZQSiyxxO+p7PKhuZ8tG03gzF7HshNAYix3FOpms5FW3JGh+SILcV+5sziUbJiLfCqN0jWICfE/U4btY3bGOSHHM1yDJiMUyYE7ekkDqj3eo3AJeNp/WicQaav0Msa2AYG2jyCS+MqpeAF47imhmTz1dSbg4b3swv0pmxGzjdYGEQ0JQPWoORoDDyv9C8T5B6N22BSTvKQNnalB2IKdDlKcKwkyRFBY7zWtlQ9HOTAmslQNMAbnBn2kRMC173QXZawU6Q7nsA1diZNu2dOO1LpnnqE4MN8ObE5IfVBZdjhdPL8NmjcygMbUe8TGUfvWY7JTuEjuKfbyYhMEF2J7+hG+sbvSnvmJPP+l4CA/xpRCwrukQk5d+7c+QxowjfLBYilgYkSQSwDU7iYHIJkQjAuhq6BTY+GVA3EWqCeECk01zKuhEIKLmY1VtkEjFhanhHGrBgTY6QMLKxzRxCBQIiuEJ8hS8gbp6g0wwtO8+SdGb8+gmp4iNr/xuvBQUXuCXZnC8RsxsEopXGtmxNGKSKe73skve/BAS+YnyASOETzRzDalVBXek4IXNR1vY6+PXNmX5tHR3ipgTB6zsxGhiyFFz3NWcYipVZa2LXmNJ77wXbFA+/Z3e5hcdZMGF2vaZRQ4QNr2uILTcDrd+9Fcin55iy6tC4CoZvfdlrw4AeORdvAtz0hUoZeZQ3UKUVD6FSWxW9qsz/3cz+3eqLaWsdgM6yldrdCnCPFEeaAUKiifTizhpzieBL80+Fv7eCoZLJVJGA3HrxX4vHZdZVnKnExiOSxp+iCSwS8jNEVV65zQThtRS+UihdYBQ8iZbymX0Qq1biUIWWDdnpG1vNy7j6/+9Ynf+viWfeCTXRJwQsQyJY1U2yiVjxR094rXv6K3VO/+6lHmbtLLllZLPQgY/UErMzhpZcuuaakwWFcO/Wk9nPWXI/eeD09Vp8Gw7p16tCcAeA0tPOAIWDE6A9j4G3Om89eeBBOymbkKCUz3iu/1tSaPvBb5WFrqql2fhceOnn4HkHDnUcNuwUu4QUMAjRnVFin31svPoJ/0XtlL3wp9Y830Um2zDvHhCNpjYy38UT38ATWjKN5/a/kTRdzuOuDytCVpaXnXA9nviOflXHgA4/KhICPLZHBdm3HmvdcKP1vySF61ZhuTLDTGXjRWnNG6yni6ICLjNCvIvfvedr37D728Y+tXhgOinHgyvrBjEdzPtkeMs920XP4DC7ZLeVZgSHZq3/DNT6XVVHWEpzET+gt41dPCDmGyxq103v6Qt7z3ves4+g5dV4FmsYiI+BOH6YnrbtgvZ1TZZTd7/9koQZ+dsOY2YkCwGwCnkajMsWdwcUBlDXWBgHvnBA6pxOnwSwg0X9Ef4IrvbmVx5UpuuOOO87nRWVcZuQudQahnBApZ1EhgW2Buqyl9rxXZqCodNoD2oKVTnrAGE/U4qrjQV7RQmkqSCAEmIeg5RD4TmRiLul03haBYMARs8cyFzm04EoeOTrW2eFTvivdOetgYAB7J+ZFuHo2yjLU5T6dl9V7cPsdq5GHwq9mTYhL7eZwYEQE816Taw2Txq4D33ezLorhOQscGuN3jgPG8pfnXIrbNdYXs8cUmDDnDJ7hpsjSte7n+JQOdG1Nmttyl/spMo4mRQJGQkeQ3WOcdsWkaM0Brsp7NZdNY5Syz4maTojrKCQRBkeYgjMH2BgRqdLphBhDX4HaLEVTCtj6RC8M8XyB/Zdf+8u7f/hf/7DPvM3fm4sjrHRAqZIT65mGwLooTUZ59qFk5KwRb2TQc3bB1e6DomDX5IxYfw29ZSdFcCI0a6VgNdy2i6XnhZAh6Xg0mU6IMqq5lWI4IXWwV8ZwGqK1WrfonpNTszReF7BQ3jmwPUSOHJmrHXaa9nLU0E7GrB0QySmc0SXS32SDQqPIHVZY+ZMCtX7Xei97R1fUMDrpVbSKFhQsfWIOAVZ6kCwzSgU01grnbf/PSawXxm/o186/9M50NosAK4kVYZKn6YRoOt++jNP1YEIT49CNMtM93dT8dEb9IxwOPImHZQJkoPATmnDk4F32D4+A2X0cbvJBjs1VmaegB945DfQ33OF1hrwylt/XQ8mOH2QHJmOBOSNmHkGkNbTDzW8rwDl39zo/qYzjzIzpt+OUuN8acozaqZRjaU5ORo6befAtHPhNL4zSUxlQuhfMeAh+2BT8qvcQL7e7yTrhVCaEU2dc2UJZizJheMRaOBEcn0rwaKrBna2kX80lu6J0JfgxdjwiOLUL1dy1OKBrDlwlK5/huwAUDAXW5gOLz/Fr+tMa0SO9Cl6/RR/rqscMTfzGtlqzscAFZjh1rZKVsouMJceUI/Wpmz61ysD4LBiMU8IBfMnJmVtuueW8xecpZVjy1Ckr3jHnpt3eFgAAIABJREFUgfLh3RBQ1/VwupyQJpEJURuiVBnYzg2AvOmEUGAYqfmL3gGN8CIoAgTR7sVAos3phOShilwYZEiDQETLcFpwR/JSQpQnY4EJIB6jU5CIWHkIozBolUowrIO7Lr3fpfv0tWs5Sp0NAe6ipRw5yhMecl6qsYKRAgWj+1JE1fzrnUmAKVROCFjneJgXjBwya+Hc9PwcDIyO4SOFl9EvtZy3DsaanuCxXSoyGGVijAG2Mho5LClOhghOzIuGnEXGg4Exz7ZGOYUkxgx3eDJDUJ+HzxdyQvAbPsGflKWdFdMJMSbjK61P0ZSONDeFTLjmi4AZg+BZ6/ZwpR5NTUA9PoDSFyW5lnEgK14pRJ+tL4WHr1tvDkVOOZ4om1eUaSw8Aw9+97314t22NuqdEAnm9AoiOCFeeIWzJqvQ80F8b04OmNMO8SgnxL5/NIx/XMP4+PO/YES0N50QiicnpAjZteQeL8OTp17X1Gp8DpPIHN9UviyQkK7XE8JQlJWlE3Kci45zQipL5MgXAEynF++SgfhIRAefPXcEjf25xp/vvbd7xv0zukyxuib9GQ0zLCncnMsyWWU2lvyfvWTtfOvVuLPc6//phPzKr/zKvqTmN3qvEz45V7aSyvzRNYwE2OkSZTh1fN997WO/djVQgklGkUMo6EwX5aTCEf3CDtgRFi9PJwSO6J8cTDDhzbIExgIfJwEOyUvOH9zANdpZR7DiBfTAKwKLepLQFo/F/+5DA3obD3ZSLz2vfEAGfCcwogP8D9b6nVwX7ekGekuvY86da2WABCvGYv+cQeIAT2PhSfdbl4wq3m1t4OKg9xgIeDEeGyhIKAthPYI4Y7JzZSXatSPgmjzt+rKoZR8LZMKZudr9AofmwpfWRZdXOkbfyjE5ITnAGrL1XqIP+ZOd1GeDR8k2XeJ3OleW9Nbbbt1nfvILZnk/uVg6/xOf+MT50j05HrMcIy0rXUq4EYCSEeVmwGRKREyVYyCgcswDL3/g7qabb1pAA5RTAcEQgokxM6bNCYHMyjEQTcFLd5kLgkvpzXKM3yCPR87Y9Njvup3z7nImKFhCzGGpmbOUblFhKb2cg4hUeq/yhPetkgvWaqB5yJBdpolAehXNWn9GBtEJBQYBV16vuXJYchS63zWYIyYyBmbjhGTIizRcW2RddgRuzFdEhw8wao2XfiegHKxO2JxbEafRNq+xSnlrSFQm6dkBs4aZ05ED7L01GwN81liUlVLG6MoxjIcmUv0EFIt5ZmmNw+qMiemEGE+poojdmDmeFAelPF+UsRKkdXht0+2EGD0plJ4oae2f++zndv/4wX9czq91wBeljYdrbIVLygy94dvai7pc17ozQmWpymLhhwS7aIcTJjqTfURPc2kOFrXCKZ4W4THozt+pfwPNe7icNSmDUtTklQKl0MCkZ6TsDEeC87/NhMxyDJzhV/KPNtZL9u2Ok9oGDzj0sbim8lVOCIeHEyhToXRktxPDED/n4FUedQ15gvNDmbdKZPAG9p/4iZ9YhgDN3DMdc7TLkH32js/u7v+AoyebtqV06kv3oUEZo+C/BzMdH95Ypic4TyrH9GTvyjGV44yN5+CNsaKD+8331i1ytTZOJUeaLkAvDx780Ic/tDK0cNX5Sj3dWxQue1gvXjqvrAM6MOgaKuGCYznLMXi28z+sD53aRVQ2jhNCVvEehx2O6zUhE2Vf2AuOvPHpa+OYn5zg53RbTnRZbWUMf+7Hu+RfPwjbYC58zaahr+/iHdd2VDnbA5bOtiLfeIThFagwyugvK8eJsCZwJtsOM9PPBKbkVjDPntX3Ys0yQZyaZN93gk10ZTcnzXOwps0pIO1REuG8XYoCBWt+wP0fsLvf/Y/6coxD7vwJXs1N5tPNsxxThowc4hV8Y810JZvbA1jpG3IBn+lIGVlOcrrJvOAruwV/1nfmb//2b9cW3RQ8Js6o1ayE2b2k7WzxqlYKmTxG+4E74AZBAUuhUawYihAUDSMsAaGIeMEZUu8ZX+NCEKbDrOZAnDqYedEfveGjuw9+6IOLEQgDL0x2o7JGdWIIIBgQWwRkfb4rNToVRZFKKe9SWNuIpsjGddOpcH3ZgYSzaH+WiXK8ZiYh49J7RjrigdkfBsvrNY55YqLmxwgZ8SJv47Xtq8ickmC4arpEM2vKCOIBjCpdyRkh2Nbb7gdjg8k4vkOnmd7EtLbQYsi2M5ZCZBRnLX9l146VecbAOnKKy+Q8+lGP3l3/Y9fvIw28xRHGFwm9tVJ6mqfwGT4pg0MRdJKf6+DP+jTpvfhFL14pX4ILTg6vawlZSq+MSDBaIwH0h6/NS+nDa85cArpqoMe7K6pJGyfj6PeyRdEdvktvp9CCOyc13LlfhEvRMjKUZY9aiP7kkXMlqrIu44NT8KBHAM3JtOjG+HABFs4fx2/Vku86t3v8Ex6/f+AdHuCodQJqZS7yD7ciU/QGj0ZIqfHKAOiBfuAt+s45NJ/UNuVJH6jngxn/4rUce3CCq4eTGaesCNzAC15znfX6zKHiOF515VW7a669ZhkQPNqWwpx9BslY9BaYZXM45WXpMoI5IWWpKsltnexq7DVVyrD2qAp43WdCzp7Z/y+6nA+mNJdsF2PQM7nKwrgJDCJxDy+0bmvhdJGPtmjjb85gAYXf4Fh5wdEIOQDGw5Pwi0+UEDgh8GCeHBXrSsdVVjUmR6WsKj7Cd8oxsgICUbxPZjyZFj1lafwxdjmG7VoxP94yTztz0Mz9PVwOv8JNPVZ6D+Ei+nBABCL1kRhv9dF89nO7Bz34QQvnYIYLckznoTcZVo7RalBpgs6RqeNAg70eN86fHomcCLpHGUhWCl8UVCp/chbTifDGgSJH5CnHIJ1hrf7KulkT2OhE/FHJNv1Qpgc+3YN/0YyNTc/g7R4uC46ciJrgwcC+6inCE2y9c1ngAM29vGefYlqlmHBjPvJa9jb4lmz81V/91XlEg/CUTbVpiJISkuWwWN5nPSGl7tse6bqMynRCCAigIQGCCDjGpIQo7KIAC6ihqto248cjxxAUWVvTRFoIRGlhzkd+zSN3z/53z17GxhjgrzY2o/kifXCYr0zAdEIqVSBQhmH+vo3kYzLXGDcFVwRYFBtx6/CuB6JtYq4/5IQUbbm+LuaUX85PafzqfNOTvUfa68yRUpuRVYbdd6U5wQFe45UixUCMU02rOSHmyoH13pbiMhro4GA5Rg2zu95v5poOWAa980DKis06ZZkSytR5FZ0NwMBxcjgMxkHXjIbyIUPjXvOBR3mQMsCb5qv5l0LWxCnaWt773ed3f/c//26VJWQPyk6BvydJ4k0KqFQ9hxgfVsJQ+iuKgrMi/cpdM5vWmsuMUTYMSLjx/XScS/nnuIHZvGr9ymAUBsdcpCaS9CLn1s9x8scgoau54VSURwY4BbJLPVjLXOAnt/DvekqfUwG31kEmOzE1p6l6c1uBRWaiv4wGGQOPudr+l+OP952+rJeB8UFTDaz4yf9lMl0PV+CrPFaZqqDK2l2f44cu6K0kk5Punc5xT7yfnAqAwG691k3vdF36IVmfEWUGvCbLqXPgKOfRWsvITn3T/0Wcs2zO0Cp7tzsnIwinOY0ajfEkPeO9pnh6WPTuO86l+fE3WdJ4KXNJVsIDelfixlNwJ8Mgu5fMgxUMZdbhs4i7QBDtBA2Mez1tOTc9hwg/gq0yfn0a1tCWaXLXjis8JkMBHrDgNc4BmjHo7Ywp20UX6Xsh9w9/2MN3X3HZUfamTDMcww9+NA+eIgfmBqMSlwM7OY54XqY0J8QY+IJz0Wmi+kKUJxxqRu8U6OJXxhx/y1DliLKVHEE4oJ8EdfAHZ+gjYCzjkR4u+IaLejp6MB/Y4cRa9Km41jU5/OZh473DMZ5MfqwHTjmLys1kjd4wDj0Xj3Ay4A2P5DhKHmhgRYPKQK0dr5RdO/Pud7/7PGaocRDTxVQWKqISEUGGDIhGqA6iMTFGkf6Vxiv7wAlRXy4VxzgQ7g6RAQBh5qHWfR2Tu8diLM5i1bctIOYDB4RyRChZSCtFCCkYLw+YMPjfYivHzGilevwU+hRJXuLW6QDnfJ3mhJTdQfTST+BJgZ6WCYEHOHI9BrD+ooqyGdMJyYDlkU9Yy95MJySHpf4DNMxZs7aYHF3qloe3GenODAZhCVawG4MjqdZcXweBs4vGPHXEZ1AJGBynyPQc5EjmqOE/AuEd72JyUdUH3v+BFQ34juIAu7SoqM3/hBgv8fpl2MBNqDseWXqR0WvbITy5R+SN59xrbeARFZtHaYCwRQtCSOkxsoQfHHDCESFXRdA5jNZaetJ30dd4deVTBF1f02G4yHHNEWFIZEKsD89xGERuHTD4rne/a2WmyCKlA3Y4dy08KUeBl9yJho1btgFNGGIKn5wpd3XqJ7goYkq2J7CWpcNjFKB3a1HWRTv/dzIlJ8/a/cGzFwcMPWy/Nzc8cQgd5mS8ApgpF5UWzQU3Ppe+zqBSzmghKpRmtt4MLONlHmPCCxjwDj5krGtYRbcyqtHeuzXnBKw+suPGwWQqWMqS+L2yb9nHrX4xJthlTDRtlu3jhHAwa8BNv1Ry5WjRjfiRAYZvzgMjBM8yDd7xKlp6GZOOR8uyqmVYwAAX5IPBx1uySR10VZS7dULSufQ5/jAnmPCR4BU82Y/WRn/hT/dkrPAa2rieXHJm0BFNrBNPgU2Zh4zjAfe7T5YTDeFa6U+bQWWrovJ2lZgP7cAEBvxYvwgHVKM0WwMf4Bftk6PkxBrMx6F/0NVHmZVb/vmW1ZhKT3m5Br0FUu7nBPWSedEgzBkxP0cZj7J39BDeoX/hiC6i1zvErrKO333nGu/oCWeyF2Tuzs/fuZ6PBWbjkj/v9cglPznvZYs6tRftPMzymgdfs5wnJSS6/PGPe/z6DGecRJlLMPstRxR+C4ZXw+3v/d7vnYd8DFvJA+BFXUoxnTDHcVDXsghAWpTfRV5t9ascwwmxfdM+7A6WcQ2lbR5MSOn3+OBqqYiRUcVIOSHtZgGbBWNAjJKnKF1kTIzYnnxrmOWY0kyVZswZQmKAMgAJToZ7RjtTSZxWjimSSiFnPAj4TJ/2/XyPAcBbhGE+cFca8H+ZhaLsHIsyJRPeIukUbQq0sorfzUFYKWECXp9CBsmcOScpV+/GMG7ZFdcxwrxsPQa62zkJlAK6VT8tA+C93TPhB6+1j59yu+3W23ZXP+jqfdnNvAQsHsQnDE+NYvhBmhezd6AQYcNbeJXCsq6MPx5qa+MS1jvvXArGeKUcwe2v5zhQFP7AHm/pM0APc/XQRgJMiVEEnBIOA14Fb8YSTDX/urfmuVKZcDRr8LMcg58oC0aacwVG9GDIRXB4hkMlFY5+6MqB8731k+9VnrjqqpW97HyH+l7AxoEAC9h75DklZx6wcji9k3nvAhcweXEcfO++mnddgzY1/8ExOoEJvhg6zhF+QGsNs7aQtkMrpxkeOhitjJvr8cy+HHPFlasuzogZL4cQP5oHr4On1Df6hm908peDVLmh7DG6lxkp61ZWr8yu92TDem/9zK1ry3QBEp7Ae/MFRvKdc98uCWsiV3YLreDviit3V1519DA8hrdMIDg5lgWEnAeOF6PACVEKY5yVK6zfd8ZkoI3REenpIrzBaSFXnDL3+c74lQrDu7krq+FlvKfHSC+QufCYDJHDFW3zBFvZ8p6Gvj9z6OZP7x7y0IcsfsVT+Nca0I6cmpvt8Bv74DrBL5rBHzhlcOBdFsSZM3ggHRRdy+CCm9waB93iFXDpM7MGtCQjZUJmiVvztSysF9jwtO3lAnZ6El+RI06I3Tbt8oI7fOMU27aimxM8+JF8WCdeR3d8kYNsDvJVHyL56UTgnmRrvfXB+N09eNg62rVXg7v1mbfAG47gGtx0slKfoMT64JrTBsdrq/td53Zvfsub96ep46PpIMELHltJh5/8yZ8870fEfOxjHrv7qoccnZGfNwgRSi4UMadBjV1qxiQ3f/rm5TmXSjUwxCCAxsG6cwHnfg6IBSMqTxKwkEQ53fLpW9ZhQRADHoR621vftnv7O96+/q+DGVzGaZeNDAuEYAoGBEE6+XCWGjK6CTTEQSpBQYiurakKcTG5+fzekcI+t2W1mnHRT46GueAwZwFx625GVHNm2Bn6HCX3YPw8f/NWb81gwTHY2knQsyzKrFQHdz2Y4bvsSKmwDK73dlAUxdTQBK8Yk9EBb6UwdPrKq492/BgPjcOdMcBmbsJgrXCYAFA8xqqDvEwBmhsD3lxP0GpwrURX5sF1NYDBKd6hKBhK99YL09kUHGE8XSYHfeu6L0uFN1MMeNy6zGceCo0ii05gywCBjWzAOeNQn04HLxHQyjWigl7oIp1JLhh9ihZPUdTgNzfc+Cwags+cQ+tgMDMqYLAmTpU1wwPZZGwpLePkyFmP8fAl2qMxusJbW807LyFnjvLwm8/e4cIcZRPAjQ5o6J0xcU9ORxlUMMCxtTBExoIHvFG2Ab7IMt7GC0Xvvqu/jOES+PR4dXSpPAY2OChFLAJj5J7w9U/YbylNKeNNslFGAu/iB4YE/YMPvOhb2Sy8uA9tySherQzr99Ll4AFnESAeQCvj+c18ZXatAR7cT3+JfmV78SZjXwNzDd9F+2BYZ5w8+jFrhwvnEyzg7WwWup2uNS/ngROIhp0G6lpOId6XIXjjG9+44MLn1oIedF1GHt1cT9fKJvk/x7RyOB6rLwpPtPvQOtI14MGP5qIDwQ0v0cR3cISO+MEYlRLgvVNM0agzS+Cjhkt8Bi686kwh6/ZS6lBuQpcConpeyAgnjn0xjjnxFJkOPuUYzbmMM7lTTsmGVJYFj3nKZJM1DrSMcHTOKVW6qR/G9dbgWmUjcMFBOgHuyDR6gqedi+mnyiXGATNZxOeVS+ADP9EzxiEHOWy+Mw66wE0tDWhfL6J7zMF5YnPJk3nQQOYUryhpwyv89+gHDjNfIUfdePDn85nrrrvuPGITurwcHqnFYxCMhCAWYmCNYrydDjoR+fCeLcSABpaV0HyGSShak0NGBsZC3Q94i6rXoOaf6pOYlyARUMwJPnMQQMaBUpNWsq0NYp/6lKfuHvPYxyxGLQuSY4SJa+YBY2k/vxPIau+YqO2xESVlVZTbThJwU1iVgIyLgPDZsx8QDMIzmNVtCR4YjFFJhgCgQ/QAR5mFPP16MDoCH/ydj5KBNB98r6jyppuX09C6jAm/xjGGqKhI1D1obc5SupSKezIIxkx40JAiQhvjF5Wib5kx32FM8OOHIgrfuwccBKvME4VTj4m1gRGOMHvZOfxA8bXjwzW+sy781sPFUkJFvkUIaGFO87vWuBRVigjf58xlINERXBnwsjecdP8vA3bXud3XPPJr9gbaePiXggKLa3znDJlHPfpR+50F9QlRFGiHd/AzXsfnn/zEJ1dGsUwTuF3nxVhxHDpcyRjwDL/maucB/Flr36Mp41kWoywhXiLL6FGUjy/Bbp3o7Vp4MSfZht+yG9YiSKBIRfqcoXoS4I4SrD/K2sr6+M0YYM/Bru+knVJgYhAodOvoHIScZJ/BVBkWvVyv1MBY0l/1VFT6Aid8gwOPuh4Pob/x8Jgx8SXcwmNpa/eIANHHCdPG4SDi6bJbZYHgyzqKMjlWZaqMba0+ozt8ghUdOF3w1BOLwWNOJS9y5hrXuw+8pevxB/p9+EMfXplDuhb/45WeA+JaMMO5d/hVxuO8woX1FoTh/xx4OASPAKVnyPgOLt1nHXjXOPh/OcbHPWd4NsMYDSs3uYaTUjBGZqKpscvMNge8wK8/ayqgLItbGR/O7Axi19BFgyhnrUPRcsDbJQMv9BdaWYMtzBqXyUC74J7ylKesIEU7gvIOnsTbHDl4tjZn4ZjTOHDAqUQvvIdH8DwaoZ0/PADf4OYgup5MkB861guO8Aaa53AZB5zwSH7L6tDZeDX7gicKGsFuLXDqf2OhP1sOf3CC/hwycKE3/Pge/cBkrjaauAavKk/Bdc9EMrY/Drix8EPOXbbkzHd913etc0IQpG0+Foz4BrboIgGLofRcCwkQlnCWtqpHg6cEyE6dCxHubScGwYDA0q+lqIqm2z4ErmpfCcY0CJjD+MajJAkawrfda9ZsGQBOi+8yEq2/MVbZ4dzdS3gpJZ8h3tzGxfQdOoVZzQtnrvMZbDX0pXgRkFB1BDZGraY8nZA62cu8eC8q93/K80Mf/NBSfDPlaMzSZ0XFmKYoJgep/ghrCnbXFJGbo4wDRu7ANHhKiRAaziYlZA64rOcj4c15pJAq90QLuERTDkYRU70Dq/5tu/al99vd8NEb9k8iNYYIo+jAvHglelgPniF43q0XTghQZZ6ybHCZ82MuiphCKLXYTp6cbXOtyOd9/7A3OPgWLhNYa4IvvEBR5FgRcMIHVr+5L6eQUqBM8Wo9IzUV+gz+nKKctnoPCDc6uA7dq+N3Mq/fa67LSauEhI4pvE4jbssieKwfPeLjyoTwX6Mc3jMnuoChxwtYa70dvvfnBb/uzREuQ4hf8ABcz2gMHsiz360Fbik515KdnEl4xks+N2ZpZ/eBx7gFT64DnyAnZVraHn5EbfSadfneu3VGv4IKzhKlXRrbHBlqfOT7sqgde21evJZxRcse7AlmRgz9zOvaNgYwzspSvq8njj5xjTHQF57LgsCz78hBmaF0D16BU/TwIk+upwvwGj7Hy8YHDxrAASOCBzuLCH+A2Thw4nv3oU1lX7yP3vUEVvoEM9qAHz0KDK2TvjMXZxB9XIvXjIXf4cAuFfCZCwzGgW84MF7ZSvCgAd6UvYATxtJ4PXQ159c81lLDOhzZPCHDbtxsHjwW8JXpsC64cQ2bh7fKXtfb5RrfoT0ZgxN487858YheC2uyNuvnrLq+TLo5cprcZzy06TDQeq3qf8Kj+BJPwWVln9op4KwsD77wGe7DH5wbn+yAz1qsr8wWGK3BHGCme8FMb5S1IbfgQ+NsVGX81ZLw5Cc/eZVjGFU3EnwAU9wxwCo73HVu9/4PvH9NXh0Xo0GYaxEDsKWkRR+QJypqUYis7mwOc/qdsSyNbh7KD9Cl5wi/1DVYOnDMgs3tMwbEID2a2b3gh8zqY9MJQbS23FWXKjVFWDrJtLkwMMJFcGP5bF5zYubSkXAjS5NQl34uw2HMGqvaagUPsxxTZsY68vAxVn0I1RcR3/81RSb41ldKD3P0fA40Kv0LHoJUL4nxwWoseHWPa+EDw+ONtqRxNnm11qxhsIYocO892+PGYvS1NviwbvQtEnQtumFcis97qe/6cOIB9CpS1cxsTrAz3OD04lTAKQUdfTG6/92TM1hmx9zoxeigqc/o43/KwXzh0biUC7z5DX4oQ7wdLoxlfeBCt4xOPEZm0DScEMgiNbR0DsV1z7xu4ZniqIyC/8symhc/uhdu4Ksmwzr/OW6yD5XPzAsn9S5lHMremJsjiafNtfpujhtE/V8PUrJOfhkJ15PrMjUc+zKpySTc1sgZrq0/HrCWDFpl2npcKn/gmxxY+C+jqjdIAxz+LFsI765d2abj04R9h798x5iav+xjNMuwgsV1ZJhcg89a4BZNGL8yVeY1rmvBBQY6B/3rgygzaJwakys9oC9YwbDKRsfHgsNr+qRMKVkFB50Kx16MnJ0m4LFWdHLNipbvOrf7usd93eIhsoJ/wIB3XVOpsx4itCVHZUjKRPq93j3wgdM68BxeN67xO0SxzAKcoCNjZE584DtzVxIBQ+ewWHN063+6Ff4YZbiWFZDVvfyBR8cAtD0UzODEx2DCb3iUfBqzp+maS+YGD7i2vhHzyJKBHW/5M2/9dWVm2kVE5y6e/+QnF97xrdYCvJOu892C9+ab98cfGM/aellDDlrBChrITJsDvjjD8F5vFNhdA2Z8WpYfnvEePNMjeoOsHa+Bhaxn38uy4xvZNDCRiUqQxuCkWS+9ic+M3fN90E0/Jn1NX+BVPAyembE2rrm1bhRoVrIGW07IOsvqOc95zsqEtFfdoIiFiBRBDYgYlecI8Gp0pTZ5yxZZ85R7qp1K1+ZdQwCCYRxMWnSEmJQ+oHuMcuk7gLseoigBCJ2NX3634Op25sCMxur0vVKTpdMsnFKxVggKHuNWRgGbtSJOzYO+aydF6e0cC/BhXoxXY9b09mK+GNznyjv1iZQJyhGBQ8wrqkaPmSbDiIQpvKWwfG8caypFXlMQnGAo64c3jon11tCHVtVQwRBjYqSyHXgA/cGi4RFOM1SYsaxS5Q50bK2EYp4A6/uURMICvvqRKBTXGwOM/q/8AyfuIRSrwe3+99+fTgqv6FtGhZGlwMFsTfjF72hnLQTObzmUvgeHa/FOWbfq9j2qXETACbEuCpkgug/+iy7u+sJdaydQUT6eK3p1HX53X0+AFnGUCWQc0ZOwg4FjU58RxWkc6wADejMOaABf1gxnnfoLDs/NwE+VK41LXigxODeOzwUTZc7IFvq7Dvx4v14uXfVgClcMDTi9o4M/Ti5Y0Sk9Ye3mRxcwwX9GSQrb9dbO0Us+8Bq650S4r6AiR7JyE53TgYRgLvtkbRSoF/6STkebSiDGNh8ZsX7wVsr1f8107dQwDzy7p11GOU1k0+85zfDEeLnWes0ZvnMO6Flrh7Nv+PpvWGchtZ0VzOSTfhYwaDBGN7j3Mm87cvB4ZZr4HA5yOAsM6Dh6IKcPH3J0wABv1ll2xRz4wHzgr1eJXFQiaqNBPEs+6+dQqiprUZavvjvrMDaatgbG1ziuRXvjlEmsXArOcKbxnfNFR8CxNaGB0gY+hJPKGu7xHd2Ir9GVLOVkms+9fkdXNAZb/SxluOqTAiP8uw/ecyzdR64q5ZFH8+L/5LNMKlyhe3Nz8sFJz/WcnYInfEN3uh5/wRUd5Frr9HuBbvJlnvBobjSz9dsWZfgyDtyDF37ZajwLLwVhZbmtB23wB5hmtQBvGd8YPXvGmlcT6nGfHjaAAAAgAElEQVRJ2z3GXuX3F77wheer8QIQEXiSBBMCAIXhLMoi3VSJwsQGIpyub2cBBWwsgsJQVufHFBiEwjQmJCGwBbne/z05ENDmL1WMwBkQQgOhkJPySWFWO3TwjEjJZ9cWoboXM5dGw0x+s05rAUeNej1gDk6m0wTJMxtTahi81RXLvsDbfFUP9B3mqDmoTAFYEQg8NWYhPGL6Hl661v81gBq3iKSIg0HDnHns+8bF42yO+Skl88AD+gY/xVcHvGgAXBicAvfnHrU/tIdLdDO/69C/JlV4gr8iRXRyPeNbKhodjV2WqTIJWNyfI5JxtVawEwJ8R5j0H+iboDjLNmQQCYrvwVfE7V5rJujGRYeezYMf4Rq+KGU4xKsUEgXd0eXhjXH1Zxw84F44ACeBhhNCmSHEP66lQCvTmMe6OfTgtz64sjb315iGFwjy3gn5+I27v377X6/re6hWGRlRpP/JTRGUtaAr2Cgxa668Yr31yKCR+c2Ff6o3UyRoYo3Ja5GQa/0G3sqn8GFt4GDwMg7wAa5qxpVkfFdm1fgFEjk6nJa+N2ZKMge9jA0HET5lUTlF6GCteBG8ZWPrTynTRvYLdMBqjAykNZXVhUewMipwGc/iifqf4FkDJH1a/0jybQ01Drve73DvOzCgJZ6Eb/Cki/1Wls0aymyhkXXVfwFWfN/OLfoGD+AbOCvzgg/xGz0ru8RhNifZgyv4LnVfyaxyjV6Yc3cflYJEzCJk16MlHVHvGdxYHz5bfWrH2WXzmoMTYE4G0WMxKvtWhoEfTZB4BizhyNo5kXDKoTTGLHHHY2SzrG5niVhDZfCcTvOBf+4qsebK1OQfXjkygjEy7vccf7xs3IJltg4e8aK/nDd4qEE6Rw4t6SY0sv4OlhMYxlPwmFMMRuunL+phnL0haNJY1ldvSEEwvU8HFggLUvQOLr10621r04mX9ZoXz9GB2VE4L8PnO3hoFyG+Y6/wAL7wPxrjB3zvM/6mXxwXcOYlL3nJckLykkrzFEVCjL8alNrSUw+A6ywMUvQI9Oh511OyFBsCZDgBg/EgRcop772IHoPleRvDfTVNYWCMlhJlnMBRQ2wOCOSnPFNyBNr/RS0ZEIhImK0TPJBtDL95N2+KKYWbg1Cdz5pybIx3khMymR88CGLt1SNttcMM5vHCxKIpcGUAau5xLwFhENo+aG7XwTPlx2DCo7WlqNxT/4qtazUwdlATulHYzuLAUJWFMKw0Y/Vyc1QOMTYGo8w6EKmyCmGtDu86wlzmQCNcmS3j1yCKH3P8wFMDFSUxnZDoBP/4wHXXPeO61c/j/hSgNRCK0qjGnH0+lFjfoYXPFD648bb/XY9/GFU1addImfrriGh8UQYrONvBpL6fgsqolBVJuYDTmuCBjPQwwPqBcgxqgKPE7BaxVmObX9+T1zc/8WgLPBy0Jdb3PWMJn+PZUrJFT2WiwJZxLioDH37Be3jIPZVD8Kix4M9v/uCt/oYOLJTdgBNOknuK1Cgy6wRr9xcx45vgSS/gF4rU90WgyXUpY444ndRZBfRXfIHHGIR0Ez7M+SOnjGQOmDln9I/26Gut9Jh3fMHwVFaGX/fRab63LvP1CIt2Q+XkoC2ngXF/3OOPzu1wfTgHp3tqcMUj1lb2gP5rS3jNhPiyDIj1MMJli9AK3uDDGHQEefQyNlmzzpwtese48IBWOU0MFdjxhXHaWt4W7gLEeN47eYUvOIcXtMAL9eYYy+ealMHtcyXkHLeCYnAaA71yaAse8IJ5jM34cugznDmZ/Y7fymCbw2m6Hj2Clp0FAm68XBO1NRsTztpdUoanfhxybA7rBhce8V27/jog0RwCj5nZbHcYPOpBgvcMOdxbX7xSIO17tAJbpdn4kowYX5CdrnF/WSN8USMqWGZZv0ZgY1YlQRc8TkfQPQ97+FEjLT5HH3Mp7cAr24NWbDgbt44IuP7669ezY6r/UlAxlcgFw0KoxWSALabPEO8z4mlG1biGGXwHUEJgIT5jjnpKMnQ5CzkhEATY4IEcAo65ivDA53fIgQgMQcDa0lqWwW95w+0lz2Fxf2WFmnswfEoR01kHpOcB+616qXvqRK7RLvwEf9mb0qXgMj/cVaIAd008mKwGyqJx1wczBq+uOJV8UbB3uCkNyfjr4iZwmBPj8uBFBm11IyRoaD7MnNOG0W0bg0PpTC9zgpFTWRmmxsWcECk8TOZ+OJI6NpcXJwdP1ThqLbZogtO86IfGThi89t9cu/jOvRiagoT7HK7KMZVOfCbc4AGbscCLpqvJ9X73W0rE9eCCk/o70NkLT+IL9FZ/1udQpif+q3yhYQ1v1cTo93pKrD+H13ftAmtrqmujqXnhHv/XowBu6yGw8JgiacvnzIQYn3ODT91Tnbmt7viBTFafpygytsbNoa+fo5Ja/TnGNYY5/IYeOes5tfBdpg7+4DaDCkdwT0nhm4IPdGxnzyzHMEj4MYVt7JwdY9YcSD7bjVGQhPb4p34ZtI9O5va9NZCBonHZW/dUAjB/zeUMFp4oegRHDjH85iChJTlGZ+vl6K5a9/FziSj7nmtlTLjwIs+dtpszBE40FTxUznItOpT27nRrsHpVYoAPc5uP7kFz34HfOr2bp8wwnVBWBF58714wgc1pnjUd+kzPwrVrKvHCm3HRWJYFLPSPa9GolD45grscN7/nrNaUmr6F5/BpnoJKuiqdC2734TdbQ8mc9brGuB11AN/kHr3wm5cxwIzOZWFyzCpLGQf+sweV3+vDQnP0dR+4wQKmgmo0zPGQSS6Ico8/eERH8AeHueFP1g7e0bd+jnp/yGFPj+fkgbHHVVQ16IiKMugPfchD14mtBVnwS1Y6qLG+FzyGX+A8W0Ivuc8a2XK2rfJXZwC5Fr/jG2f4gAO/1XTrfnYA7ZPVsuULj89//vPP5+UTcgRCdMxVvXoZhksvXQbQhDXvYGgLrSGHtyNtZgzftd+/cyJWs+jHPr7fnWIeQBmjjEPR8+KWcbJci4eMFCQYVxrvOGUagTFCDkP1NoQpzVhjEcaEdIjwSlmmpEvdEghIxiTV61J4oiDX5blbI2UBR9UJ/eZ+7+bI0QCPucGWU2ctKbBrr7l27f0nsJSm+xkaLwStTEFAZKFSOjWGgREzUIxluLxjQnjHVD5TysGIxuBxH+NDmDTAUSjmyahXJy8yFzXd+PEbd5ddftmKcOsLAG8RH5pgfPDxgCtvEDYCDB7joxk+QmfpPKnJogzKUoYnHBfBBTM4S7ETCgrIuGhU+arUeYag7nNrgmcKw7rL8uDldgEQSsJfozCF3GmP+KZySZEofFprW5zNjY/IFgeAsiOQbeFN2ZSpUucWidUYBj/trjCuedAPP+SIcfrB7Nh5EXV9T9bjnnoiwIFvfA+f+NHY6AJnnFJ0QLe2xcK3dZIhTnzPUXF/Tlay5Bq/o6ex8AolaowMP0VWipdc1NBunaXYq9/jE3DUQFpdvl4dn+GTIqeD0N/8NW2Dy3dF19ZFRtCyfg6f0bidIO0YJB/W4Tf4tDZzlKnI+KAfPIAZXsGCHvgA3O22sn5zwrk1uR/uy/jkfJcxhHM0NT78oV2y5zt81RrAB15rpztqEE4WXW/80vfwZ27X0T2VbcHIeaILrMlBW2gOX20rreGVjFpf2TDrJBfgNF4lNmuwFnJqLjoMD6ff4M34DGNZFUaMPMBVW0ZzauYuOPfhGWuhJ+gajhTYwccQGqetyWUrOrvEb+DF//ADH3DULsL6vOjTMs6uASdaezcGvIG5HWaVNNAW3HBQ2RPu6UNjFvzHS/VNTP7msGSn4a1AGz/CpfW3G6bepPRdDo+5K8uW0akfC22SHeO7tyx8/Y/WaW3uLcPnO7SQ5cTrZZLR3vrIDr2NzmBmH7KZZ575zGeucowXBVq5ADG8ajDL86s/AmLqhi69aWAefOmjvGeA+Z/hK6LO8JeqNW+ecg6I91LyFlb3dwoMvOAs7WRRNSxBnlfODYJCcDAjWsgshUVwSu1S4E7ySyiqV6YECEQMWwSbVwxODOG9SKN6GiXnN/OUVTFvBtGYiI5Rq4MXpRkPMY2F2StHiUB6HDkiY1TKNuHr8fLG7ewXeKFIGIUibt8987pnrrNWKpmhnfkZc8xbfRruwK0x0ZoYE9cxArYSdqoiPIMVXK6tARFDW0flB+uvga0zQMxh3tX1fbzrh5FKaVAOxsaLFASli0+MDRYK3Dke0dd81uV6uHHtTBXDvadNPvCKo74HsIHBPf7HdzX2GT/nvQPFrK1zGsBbatm8+O72225fNXRjqsE6K6T+gbnrpUa4lCI+oVjRH+zg8RvnvkxdjhTl4v5S5a7Hw97JB7gyUv7H13YcGBv9rY/iqPGZMqZQ0NF3jty3+yY6us/a4AsfVVYCo3X73RgFJGjiuzryy1rha/jEXxSb69EXL9An9X9QdDkO8ELnWDM6FqEZy/jobm7XFx1nZMtauj8F6jvrt5aVqr7s8uVUVz6oH8AYcGjd1gtu9DBfzcTu8ZtXxgcNXGee9J+5ySV9kB4FO3qXGXVtxjvHw3rQAPzkBr4zXuhgLsaEg7oaCB/+iHUYpPmsD2zWkBGlH92Hxox3Z6UoZ8EfXkG7MrRkjRON1/wW/1Wet+62cvodDdOFPsNDJWw0t64lF3fdtehubXCSjo83zIfuZBcd4Nt38AOGskPZCHxbibtD/tJ38ON6dDVOzhycpefgzprNKaMIF3BVzxiZii+8VxYuow/Hxq71gCEu0CwIhxeweIfjbBec1XiLZnCELq6z1rKU3mtAh9dgggO2AU3AD69lL62vtbuHPqxPqn4Pv+MHMOwrGLfetn+QYoEouuGHsrLxMRp64d96nPgAVS3KMp551rOedX6WBwCU0YNoi8fc1U0B71XWIaOJWSJQtcDqaLMc01zGAyxmAmwMmaORI5IiDuFFNV+48wvrOQqVYCCuFBLk5xiIoEvd1ePhurbcqvlpaKzu1UE9CWqGtQjQPGWEXGNsY5XKLy1dJqSyUf0iGKITZBGnlJZ5qveay7iEKyfLnP7cn/E1p/lEGfo3JtE5F/7qpscEmJtQgRdNfceRgcP3vfd96wmSHrpEufjOtY4Ap7DQEAMtb//c3eux5uDJGOdEgcWJuWVCym4Yj1Lq2RzWXrmqlCPc1pXffnf0MDfcJOT4rF1K0u14g0EAjzUSeL8zZDUXM1R4oqOhe0x2/ERpgAM+c2iMS4jrmakcgXfb5UNRlBnEX5WB+p1SKfOWoi1zV2YO3PABlps+ddPqZ8G37WICF7pbg14UfAcG/TnGhBu4dH9bBa0dLJ2ZAwZzNBcFiL+qxVsjmYb/MnHT8TPWPHANvfGmE2k5MdYE18Z3n3FXTf34wWn4wPWcAmvBe3jH9/jMtSniAgZjghsvVZrQLyE7aFx8wCmt5g0n5q/M4Jq2E8OH0pk15xwxsODICQFPJR94gDvXe1mPecIzXLa7pdS969C0HrIyytZrTZWQyJH7a1K1Dr/BX+VRa25cMFh/GVf/Wyt6yW6gV3jmpMkeXvYVly0ZtQ5G1XV4GV+BEUwdylVZW78BvgUfnoILhtd8OU3krEwKx8ZLD5t5wOt+91W2ga96b9A/h8p3NZrCE57B13AB3raAwltZBuvtcQQ5X8ZzX05DZVP8hH/avlp2mL7NoZWxZatqVifH/iez0RCenLrL1lR6ri8C39J3OSHW5JqcKHgSMOFHNCFjgvSyt9aFdt7pO3C5N32Bd62zoCHHv8wgXm9jQ1mbWQHAU+1eoTvmIYw1iKJf8BSwTCcEbPSvP/OXbW23TJlga6QjyHNOuzVVuShjWluGzGgZ2jMvfvGL1xZdE2AejALpFEtZBEiuIckgeTcmrh8EE0Gy7xAeYyTA7QDARBlVYycIxoOklfn4/NHW3V62DyGmFxiLOqonYjpj5c36f2ZGKuNUHnK9uQgZgks1ElwvCM5hyUCmmEtz5TwRthXd3n77+quBEePMTAiCVHZBEONLKZYSFvXFBHmjZQTglNDUY0KwjFE9Fmw1yBEo+LR2sCEyQ4vpZzmmbFSerbFrghUp2I5bSl7nuewFvHQQVruNqoGGd/cQCPCY0/fmAhPl5n9M6n9zplg6u6Ay4LYcg1FLKeMDXnR1dwaoR3TjQ/jAcxwdwl0kiebVSa2Vwixy9j14jFl6HY7xSDT1GRylw4tCazAzNxoaN1rF+75rDfUwgAFM7QhyL9lZUc+dX1jZknqY4A/f++NAcbpmOcYDwczvejQxlxe8+kxZeMfv4K5Hw9oqX/hf1gbNio7LxoGNPLcjpS2XReYUpt9l1VyDdytJote2HMMQGsN8MxulVwj/1PNUactY6RkOA12C/62Jw5VTkyx2pkdpZrxrLdbPuMELOPGfh6+B27orZeCb+g4qN8cf4CPPrumETEamPqNKNgVD+AbdygCgt2vbAUgvmB/saC9ChwfjcJAo8ZzpejbC78raPeABS7fgJf8ziObyjBb6N8eBPMCDckR8jX4dpx6tGRTzMfz4rgwGXIOx5mjjtsacPHNyistsoiNZzjGuDOEz2OEBHb3nGHuvGRgO4Amf+EMv99X/lHNdj02Z5no40Mxc8KvHAu63GahKpGX54SP9WG9RjxaBE7xHhq0dv5ir/q/0WRka83P46NQa4gvY4RHN8F2tDPgIzXzmHHYSLh6otyTnw71sCPkyh+/RjcygFT7N+UJDMKET+roXba0Frn3vnRwXQM1yDF3TGSzkoUx06y7jTh7gDn/WY6mUaz3sCJytkv2NNy4+Jxs5O2de+cpXrj2kCASxEDN7KywQUJgCkD4TLJMhAkJCuN/qlM/TzuGYPRuUSoxirnU2wd3ndw++5qhWxtAW+eVAlOWYcEKs8d1jPAgqSpnGA4LNOUsY1or5y4wQ0HpHzG9NkFoa3zwUnlc1X783JkVLuZZ6IzQZmvoJqiEas/o6RscMBBTMpRnbsgrnHQZmTCl8Hnnbct2PeQlGDlSlD0y1ItUrrljGi0BX5zYWZhRVoCUYPcYdHOYsm9CTWDEtmMK/teAJDFp/AGFvOyT8+X5lIt7/gd3Hb/z4wodopMYuackcuKJq9MtQU6joU2rceHBXE6/5MXnZnLJbDA0+xo8EmTBierBaN3wTcvi2wwRdKRh4NmaZATBVhwazV2XLHOTkxHXkAl5mVGZ9RXtFaGCLH23fzPkAv7WhUel517Z3H01ERT5PJ8QDyIzhfrC3C8qazJ8sGtN45AGv4N0cb+tjBFt/RgIOGUNrwicUXduYjd+WTdfjf3jwO7pzRNEGDGTGmtGfsqZUMxJ4K9nru7J+1lIzXVkIzgVeLoihpDMM4IDnSkfWh/7+vDpCHN1cp7RkS2j6pWDBeq3d5xs+csMKyOBNwOJaOgv+0Mo664ur1OG9YKix4MZ1+KQGPzSpLwhvr5Lnp2/Z3X7H7YsXyK0jw22bBU9p8RzoHAGwwSm+gDuODN7vjA+Goh4ldMOTeKFesHgPncwLJjgCJxyQ5ww2mMECD/RPZSm6BD+gU0++Rj/jGQMejOm7snBoaQ5woCn6Z1fIamfCuL8MtDlcy7iXCYKPMjhgmv0ZMof13FQ+xwtl5K2nrHhOgACObQILXNXDAKdo4N6PfPgj+12MyT9ern3BfWSCHutgSXZCRqEGebq7s3rQB3yVvqyDvMNJGfLsj986gJCThK/wD3zADzr63rtxbSwAV1mSAki8UA8aHOGjghEOZdlqtMdblRdztuNj6wYTeU+Hox397DePdok/6YB6AeHV+s780i/90nmTGdiX3hmlDHwKwXfV8fPeLCBnoJTR/6nsXnotrcoEjp9dQEFRVSgXBbQF20vTE7GNA01MGBijIzTtPerMidGBEz+DYyf6HYwTozFpoxOjLUnbmgi0PRPE5toNlBRVhQV1Tuf3nPe/szjaJr2Tk73P3u+71nNfz22tl9ExDmCK0DDJn/t8l3HxGeMTHO81cBI643gHaCkwypNSIQriGzdPG0MIAGJ6RzywGde1jAfcqusW6WESw5RXTBDhQihqDKpLGI2MU5c7OljQCIEXpQCnexlvzPadz+7FEHiXrs35IATgoZzud229ADxPsKVsfqtsZk4CgK6lbstq4Y+UKnxLM1p40YJAuMe9HqJkfvQzhqdM8mCre5sLnpW5wFk6UN+Iez2MrW19FJjCycaUkSB8NaihCfr436KFJsaunlhPCv5HZ3OiYWl4O3/aq28OdBPNZPCN63dKB1bOiPv9jpd6VzhD9TeZq7q9a7zwps/GIdcnX6u+gJ+slh4uY5ABwAcv9GnL31ryxGO0ZhTQpMZK91eGIRP4Ej7wZJQyYuhkfHriM1gqp/ofr4yX844m+M7ByZmwqLiv/f1F/3SplH51aPiSsdLq8bn+kpq6c9wLZuCaXBfRm5cut7gXVbENjB56erXjCux181fb9j/5MR9jWAm51D0eozEjX6RY6YdeV4YqgEFX9OuRFaXQa4qsHyNHlG7ilb8yCuheHwrZcw9Zca37wEgXC9LqSeqAuhodW0DA5F6OI3qhqTFb6PGJDcx5BH+9DGDJYTM322cMvKaPdAKdOVvtRiqQNKex0BqsmtY5HRaqspRgMoff60VqXel/tLC4Zi/RsjJE5TjXsC2VSfGybFvPJkGXGkXxvdNxW7e8t9Oxcl0OEXl1v3nBV7MkmpFHTiYY0LF2gTVz7JoO60N3NKxEb2z0NH/ZMNfAs74s43IQjDNryksXxylGS/wpq1TJFa9kqrN5BVd0A43wEczkiu7RU3xy1gi4zOdaOHvRdWtAvRmuX20TOwsP3yvv2WFj/SlT5jMbg9+uEYgmw/Ra5o1MsBPOAwGLz61bZAw+u+985ztHLYKImMJVK/dbDTtlQWq68X1p0BoxSw3qG7h85ThNqPnt1HXH21tLfZaahFBMz7P2v/uq86c8BLgdD53ZYBzGlGH2TtDggQiYaQxM9Fc5wzuDhmHgocBeri/CIlztlMgLd615XGcMcxMqC4BySNmSjBNvPcejCN99jBjhzIOM/mu6s7RvNOMoyIT89/8cp6LdS3lEEeDSfJqnjDZSsBTS6Z5+B4f3DHYRI3hEeLrIzYVO6MJ5gJ+FcqLqly/N4W+uAYe6PB5VGzf/uh3YPBw5URllcS3+WKw6pAldKT5FXw/zqf6Pl4S7yBbO6MwYURAGEmzg9EyXX/zrL8ZI1RtSDwu8fccpgq8nanqJRPBydcLB6ZoMretaxOgGI5QjkvPhmvHod7t99iEnJANRyaW+kJSdnuFFGUCGp9owI83AlyFs0SInXoxZTmOyVFOrdzxoi2ap6M6uQBP4lJYtXY+mjJK0N8NofriRWU6RxY2cly0pA4NP9ThwiuiR6+p1aAHOSQY3WtAn4xbt4hmeGK8sHR6TAXJEXmoodK3vk2kw+R8tGL+c7MoSlXDgg+b471ov8IpY6UzH5DPa7gUzOpI5+PqzUJvXIlkmxfw5ggVXlTI6YAzOLejoVA+e691b8zTa11MDNvII3xwbY7jei73LeS3LnJz53nW9l90rSMTvFoeOO1+37MuKuJ+tx4ecF3JQJtD1YMx+tl7gX0FdJZ9oVG8AGusr8hws+IEFfdGWbSN3Ppe5M565CjrJL1mmG+yKOdGoTAcb3oJOrgVJZK6sao2wxuPYVH4B389+9rMpH4OxBdn3aEte6Qy71RyVULMdtTGgh7nBRyfQCV50oFaAAgVjk104B29OJpzMax7OIjw7JBJd2IXKleyd3+FEb9Dffdl09MzZ9BtYvWS/a4at1GaXptczzx5nIMvQ0CFluIIXcLb2Gc91aIRmegvJe2VtetcZNLvvfve7R4CHXMbUTaWPKyPUpFqNulQNBBDUuQqeNJihxmSGp/sBlTJVqoAsQWZkMdp7z6PIQ8c0i3kd8DVwWmTNATGwd9wtRhuLF+q9Ek2Nh4yqsS1IPVoYQ0pJwv3uu+4++N1//m4YnLDAC0Olp42JDt4ZLYxD8A7SIkBwJCiYUKMWpjJoOXaEFz6EbsoAu1PjuLkOHMbmdKFdht+90sicADiI/F1LoAg775YiMqhoCa52B9RRbUx0Kjp+8MEHZ6um+fxRPriv9eZSkQSttDP80dKcUm9tXWVANQHav49HFFWH+rnz5wZ38HJYGBn/428NxmumZ80W4TMZ+PjHPz4yhr6cJzASbBGZPeplSipDGN93DI/7wMMxY8SNh9ZFokUkpVfL4FWGqXmuTAj6Je9wzvHIoNSsnLGuDIBPaOCdXNYrRG7oiD/Xlr4HqzEbp6wKONBhZGI7TbKmUHIW/9AWv33H+fYZH93bosVoSf+TM9+jt2vJD3iKqMFhXIs9Wma8fC5DQabZC3KRTpNV/6OZV+n+sn10MJ0np5wg9KucybiBQcYRTBZPsprDlvPoO84FvBhkDk6OBhjpY2dZgBGP29ro3R/6wBMdjJtDt/YmCApcx8nOickhTi7poPHYHL086EhWs6Ed2laPC1zZCrQhc3hSDxs6gaMSDPjgXpq8TI40OlkwL/hbVMuc0mu0ywGlt15sRVkVMgQmf8meKJeemhdd2QM0YPPwbTIP587vj19Af3Na9Nwzwei2Y7G+ENf0Xb12aHP25uO1SOTtvpxNtPOZvtQ3R0ZdUwmGrLcZQXDI1lXiIUNoY21AV+8FpOQYfmhAxszBiWVTrAEWzLLolQ3xlLzhs2vY2XZ9GR9+5iu4Iy+yxZ0bgo5lhNDK/e5hF6oIoJ25zRMv8NxxGGgOfnJEzstwwbdyUs5s/Wzkn8y2bbxTzsEtaOQsTMn2LW8dxzAb5f7WUDiRF/JhXnJvrSOP5AocHdzHxrIV5ivDj2doKXAla7vvfe97RwhRg56JMDSv1PcpgHc3VTtkFNxbxgDyCFwJgyIAANA1ShEkxCw6d6/PmA8xgFabdX+nDBKsUpqQx3iLGzghzIAyrGDvkBcKV7+bJGMAACAASURBVGYG7Bic1w4ONXnMztjALa/Z7+4FQ84ZYlNguICZoEqn8ZbBrP5o/ISV8MC9ffelrQkPRSyd1cJZtqBMgPlz2MDeliq4EGAGp61fMgyMM95QZHQkVObkoOjXyMMt4qt3wo4Yxoox0WNgQQc3HN1fzbVopHQpfndIkCPcfc7QGkM2qSjV2O4nlEWF4EQDvEd7SmqhAjvFdZ3fO3gI/pwl9KuxCYzG/elPf3rw43/58ShOD7eqH6HyA4VGC3JSVAu/0rRFeZUA8SGDkwN9shyDppVTakB0D+PgfjjmrPguwwsWfASjV2l5n8kB/NGsSDIHxBjNU2NbzaJ4n0NVb0pZFDLmOvPVvIoOlRbqSWpR6L7KqGvJqZIIWAtYWogrt7Y1ln7DGb6ljHPivEePmm8rUVbCwx+/kXMyL8WbDsOFfLRoohv5qmRRthU/K7uUWscXBpRslCUscq+3RgTpGjAy+uQQfeHfokrH/G8ccsfm4IPfjeflf3Ax1DmreGE8j5d48cJxHZ/8lYXDD/zFq3oTzI2e7RwzF4eaPpLDZO7X//7rgyuvXJnvOXNscrvwagY1JjzNWYmSrS7jgXbsBPqDpb43/Flf5lhfZbzQt6zh2lPVYuaePidP4AcPWc/pLpOMnjkqfi/r7fpKi5U++73yHJqRpzL4Kzy+h7OXudqRkqNtgR8H4443TQ8I5wsck+F6wxunR886gjc1/aa7xiJvPWHe/5qh773n3uE52ZVxLqCvBIcvYK3xHc3xrcSA76133sFMjvDfe1vhO3TUacp4wcEie9Yi+mOtVW5TDuEYgZO8c9zatl1TfQe6odU8b+a66/aHRqI9ehq/581VOYAD3Myf/fe5bLs1ix7svv/97x91tgFhq8Pa+fG2bEKUoCFCvRzV0FukS2cjokXEPQCwyDEcCZXv3OOFiZjgu/o9XFuNqcanmhNvfeOtc34Dw0m4KGeepPla8C0uq+PkmgQV8fKiCQZGlBEoE1OaEGzoganwJailQsuCgIMQTNTx8qU5JrtowSKegTd/C7mttDlpNYfmpaKX8RhwcBCSmvAYpHDEC8LEQPrd/ehi0faO3n7rGN37/vG+g4985CMzJoVk0EvLu56BhRscKcUPf/jDgcN87llfBDNvvbp3kR4lQ2PzMn5obC7woAFhpVDwR7tgpgQWVlFHOJWuMx66+J/ytPOmdCvZQWfK0YOi0Mr1eE+BjIFGeOMPnvUtwQVsyUUGLYPne7SoJkwm1lfXtQhn4JKZooNStC3uOSarUc8RWZ2QtUereY3h+6LbMmvGQtf1urI5GXhw5UzCpUxKztWaZckBWcdccc8xqdwBnnq0WvjxJyckOWg89/db5YLmb268YSvIbU13cCj4aVHwWzV0dKjuX43e7+Ywbg24lT7KYHX0Pjxa9MBMx3r+DbxcT3crSZHLtgrL/uXkmdscfqebFnIyTx7ZUrbO/6sTUPkBnOYiy6XaKx2kC2CCK1tjDLC6T2aWzpBZ8gjfHvxYeYxuGJf9y56jaQ463rBrbKsFrV14OQzmWl/r/+mQ33OqcrS756RMnXROui75WG3uWip9HRCLY5NDZ+2K78aoXying35mS3w2NoeSDFTGx+tkxjUFhnBAHzYrZ1y2xfX4UdN8GdSyLORBoCWIdt+aiQUXepuffiaLrm2LLftpne3gykow3l0DLnOXmcs2rXahzRFk9WMf+9jIt+/85czSh1ohyCzZwQ8yRx5kTf2R5Zqi4+PJoKkH5OZ8Ji+e+Lz7yU9+ctS5FYRexIwoFptOiENoQg0IRgYgrq1DPMBKy9Q0ZpxSojkeBAFhvfyWcPqOJ4YpEDRWfSnVxzCFstdg43tKVK8GBeLxu9d4BAEh/dUQqFfF64UXj7d+tiWLYMCj7ECNXUXDRbcxFKMIKYEwhvHNjZmlUBMmcBkHg9GUMBbhoT06Gd+c5l+dEMaXAeswIEeaP/HH4+PHq/enGIxc++c5T2URzEnQKA/l7Hkb1RZr+EJLNT6wtLhWs0yAM+41J+GJtJpoC1/QQUOrOcCYQOftg7UshtJW6XU0E8E9+h/HaXhRGXhEfTV7Gp/DUhp9GnFfvDBRRQur+RkVysAZQrcaOvW91PlPPuoNWKPCFiTfUZRS4l1rvPVVicd30cZn9zM+xnON/zPg3nNC6MPqiBRlF01ZYNAuXSiaa0zXGcN7pU/zryWgvcJvu8nWhaTF3zVwTDeNYY51cciArAtJkWvXGyfDWRPbavzWLEqLVPjXL1B2xFiVfMDZQlu2hf4py5ZFy1H0TufaCkk23OMdP7NrxsMf15e1LdCg18YgqxaAshtkixyme/Ub9SwMmURBXWUxNHW94K6Dv+DNdvXASL+zB/6nN7IrxjcnJ7qFEQ3MD2/z9uTlGhmTUfpXAETH4WludtW4AgPz1I9En3p2SSUFPPE7erQzhv1Y7eAqz6vTEF9zNHJwcyzx9a/JQc5LDnO6UPZIufrw6HiDw0lnuyxIMkqWvNArG16Wbc18FFDllLC/ZSl9V5ZJY6Ysq3knq747NVvp03Xj4GmZSrLGVtQEGu7t4jRPTkWNoQUVZTjdL2hiGwWH1kf8sOC3sw8/8JRseC/Yq2weXwo2ymznOFgb0SWalL0Ab43Na0+mz+gJ1von18bfyULtTu17QMu+51TBhVy1LZ1+TTmm7VoA7ompJipNXsq6WnULMUGnoC2iZQsoek2WrqVUlUUQ0MQ5HUoKeVhF2QjfSYaI4n4KigEUj6IQlBae2269bR6aQ1lKt1YLAyNDpf8ADEXV8KPMCVHZm/bwtw0NM43FENTDUq9JTXQicMSn5IwRAwRuTZSEoi3AMcv9peJ50RZSJzO6p100edaMBXqUOiW4hC0nq3S+OQmtNF3ZGfjWZ8BRqDnRd+bCC/0g6GnBh4f0HSMN14zkWo5Bj9tvu31Sk3+68KfZviglzPOeHRuP/+Hglw/9cp8W7OTHaoU5jYwex6g97fBVq3TuhWts25aJqw5KMSmAecAAN46W+zg7Cbv/XdduG3LStjO7YdrimxNSdE5m61cwhvuS0+QM/eqBSLlPlmNcs55NUX9ICyx8wsl7jkoL8UknpNKc63yGC6eDIuOL78guWBmOOs8rx+T8VEbI2WihgFtZFfDU/xJ+4V6Ku0xFjo356ydrkaq85bcaLsH71yJY+MI95yc4o5d5yLXvjVc/QYtOp1/SC9+tW4jxmkPgHjJT3wp6uZ7c0Fk4dYBfZZCaEd3jt2AnW/SRDpZFc41MA9pXNmJn8KMyNHumlOhe37dlvsPx4Kmsy4HoqHZBDV2FezRID8BZedkYXuRC0KDXjbzQR4swuOiN8eBRiadeJDixq42xNnbG7xb+tRyZg7o6IznD5vFXRrBF/mQG5aQzkrzkHFfqTP5azE9mToLvpPyal1y6rxLRWibDu9UpoQM51tloY9f8WxBVGSKZxx+/uRZvrA1lVuhHQWvNpeBiO2qozZGwXhXwd4YMeH3nYM23/t3xAXFtbGjtLYjGUzIDPmPDh361e6oyVqWndmqB23c5/a2TBTje671ZnSa0AgO5rFHenNEaDddyTNleNKkEufvmN795hFgZOT9S3owt5vsd0hD1f6l7hr490IxVxA5gBhhz9E1knAl8vR01ODmgTKllor2rr86x4ZTVvQwAJ6S93owD56jaLwJTrk4+zDmBrGtSdnuVW0wnVbft3iFc7il1ioFe/1e60VHOd9515+ATzeBOyBAVzISnxQXNqs9RSjSr67ho2FyExNy+IwyMaxEw3MDsGuOCuQbCor+233baqYU84wTv0ovVfI2HF1/60pf2h0spaaCT+XumB3jxqZo+2rR3vsis55qYo9P16q9Al1XpW9QYbU4IpxeN4EWWvv3tbw/Po6V5a76jQDWY1k/CESGbFpUaZsFc5Oy7zgCRReP8+K5FHB3LIKBTi7L70ZnCldqFe71M4Aqv6uIMj3HXniS0KkJqV0vZi6La0u31AJHx5Mlv4CoFbN6MULXinIgUPjp4JzOMwtqb0cKO5pUCysjk3JoDD8ybI1W6vgVgdayKXtMdc1TXLyrFP/Otkaz/18ZCMOXUsDvZG5/L/kQbvKhnixxw2DnScO18ipwFctPCTEfpVzpV71POwVoO8x148A5/8YijTy6KrOHF1qAz2XNdvRE1opKzD3/4w5MRaR5ON/zJD2eInCiFkkE2w/hgdE32s0wpGLzIaBE3Oc5hiuZlRMJRD4oAwn2VwXM4c0KMUxkDr8g0PpRVmEzA9mgJ96BrfRI1XWcbyyD5vYCJrS3bWiai3o/WFnROblu4C1bR2md/OVkFxu5fez4qm4Ejxw0u5qNX8MxJKRBYS4MFDWVp6r3Bw5x+99XoXZYnpzm9KlORU1UQVLDcWtA6QIZ6IF+LNVgrz2Uf25rf1nrzl/UwRvrk3taU2hLoBhmwXuUwkhcyy5kBc1mQSpCVW8P/5FqZnMAj3XUt2luL0aMSd60Du2984xtzYuoa4VCYyi2EHpETYhGqY6Vdb8HJuJViSfjXSLHDiRhnYzEoFA5QOQMWdztDMKXtUAiEiB3eNc7N6RtnF07Nhpgq40ApjY2ILSSE1YsD86Mf/WjvdSJK3hyDn/eMeZVnihS9r946unAiCDfYWuxiDsJjKqPCKFpsLehe9WmYEy3q0pcSoxDGMGaPHfc7gUEH9Gr7IeEs8kox4Y0n7sETAldmqhq1d0qL+RlO49z3D/fN9lulGDAaE005gvgpxdzD0NAdPXt8OSFtcSeoSiDmznidXNQSTo6BHTI1NOEHZ/UHP/jBfocAxfAk30oycCQD5MeLo2V3EAFv62P1cXiUVeDo4AcZRju4lzY1R2eyFDm4zhzSig6OMqeaph1Jpb7LnJRNS95bIDMuZMt35qlWnNMTr/xf6cA1FqC1QdDY5JLhBJfxyJn7XZ9B8I4/axmlHTqjp7tT89yXggqyiy5lkSqDrE4j/OqDQJ/KVcZwf0aInILJd/Ap/Vp5xnXZBteu9ianxDt5ajEoOEJ/v3knw/GfLJc6Nya5ZFMy6Mk7fNzrRe7QjYwbkwzhZT0g9VihF71E07IP7ZyppIfWbFM2C35lhpqvBZHOWSjASY459nQl+uIDOnOmy+jWH4bu7jEf20BnjYX35AL8lZaee/a54XERPd5mK82FP+aJDtmw0uQtPpUBvZdx9DlnMycTHdG7LFpZOvP4KxhDI/TG9zLL9YhVhqiXpywDHaDHldZaa4rswVwvF97mjJ8MetjPnJ4yAK5nT+O7OX0uUq/cgy/WhRql05HaCuCUPueYJn/mZLfRrWZTMlR2yFzw806Ojd32XLCRAwFeDjY+Z39cb5zWocqBxsIT/Mk2wd+16FeJFDzsNKfYC47wp39lBd1nLGsVO0YG27EWfcqE1DRbwN2x/8YkB5pQwUPukzH4mmP3ta997QhCMQAwZSvyTouCEZXBzlutruj7vKbVq26hADgicC4yxqWS3ZuhLDVkkffK6GZ4U+y2mjaXxQyS4ITk6oQQdITXKOlVpqPIucPAUvR1UVnTjM1FCNT10CnjFk4pJKUhvMbyWwf+YBjHDX05JgmYklbRF8OZ00bZejKlZ4o4ObE0tM5s2SNlJkKeAScEBCJHwPxtk6vBCp1Kt3ECNKaa85GHH5nnTfi9Z82A1c4T31nM3/dP75v94spoxka3tgGDAX3xoPMg6uBGP0alyJwg2qnywAMPzKLD4NvWy6moB4RCyZZQsPp6jEHWwIOvrgcjpatclsK1WKOzhQe88Op7NDcumMsiGB9sKVsLVBmJsgIZv2Qy+TAOPtdrUFmkJm7zeZm73gX4kmnX+K4maffKAqIhGF3X+RlkiwyRX7Sm9N5dWxTmvfJTBty8ZMw8aNazM+gJupx0GjtGHz71CKxOQw6WcS3WDFX9V9W/13INHM2RvUG/5Ci+rk4IWvl9XdzXRWbKfKdvnOxkDq4xGVJOSWnfSjGliivH1jPEIFaGqzxTv5amc4dIoRG9L4NA15R6wUtG4R/90QiebAH9Q2u8AFcZ2UqTzV2qvAelzcJ63fXzbKu2XKO368iG+8GEl2hUSSDHtwwtuNAJX7If2aichZyQ6F0mhPyjK/7jp+vLyFauyOk0b3PnrKCXOdEdz086IatD0i7KsibwMZf76Fv2FH+z03A3RnB7X51Un91fueGkEwKusjXubYGsJGOecPEeXcCIFvjOVpCJMnWVaNCdLUQTv5f5JIvgiG45T8kmvrUhgW2lg8bBi9ZQc7pOUEUGagOAb3awdgHzl1V0T6VmNqWMGNit5+kD2QID+wBuc+BFa3R9JAWFZb7YpDKwaO46cIAbvdpmDuccot3Xv/71OaysPxMhUCmbHmmcgfQbgBnK6n+YUzmmPe9FKQk3gnv5Py+6Z9SkpBju/ho3IeZ6iFabIsQEAWGNaV49CT0oyKKcU9MCKEWr78JBX+5nPMzZ9rOiu4w5OKt9Vpbp3SJWJqTI1m/gADsmgq80a5EQopc+L/0Mvh4oV8mlUgThaI97RiYhxTz0tyBVLigCrLxkHEJQ9JljV+kJ7GiIFuCQBaEcxgVfO10sWAQSXnn06MZAgwfP6lMASylA78ZP4XJCSrNSUDjDAZw1BEsXP/nUk/tt3OB3TU8GBQMcamxCc4bDq3II+EtRm99hSDI94K0pET/wqebmeJIxgxf48XGNJPEaT4tCjFGZBQ6ll8uEJIOlj73DHVzmtuCURTRuRnq2b77yyozNwFhQ0YJRYOTwmxNXhObd/WXkKpnAF94dLkWWjFUGIToxEKWI10W+71sYSrdmVIvE/M8hcn2yxxGHB5n0AgM413JRWY4cGziie2Xgmind2/fsjc/oKCMHJ5nQDCGatXMOvdEJXGCtNp6jiV4tUkXt9RwJVBh+DjojSl4Z806qrd8J7hlf87RTB6/8puwCr7LA6JzNWBsEfbbo4BlYXEemwFjZsZ0VZU1b4NHXb2jTYtdR3EXv3itDrjq+Bo6VItA2m92Cmf2Jh/Anw1cuX5mmTTKVA9CY5IsT53dzeuFdGYfsxQRIb75zeuMqdXduRrKbI1F0XTZydXLhv8qvDKanoVcuKuuPvmWh9BTqbWs9QaPs5upU5YyslQO/V6bEX/IGJ3KdfPjdmGU6ctzRovJN2RMVAc23YCvjU58MW4NO9Wb6nI2vHMNWr5kQ9KcfYNJTIsikA2iWvqPF2sfCZk3i4IbTB2++8zjISS/LnFUerVwVv8tEw5fd8tgDL2e+kE+v1qC2gO8+85nPzFN0Iebd5CeFEqEI29R4bjozaenqYBkWRPM7oNZXtTJENn414SJFxOHoIJS5KfDUkM6dH4JRpNUoJQBlDoKjxhj3rzVB8xoDXDUVgRPRMUJ601jV94xTNGgs8Buj+i+416YgBhdO4GLYwj+DQ0gm5bQtXnnTlYD0cnjlMfoeTc1TLa0sEzjM5docp+pra/2tCKVtxv6vYYlioLkxq82mFAQN/nnHGtxcb044lPI9KR+MM6HrWRTxvNJEERglgkPNW67zGb7mRUNKJFtAHlro/J7ijVHbUoeUMMU2R06xceEOpk4J9BvD4DcGvcxRhg1s5oVj6e3gzGiCvd0yYMqJJQN5+j6jdQ6nSGX6Am44PWc3kHEwcCKMZfECDxn017kXE+FvBzyVyq9WW8Tu/jIr4I4elTHwiW6R/3Z7WFiTMbJKNuhLgUVOUH0sOVP4gUcMXM4SPM1FRtCWAWKwOM/JnnHxDOz4VvBQ2Sh6RmtzVEZxbwtNh+fBw7VlC/EdjK7LpiRT9eqYC+8cqGhHA1zSS7jgCSdmmsS37eA9vA6+BWTRDZ3rKynLED5obmw8i4fGJH/goRMFGpWEgsU98Kkkh2858XCboOPiywf/8/xxSt+cnUti4dBbV9YETcr+oSe+dlJoi6x3tLBYgIuz5LppaD194xw8VpodfY1Z6c7/2ZIcTO9wrNxZMLc67QWn3uGgJIWn6FPGJSdV+dAuRvQpQ4km5kgGXYtm7erxf45WrQRlgl1DX+BRNoveVJrADzjBGT2TK+MFH7vZwu+94LhoH59y0rzjEZgKysBOLoxZtqMADd3qmWM/wFgmqI0S3Y9HZDoHhUxFF/KaAwS+dsC0RtSnhG7whG+yUjakTCXbzlkAWwHDWu6VqVOyxg/XuqYmcfIKxsnwvfra2L/6QLKR6Ln75D9/8kiqMeGICC000/1/05kZoIUgb7k6cOnUyhfrIhXApbu9r1EPw9Rx54wAYSv167rqfuAzD2UpBe67mp18V72t+mTOSwzMCWI4MywExTyEogVyX5vcnZqHr8EXsxCz+VxDEPIIy+7USGbMGp/COaUfp2drjM1DBut4q7fcMopOoFIWjkqeOdrkxYK3k0RrJK5ZC6zu8TvhoIA9q4TiDfN3u+n9cA8aFf2ngGW1CFjOTs5TPAY/gwRfcFN8goZPaFSKsk5x3/mtEqD7WmzbUUBJcvRcazy0kNFCc/KC30ox7UShUNXkGVUvcIOXXJi3BjS0aTsx3M3l/9mVs50M6F50blE2NlksmkNDNDcmPoDHHJUS3Ef5ORk+WwA51aJoJ/JaLNDfYkfxmyeHMD4XsTMqvoM7HUH3uujxmLHzHTqXeSh1CkdGyvfo4X73wtW8cM3BhAtZkZESvZZBqFSTAXYfeCrduq5emrKqlczQt/IW+JIZ7+jmsQ76GKJtThuHofJWDnIZEvPBR4aTbaLPaEmH6uuSVUgOCn70Nrk+3XItnJQlzRuP0chnf+YyPr1AH/KE3vVdFBigmcOr0EqfFNns3A94doy9xeekXBVpkif8dDgWmoCzre5wMXbpdr1ngihy2jN4zAcuOIHV53QxpwwP6q2hT2DxXf0l2Y7sVWn9+kQ6ECt6WB84LGSrUniOCJmgV/AgDyfLl+3e8/3Y9htOTyYAzY3V9TkhZYQq3WXry/hVkiPTZJz+gL8F2+/gruESHdAeHHhN9rNVsgtsprnXLLbrW9fKZpCBbGPZqLIbcKJL9AC89cIUcE8m7vBo7IN7sylOjhXwZ7fQPwfGWGjgejBX0il7bm446R9qvhw3MGfb1r6SMk5llso44h86unbW5j9fHbhcZ83I/uO1e8g3eARg4HEN/ngnu2QDrfBgysKf+9znphyTQ3H50vFhYr00i1b/9p7AGoyQYk6Gqbrten+Gprpdxg6wpY9t+fR6/oXnR1gYD2Pxes0J4OZFhIz/LNgXXz646cxN+850sLg+hwluiOLddwSw1DUYGJO8W9eAL48RkUtvuc//7cXGENmaO950x35vNprk9bveOISmNHFRUmlRSmb+YFudkDIyBJQTAlYv35dxKfW79i2UESi7RbDQvoxGDZeMZYtnvGlbrGuMk9EoWmBk/3z19YeXtVjHo9Lm+AC3Fjvw+66MW5meUpnec3oqT6ALWpmfsDZXjqi5eqS378gwr51DUWq4jJQx0VeKvFJU5ZaMLlg5bH7PcLqvPhDz5zC1KDJqKWuyCm4LJLg5HfgDVg4JZ0QvT4tQvS7kJWUufWveDjyqHmwcyl0jK8e97E0H81mczF9GBA4cuLa2o2XO3UQth0fTFO5FJspYuY4cuL9yomtyyKJj5YV2bJlHFIS+omv0qPnXmPHT/eAo41XJokgtg1wG073djzYZU/dl6NBFj1WGFz7ur//GZ3qHV/Wn0Fuy0w488IOdjpMD9xbVGtf96MvJ0OPlRea86CT88IhTZIzo4zdzgR2OPcDNVnd6BQby2i6CHB3zgYF+GFszYY3K0TLHsWd0VVrGE06ChT3bFF/XRbNMF1iNXf+Fucq24Qf7k/NFTv1J85vXb+5tZxAZJ9cdgw9v362vejLICDlDo4I9Y8lkolllfPxky/DZu7HJD1rVv9EOEvpAX3MqzJuunMxMsE3sLPrTH+Oij+/RPRmtd6syaJkfdAMj3Mmj8b3jCxiSD2NypMBOBuqLgCO4jV82zP3wTF5z5vExPWjzAjkzp2Aj/FdHybwF3+4tCAVfstXhdOECH7/N/NvzfSZo2OQ0ZxeMOThl3dhlNgCd6FXBNRkim63j6Lv78pe/fFT0l2OwCgmAigogUv3IID630BbxFrE3hnswwfc10yB0aeA89yI0CsjwMhI9YM4cCDL9B7ffMbtjelZNtWowlu4tGq0GXGe574sWjekeL98haJ4cIhFWMIJlHml989mpG9ZvsnrqRYPGqXGtp3cWddQL0bMOyvLcdeddA4OxCVEGokV6UlnLlrl6b9Q6ORKdGcIoVqMFg/sqK8CLElFKeHDawF8UWFTrPX4ao96XcULOnpsIMmco/pKBHiSXowHeUtb1NuCv8Sj6uuAaB5ydz5Ki1IAFXwaBspUN6BTbMmZgMDY+4HXREDgoAiVpNw864bXFuzJgHrrvP/ShDw3ve+Q0OpGbDC94+zyOwKXL0zBc1A3WonTX5rS0iNVpjyeVMSpd5ORmiNGsdLjrOVCcBgoeLegVxa9ZMCOfThvLq+xSmU46qI/KuTBgq06bDagkAHe/F/34fs1+gDnjW1M0unRio9/NWbYnO2A+tHBvDjf98WoXlGvrZymK93sOAJzRCC70yrxkiYyRicaJZ+aMl8ZTPuQYwo8ugLEyAzlkcNGvxmg0ZZeM657S0+D2fdnUekSSefiXUTEG2DhnFjfz17yZnTR2dsQ7mOhMqXm07bTNMgXmqnYPX3wEDzx75EW9Kq6VQdF/wPmhJ2ydEgxntMwJOhsj57vMEDgrZ3P6fa7Ena3OEQF3zo93PAVz5ZgCKzqHh/gQr30mo+hXY2WlSHLezhXj+VwwXb8YHQYzvvvzeyV2izW5KROKZ2gKXnLMHtFlDknbvAvgZAHMn41dMwZr9ogth6/f2SefOaea+ukvGCr9lKGpHAl384HR/a4vs8LmqF6gMVhrcC5Dw3bmWJujLJ7ry1QX6MGNFvU6YQAAIABJREFUo7naGTIKnvqVym5Vxh/HdjkNGG0rcVfq9F3ZL/P7v6ClwzLpzLQqfPWrXz2CHGULydUJQRSeDEHLK3KtNE9RRpkSDJYexaQAqJ5nTMpVVEMIS3OWWnMNouXZ5oEiHiQQlrAhcsJFWKY89Nrx6XUeklbtGvPyxEvjpnClr9oZQQE1L4LLPOAsg1Ct0hwap4rKSymVFi8FWlrP78awbY7DAC74MYQ+e3dvSu6dAmZc1USlOcFc7RlcrikDJcKdpxFeO5yUX1ETWhRpduYA+nt13HPH9KINOhWt4jWBRtc88bzqSlrRKIMxNektkjHvOFY337xvLO7gO8LqHjJj7PoccvrKEhkDHIwlfvvLwS2DRPm82h1Ulq1oQx2Scyet2iK9RkmlUCtL4JVrOSiUs16NDH1ZPTBSrFLBxmGw0aYMShEDWTGueXOQ0Kqs1+oEF5kWTfoNnY1rTjpHD2oc81kZwa4iDnvlEXwzZ9kpjossFt0AK1qCpWjMol2zd9EqWYET/QC7sehThjFDxZFD276vd4CxDVYOjCxneoQ2K15FfMmYxaPotRM/3eN+8mBR7YGO7kED8LbgWUzoDLzgiHZoUlk1vUSzfi+oysbRU46+M4vgZOHAf/iS6w6XqlTotykJvnZtFoiapWu8ZnjBTBfhQbZ6+FcLQ9mA5IUc1ANRP9KaTSlCLsPLTnIKxg6eO7dvvMY/c4OxUphx6F5BFVkuOzd1/N2pydjVz0IGk+Uyxi3i5nOdVz0L2WT6l0M3pf0zZ/bN6GhQBr5yrvcCuCf/68nJ4JA7PTvgMkZwuzbbAD+8Id/+6KE/NEEf9Oj8IDBap+659559eX0NqgoGzQvnIvocg0rflfJdVzY1Rxi/k4F0Dt18V8aBHICxklm7KMFSMIr/nbxtfSCv0/d4+cqsV8YzxpS+HYF+6viZW6215JqO0A1w1qyMhrUhgNkffpgXfUoA+IyGYIQ/2bTekAdzcKKNw8ZYV1xXRsncOS71sHhPRo2Fp7uvfOUrR4Arws3Diymr8c6QWiDy7BA2Dx6wiLM6IQgHsCas9lkUW/TjPe+99FUOwZqOzyDmuTGSZVHAYozqozlV1a3gVh2LIPR9aX+1aZ3UlQ2qZ4K1NBzlqlmOACQspd8Yy7zMshjVR31fkxJ6GLMIx28Eg1IVycNRbVmEYNwiM/NOX8nh4Vzrf7jAo6Y3/EEHwmRBaO93UYzMQk/pdT9c8+LBhJeUVrSkNm/saoLwZ1g4gK6lFJSgzEvRdynzmjDr3m+HgijHguHl2qJJ9EeLFsTwzfjBlTDjYXV3KW2ZmiLLFjlzobMxi9jaHWUOipf84Am6VNMsa1avQpmu5HkySNcflwU0Z1HYnJzpu7n66pypA24GBhxlcfCFbnRORyUP17bbYOrk1w73zjGexvdS42SEUjdvTj5cfBY1P/rIo/ueC7TDB3RBQ+/4Z8s3h7dnZBTVi9j3Tsi1w7nG/3BHY8YfHeOhrAF+gS9Hp4CjGnip5FLE7u1gPZ9lKDKi/mdkjVGEiy7JRAt7QRT6utcc6VElJfyJd+hcuTeHspIEfDq1tKbrgiOy0yIHpnpxyiRVpvbuOvDlbOMJp6U6PPmt9FaZtd4m1xaBo5PrwIfu9TrhPRsHJnCW+k6WilbJPrs3i9eVK/umy2AFj7H1LlTaRgP08YAz+mB+NIevsVpc6BubjkeVSSd7cvnKyEo2j+5lo9AD/Qsu0QkPfG9cMl9TLLqQ47YHc7wKJI0pK8C5Th7gVMbbuJW6skVlFcpMk696iGrsHJuxPausNSNHO0cguSwwQeP6wmoorSeu7E7BBDpksysjg6dG94IJ9Omk8Bb0ysXTQnB4NHpdpse45qj/Av/QLUfSO3ritc/GZwvIRWUrNAVbCYDpYbl8Zb9ryXV0Faz4EF3XrG0tDfUZlRku6bDarimzfeITnziy+Krp5YCsdbtJO95wegxhNeu1X2A8me1ZAJN6unb4OifExADvmlWZ/CZKQsgMWaUU13lBznUIs2ZMwIi5eZ4JdWk6RDYmoTGWbVgiFAQobVcvi3ErJdQ45Ddwt2DWsJQTlSGo6Wl6RM6fn/lSep+NndFGcPhljH2fM1Xvgj4T3v/UrDcFW8sPRSTgpAA5OMakRJM63xr+ygiBvYYu81UiQJ9S65UkwJyhTHkIWgJXaQu9GElzpFQMJ1kiK148c5/REN06oyOPm8duPmN7FQ2VTrSIxzN0bPGygOO7l0eRUzYCj89wK6OTEwhW81tg0Yaj4Z0cVBuuPOaelLXs2eqE4HMRIx6gxzgh2/k66LE36tt5FTnRPRyyQ69cV/mLjok80Rpf0LRMXpFti7nvO4q+TB566E+AT71bLQA1g4E7/pmjpsRxQrYma3PoeKeTcEp+S7MWJQY7/pXNcr0txxwrPIV3OHgHa7qBHwwZWfC5HSy+41SlO3hWuaRFOJ0Dc86JKMznZBpvZE1ysvyfM162gmPBCJsfrOiV4+s7elDGwG+MbxnSylLgBo9Mk8bCSkilvi0CcGYX8df9ZYfx0GMOOLDGAH9pbM59pTMyYpH3XrCQ0zlZi+2hYuSqNLzfwd99ZCKnw9jmaXdOzrZ3v7XTq0btNVvhnnZSVMImn+jsBYcy69HC9wUucChLDgYZA7KBjpypSlc5Uu6FH9rXK9Mil9OIntl78Lu2jJZrk6V2qoABrcJldUJyTsBW6Ry8cGnnDB6Gaz0hHTpWLxGc3MeG2dxAX8hrgbb74dguneYFa/emV+Zzb05GmZNksqzELOi73VybQwVP9+fMNWf6XgYkBymHBgw+kwH3dL+gS2BV5rTsNJkAb7SsJYBtpkOcOtUAvCSL01S+7aTbPfjgg0cGZuwRrcW4TAii5LVhLKDdXKq+DEDCYhFaMyEIZ4EdhmxNWxgFQf/n8DCE/oecOQBvbEYITKX5fI/QnAo7DLwYkhwAgiV7QPgwAGPAMN3Au1NDQErS32SBNs/b/ISl2mXeYQanaMf8HXpGAXKOcqBK01PMqbVu29HcB77S+TlSZVeGpm944zghU8bZUnUYTQgqf1WLhmPZEeNSwMoAcMiwGaudG3AhMDzs0quUE6yl5xgrc4JbpFO/jfkIFzz6KwLAH/eVcsWX6EgA9U3kMMGlPhD3jfNy3XWzIIFP2aH0dvPUBGXcZK/j5F1DTuDguspXbbf0fzxBp86UIB9eOV01Fq/3xbuMRnIO5hb1aIr2lcPKkpUVij8ZGfRNrlZ5A6drM8ItiqX1cwiLtsqS+T5Z7F48RyMPu6IDYC793q4q9JcR827MepjwKEe86ImuWDTA6Fp6HJ/aXfTe97535KZaO9rnwJM5tDaesTKsNWvm9JgjmcBTMkiW2YhKTMbwPdrRRQfu1XTu/yJXvWMecEg+OCoOf8tJx2d4jJOwBSdF0njLgSgj4zpzlj0pE5DTWXNvC6oxK9nAs6xEpYkCoJy7MlPkxm+ud3+l7pqO65VqZ0rZz5zZygJ40AKXw82e0DuBjtKtOdvJhk8tfhpZOaFktP4u47oXTOCLvy3GOdrJF3kcObn57MHTzzy93w2XIw1vc1u8C3DKIrtvgpitJ8jc5JOs40mOl7HKxpKXiei3E7X9D0Y8bpGGt7WpUr75Kum23qXX9Tqlp/jGicV3tC5oKoNFtt2Tc45/ZW7pl+/ZWbigX46MhTtHuDUS/q259VSRdXDXiFtGrLXNmII8jnU9dOhr/NWJKBvcdnA0mnLyrbdNxtv/2coCsoIE7+AGE30ng2xM7QQF2GSAnAhGHBKavcY3eBkHHGXbd1/4wheOTAoQSJoYwRDR9/UVECoMrfZPiCDnGpMS4O4p+9HihUD9VQuvp6EGoQQFHOsijdnGDq4WSvcbq9Rmi1ldzGDDIDDZQcMLA08GD4z1LtidIw2JwK5x36S7tmwIA4ax5kM8DGg7cQqTEGdgzQ/uaBGjEN4fPFsA/e9aOLWjpEal4M3BgacdF+gxuy2eP95RlKNRearyVzU916CV/+FVerVnTcADj6t3UyBCBA/XgI+Qg8dY4QeHMkt54esiWkMpA3HxpYtzxoFxk7ciUPigfc5pPQ1gFrlaSMxP/hij4LBgiaBEKRn2lJkCFgWYv8cGoB9jzoBl1MZR2bI4YBHBcJyKYMyZY1YmEO7ohabGLnLVPwCXzl9AW0pJ8cGdo8gRsECVIegAQLoAFzKT019WB/5lP0bnbjozzYRrT0PZLjiV9SoFazzjgjW69fRq1yu/WYDwnKwXubiPDtSjYL4MszngJ0OV0+ratt6jm63g8DVeJbCcHjqCVvROj1O7VMxhbDqFxmBq8fe97ywMekJyEtGmxtF6TDoev7IhuuEDHSA3MnLGdm8ZkCI5c3S9cWrUBSvZIWvkbMpvMrZnz02zp+uSbfYDzzskznycCnQH/wRQl6/MScTpresrf6MTuApaWpTXTCb+Gq/SY/1l9BQsYINfC0yZVHR0bVlZ45B1MOMvnMFduRUc06h/9uy+5yteeEc3cmQcMgHGmoFbwFoIyTK42DD4+j2bmb3Hb5/JAvsSD8rS+F3Q6X40zbFtkS9gyykDP5gqCVgf/I8e1rf0Ecxw8H3y7VrzF/xkW9xHjuCreZzMPPP0M1Pa76BBdGFz2Ct46D1Dd3iQJb+Z0/+VltgAzg1e4GtrXr0prqtpF/+yz+iJZuTMtTnkcCNv4K5hlU7MfKdvnHL2ygM0cpyAZw2RI7ChpxfZL6Mhc1k/Hlx8rq9HNnKyRdsjMPA7Z82Ys3586lOfOkrw3ZxzUFmlyC/PBTFK7xa55A1jGoalkGuEUURbVEoY3D9e0XYwWYpWjbYSy3TQbod9IWplDV62dH9eeYsHL9814OxwozISzdvCbWyE8b05GEuLE0UDX2dSlCJPEAlcZQQKUlahiL2M0pSztuxKi0t1YDDVsIkhZRWKPixaBLXo12f41AVP8FpUihrqZDZG9V9jFz2kWJo2PaUWbDkEFl6NZAlSZQxw5myAhSz4jQCvpTjwFyFU34Sz6xlA/AAfAS6Nh/bS/5zEyik5f8ZA5wwF2TR/GZfkBJ3KtmXEyhqhkXHaP8+IwBdcefjBhU5gNUdZH/QhZ5ygxsoxLMKsp4bBSMk7sbPjvNsmDi741GOUMzuyu23hzJk3PgUuekbvImHvZY+Kvr2T+3GWTt84af6yb8b0fadxFp2Q685qKNpHS9FbWVBOI7lpp1PByj4LsEXGxpptqTecnkbUUrbpkXkqZzDapaYFCU5m9IKj681BDkoDe08GK1XhlRf5RHc4gtu4jCB48MFvMiLS4gwzOUcbfCurs5bA6llgONkS4+Lbut0U/Tqn5Nnnnh04ynjUfF5JAE0qW+Kp79mxFqZ00GJRH0GBYFtFkwW4F0DAH9xF32wWmAo88DvHGQ5k3jjkF/xwl3mFozHKDuMBeOkAnPEs2ILP+zi7m5yhOZk0N5jN4T7zr8Gp7bzt7Cg7m06gSRlmsOJPz+/JEZHNqjy3lsija5mlMn/sh+tyeMFTIMAW4FmPH3FvPPPuBR6f4ee93puyji3a6OVadCSPlZkLijuvQyYOvuSwIL8SZ6U6dMm+ejdGmSU0R5fWw7J15kOjHEGwV7KDY7aidgH0QhfrvMDQfe0WxHd22rUFYa3rWgQ4K62b9Q+CySu76X98R6dsW1ngsqzoOaU1h5WpZXoRTMh5z/DNIrGdMJdRmrrj1sQJyJwPk1XScR9Eu79apwUUkRN68yKQ+3xXypUwu46S+Q7xXUPxUgDKiMB+T/hKgeUJVzcuXW2cvPXqoh32YhxGugXTfO0gIDgEGE4tZATc+KsTguhgQAt/efllQoIvhyNjkEHOMOZowQMtKit1jLXvXQuW0vnoOE7L9TeMYfEZrUrVlqaHS2m8now82ZHteGU8MV9Nrw5OmgXiwvFptp1fYIwEHTwTCZ473oGRI1HPST0/aEiA85xzfHO00KzaNbh9D8eiaPeWhQNjWYkcJfAwghk/uNZIDL7q2c2bIxzfzJnBcm9bfGt2LBOXMwTvymZkWzmibJUFkWxR7viZ7BWBdjYJ2Udvf+DNScpZLrIEPzxqVoSvMctIgg/PLUa+txjLLlRGsyCXcWL83GeMou6yWD2rAp4dt2yM6vjm8b0FvWOx4WBePGSsNBeCBY41LVu09J/BD92MUe2drpX+NlcGtkUR3C285JEcknE0Az/aiMrwsCiQvK6ZkJw69xqLw9BzkuzKqTQAPjwjJ+DImZ6DxBjvreZf2RhPSs13uit4y0j4rcjPvehY4OP/AgGy57oWFHLtuho/4VJPDFvgs1KQTG4y6h62ybjoUECEZsYqK0pXwV8QkP0Aa2ecoElBAFnPVlYOrFxgHLD1IDVwwdF7JTg45dS43guN0LmFCR3Wcgvelo13v8UcbjWlw9n15PH973//0MBYskK+T/bwPbthzGxVwSTZpSsdeFfGJGe4sh05aPFEV2N5LIDxe/AomY8u+G9M2Ro65SGd7ne9V5maejisJ+4Fd5sKCtjgOJnum85M6ST9Rhef6S5ZLhgEn+86C8Q19UmSMbag9oAypjmfOSFgrKyXzcPTHC06RG46pyWHA30nA7KdAlt1Af/cQ6d7n8PKEK10b6kbigygnArEqokvr9NEpdHzghAA0O6rXlzXdSnjPLvSpQiTg2EcxOuP4NfsAyb/I5iFCuLGqPeiKBhc5gJ/kUALr3nK/GBK5ZMamNptUd3Y/zzlauYZoVJlCdNI1BaVlUosxdeC4x0cOXul+eo4T5nAXr9CHmupWE5ShzHVMb6WY+rJqCSBJjl8FMq10RHuNRuPoTo8mn6UGvIYCjD636tGNk5OpzmWRjV2jmvett+Sj4w0msQzv1E6tM8wuzePGQ45IejhXoaujBK5KeMDPuPVm5DzMQvi1rDlPv+n/JMhevW1fVN2WTI8NReYvJMBfK9eGp8pEgNUc2o1/KJY8JGTIl/GwIvcZRAzJKX56VgZBNdGS58tbmQF/9xv/AyDeSg6I5SMr5FxzjoY64UwpoWs4AGOeFhTJNkgTxarUunGbqsjfMACDmN0IJ5x0ZZeWgTRjQ6XjSmTAl6GkOOA9gy1eeib7NN77n/P/sF9LVLmm5N/rx0evOWtxw2wYCJD4Jw+sEuXx0jjg/JQi4XrwGKujH2LJB6jS/KErm2jFX2D3fidY4Qv9T+Aec1k+r9yjHGyB66pVFb/Srahxbf7WqDjTTJmkXdtjwfAd1keRwcYH1xkA+5sBRyyce2CMGdZM/PUr+I9xzDbj7c++409qMTEhishve2et40MqP2DVf+Rdw44/vZMHfOBjUyBL3tgfottZ7+gPx4VHOBVC6LP+IS+lbY6syI80YBOuh8NfvVvvzp417vftXdYLeLgAqM5Kxe4PhtfKcx36RV83QeGtuwWrJELuNn2iw9knl6R6xzzHEk6iYfsCtqiXTIMp3ri1uxxayB4wVMmq9J1DnV2E30rgZHv9I+ulV0ix+FRyQksnYabs1rprNJoAW8BQEEgGaF7aGicsrbom52vjwTd7ICzfk02+Ytf/OJRUXsORx56i33pshVJStzCk2EnaNXJSjXVxLMqYmn0HJXSkr7HaO8Rq6gDDMavqbXTNXNa6jmpLFFK0hat87cc71oBA2EqEqC8tnd5tRiPUm8NpXnkRS2YX6RZ6WL1il2Xo1UGqDIQYZgIZ3dqDCQ4wJgnWoQG96Jl92Im4VO2kcqjhAQbw/Fnel62bWnxIUFBI/cZJ4NZRgecNT9VniC47vUydtECuIswMviujdd+N4b/LeoiYHigTcYzR6b0etmG2QW0pd6L/o1TxiqjjPdq/6UKJ/OylY+KyuFkIcG/eJahcD0lNA5a4De4U2R4VWulHDnh5AnMSi1zdsR2CA/c6pGy+BoT7fCTcjNCHYhmrBxZPMqwlVbG02SyckU1acreM03QEGz1IKBXPRpkBt4d614mEo5koKzcSTmDG1oXBbc4gBEs0YnM0cUCC/xDD/JXrwHYoncZEzxbM4/paRkt86EZvuQk+owXFn/0b1Evu1m5EF3xDW7wQJ/KFS2e7mf8cr5amN2H7vhGRu+///59KlsUnUODt8ZlnMFsXDyZHqft5NQyjuiMXjJPYEUDL7YS3Uq3k40WdXzOaYNDPRR4biz3mN9YZN930QxuaAS2ym7GKphBe+PUa1SGpTJ5ETNZJkdwrd+jYAmO4DIPuhRI+d19lXnMm96Cr0bxzhIBXzakTHilD3AYp76jk+tKtpIOksOad8k72qMnumXb6bm5XGfHGNppXLbwFVyCNb1FR7KNb5VK6YNrzNGDQpunBVkwWPm284FyxNJbPANzjlRl1M7qAY/f6nWyW5Rz3XNXCn4KfDgw5mJ7OFvsCpiNZx6/oX9yQnbwFFzkXc+Ke2S4VmfUGPhBV9f1pyCe3UgnyuSA22cwrr0mcC6pwDaYt54vsNn2D346Ry/nsLJ2u5ikxkWCgMFuInAEBCKEqfqY303o+9JUiIqB7vHZ95hZerzIIONRtz1iVXdyX4IKjhY5sFQ+KJoiSBncvGjzw6PmM4Qq+ikNXFq9ZiQeu3t4r5Uq8ujqRTBPzW0+r99Hg6KtFvM8/3b/jMXZSlBlGdbsTv006GR8BgCzCTWG+d5nHmapTHhX90QXsHm5vua5onhwmq8MSU4TmhHEMkI5ItXdS/Wu2SzjMHLxvvphC6nxLFToiE/1jxSJ4A+laNEhsCLE5KeoEY/gWl3V/ckFmS0KLzo1T01cDoq77fbbBg5bZNEDj41p3niIzsatBFU2TWaBUta0CDY0aItbZ6BUXkILY3XqYguk+coKlRkR0YO5nhZG1FwtYPG/pljj1iQNVi/GF83M2/NhfF/dGN/rOShKJvsMKt6uTyfO2Qz35B9uYDb/GkBYuMBe8yA4jF2fBZlvgc7ZI6vuIRs52TXfMk7kwTjkCi1aiHNakw8w1RsSvvS3hbbmPLib21jGqIkejH5Dt2rylVi8w7WdMJXKcpLxET+NgUZ0z2/mKLDyG5kBEyeA/Ukvq/l3oBVa5Py1a4nuuofxNiaZqIEyu4zHHI36JnKoSsObu3NM0Cj++X3NuqJlhwiWZfQ7/oEd/vjQ04TRsa2/ySqe4k2lP3wEd3oDFvgUeOWw1xeS81q5HhxeOV9g6Bo0MVb2MIeIzuEZuMmUP7+5Dh7ZQHD1eAc0owvo5NA/13f2CZp45YSwHfQFHcuMwK++QTChUfqYHUO7nBl8jo7krrOTWi9XHUQDi3uOP3lvG7O5wMOZwE+4om0BJX0tc5q8wbUD/dDZ9T2wzvV46Y98k636P3OSjV2Zrd40+PgOXO7jKLIBaGzMnLnKtK6piR1v0e4vnJCMawpTrdn3kCnia2E3IQIiWKkYxMLwPK2ckeqipRi9V8uCoPs7yjpjzLDWd1JJCIKQquRQWQcsxlmdkAxUi4Tf2srpPvjAhVAxKNWJ3ZdhqLzk/yKForOUpHICGFogy+gUNaNDL3P7nxAayxzVekvP+Q7Nn3ryqXlGTWktdOoAocZpD3yG2dylX+MhepWZKr0MJ7Abx3tnBORElX1q0QvfFgUpSKWZFnMwthCcjJJbwGtszhkh8O6h0D4XfTO6aNfCRQYrcRRRG9NnslHfENmBF4PUSYqiFmOVzs6J7BC3SndliIxRL4Lx64coSkDvZIScj7F97drBvW+/d6+E1XbRvLSoa3ssgbmLRivBkE264166gEZF9/Ar2qtcZGy4M6RtRyzrhVY1VRZJMRZeZdP8Tqa9x9OMPycJXK4tC4AXbZvPCclwuab+jAwwetXn1GLByDNEaAJmC5ZXC4M5GTN4dApmsNF7Y+eEkOmitRYG14DD+Mkz2tUbgtf+KlOam7zTqUpaZLAzDsh0gVeOa/Jj7kpk7jWm39xT6n91wFsQyHuH4nVqK9lYz8JwDZwqZdVXBNYyq9nknDML3PB8KzMmg+AGJ3riCViNw/6gJzz8lQ0NluxigQL9IbNw7L6ccvT9+c9/PryxDd4YFvLsaCXSSqvks9ObczD8VhSNR2hYYJXO1bdXppYelZkv0jY/XHvKcMFXCyQdA2/BWmsWfM1bxhMOxm4nGxlFMzIGnocffnh0pKAnJwBt6UlldfQj98Zli2pmx4ucQvz2vzKXvikyaAx0Q6sCjgIbsMOnZ+SAw3xw8Id2xsg5R4ucBfiDGb3YDq9sT+sgHNuJhwfGrvxeUsJ7OzQL7AswKkUbA02rGtQLUvb3L8oxk0146eIcrNO5+XVoFykDyOQt3gyJV4BNCumli/OMl9Jx7qnMkxNCiBlA81QHLI2krnv3W+7eZ1rKnJSmd101O4KC6GU5ckKqvSM8QuTZEoTKNS30LRKEo8gbEauNgt147dMuW9MZBkVYlY3MgV5w9W5BqxRSycWcRazgKRJL6VIE11VbLUIgKLxgCkkIWhArKxGWjGLlGPO6f+pwu93AVb1x9WjXTETlCGPlTNbUWQbHvUVnaOS6PGGGoD4jQmxrWnN6Jx+uLYvlu6IYn213hRPFN0fRJb6BLe8cvpyAu+6+azIC/YZ/lKzSR+O7r8iYHLcl0Th4YQHqYXNF+GiGNzmupZh7Oir5sqDI2JQmLSr1Xv23ei35wn84gcWr50mAR+bmN7/5zehZ8tc5PHiHLsaSFatXpgXQeMp3yW9RsDnR0f1gKjIhF+StklT1YuOrcbtOOts7fNvFYhyvMiTuX3dslYXA3xxYqXF4JrfwqMyHRuhLBy143nPSvdesin+uZShzeuHsMyePwcbDnNQXnn9hdtJVjoJ72ZAazRlpf07yRace3JZj6h1N9a7kdJMXMGYryHNnkVTiq8kTvOAraCKT+MU+ub9sSk2o2Ukwmzv7QR7hT25cYxx0ML7r8Lom55xOPCoD6jr3peeu9x15R6MW0LawG7MAyjzkoJNg6QP59AKTTAG8OZZsOh7eTzpPAAAWJklEQVTUn5JNpBu+KxOUY9cujhqV8b/dY2hchtFcaOz6nOvKKXSPPuQ0djAbeYOXMchuDk263lZVetc14HNPp+Z6r0+uhteCkjLyBS54g+++N45Xu6SMgTYO9pM5KgislQAvjGsONiBnGSz1nbX7Kz3MYcEzvM25JFOVgshYu0XBkK6YrzJ3awVY9P6RB/pBVsI5x6TgD1zZdM6vLb3pcz1E9cMFP5k1L9nZff7zn599lQb0JaBbFIqGyzgQuCJVylPKU8qoWrzFkhLVvQyIDFXpYPMhlFelliId1xIMc7Uo1/+hcfId7zw+T6Bmw2rX4CEkpfkYww7vWpXEfHWOr/VxyoXYPdlygNvSgQgcMau5hwtjVwoTDRJ091SzzuD7DU5eDEplCwz2qjZJaIouMQ89CRvFdi1ci+zMUXag0k1NWR2pTkBblCunGb8dTs42ULIo/d7i6JpOUNRoRpFzLvCLctniZ8sdHPPCW2y9q1u6t8Vbw2FHf1daA1+yVpNjdCwjhz6ME/mrV8d9FNS1PpeBgqvvyGUpbPeTo8qDa+auurlrwIzODFnHHtfY5XcyovlOrfm3v/3t3sPPiclhqF6PJp3DgZeuU3ZgkHsOBJzIK6eSk8a45kygXRk1eNM5PEF/35uvTAzHXf+TAMDuKGPm8FRKLcqTwbLVDhxgLTIyds5zC3jl1DJ19TGM47fV0+kkuWEc8eGPT/xxmvSMi6Zo1gmmbERGy/xwgof7ze//0tocknoi6n0yf5GteTkNZQfKqKJfWybN5Tp0rQemTFBlW3OY0zXZO/OBb57NdHi4zxgVuXond05LJdNrFlnvF/wLXMxHHstcggmM5icTnYESbekGuXE/foRzdXt2DGx4n25V0vY9mtdvxi6RQ7TtqdNlmtEDnuAydgFKpSYy6rsyjz6Du6P/O26/skt0xp8yWQVO8aEIuQWUTrm+03HxsmvYGN/XJpDOa4StXFk/i/GDs/JhUTg7AMeyzPWz+J2TjV74X9abHNWfA+ecuTLt9Uegk3vwoJOt8boMZWV6Y+BHjdLOEdEbCA50cP30umybA3Is8T7nq23k+JlzD368CG73WS/QjDzggWu82B//V6GoXyWet461Hum5k0jYt0NcfXW/IcE19IRckQe0R9v6cVrb4OV3upHjb952Uc466Sm6qxMSk7wnDBmbgEaYUtSl+P3mVdOQlJKXcyfWRZbguMeY3i0slTZaeAFclqPmpdLyRe+Ya6yQNz8iYxgmIbxxUq489VnAL13eP3p6amdPPzO7QihUWZ2ckDr+8/bM1/M1/Aa3aVp85tk5pKj0GWEAHwOlXNHi3wINLobKCX4+59F3fkSpqnFyTt+4F1iCYmzztnDkNFRrh3sNoejRczAYoBad6AGv0ndoWtNjRh6O1QYrn/gNfBw2ToZ78B1PwdViX6oOn8FNYN0L7x4TIAvmRYkZmJQE/GgNPjCjJXyre8LZWNV54Rlc7ukcFPNKoZKbFrMO1+G0Gtv1+w73Cxf2WZEMxOqE1L9BPhl1qVDOnKxd0V3OTNktCz7ZMFdRP5qbt0iK/NbbA1b0QG+ysab+c2hrCitKaadQ/R85W2As8vWOjuZkuBkF84Azp8f99SiAyQKPnzm+ZcbQuijYuGUsjGXuspEMM9g63ZSBRMOCGffaHWGuFmV418AHxqL8HAEy6c88FqkcmMq14AcnGQJjJZK2h1Z2wCd0rPnbvPiCT+bCH3/kt/JXGQTbWtmMeityzhnunr8CH7qXEwln1xm76Nc19W2U3XGNa+MRWcfnDg+0WLq/rFB6UxDRfOiTI1Xfju9yXPDFAoZG5jZP5ZdkJvte2ZCeFWBZnPwPFnwlV/6vdI/O6b77zcOx4nC1dZ1NgFeHVsKpQ8fqcTFGqX70r0fF+GXuprdgywSBzwueMmDWoOSrwGvWqrPn5jTXsugFjZXryEEHI6IxvDpvCH/SwbLL9QuCD0/LklXOi17GoVN0xqLdE8QLMMGBVuS1MkaN/fS3A87qT6mnih6QJ+MqR2UPW5v9viYCCq7Td/CjdTJv7hzI1kN8KCNnrpIX9IFN91slHjzF25wg31dNyQnx3e6zn/3s65yQ6jk5IaW1qvWXnfA/AIqALSydOlokBakMAiSK3BA5TzsviiAglnvKhLinKL5oOeVNEAl+ixEGJRwZluZs0cXciAhmNXwRGmEuvR3BvTNMlZ0wpLSy6zO0roNHTkGRVJ6o38Hr/jJI4EAbgk7ZcuAIAPqgB0GebMN27HNCUmmKssosMIZgMZY/wlX04l6KDreyT5TX+JXZ0MwrZYFH6dfKJcYvO5VDCM5wN4//KYaxLRKUq9oroyPCxeMxwtcOB+7SdGUzwAAHsJV5q7xTn1FGBv3aNo4mRf11zZsLrMbkcKz4U1TjJl/1FuBF8kkOy6zZm89hBFuyJILCE2NZJMyV0c8ZALOxdb07gbVSZr1HnDBwhpOx6ZXf66Go/ON7MuV9Tm28/oahof8rvbXg4kFlsiJpv4E/nUN7ESU8yy65RjQmu1WJoY77NVNaSbHo0xjwLyOSMSuTR45ynHO2ciwthgUl46xfO5xtldWoyzC0gDJs7TBB/3ZG1CuFz3As+oRHT9tG/2wRI+9aOlZGYC2jGoN9aUGDH3yDo1Q3OOHS7pwxrNuCGO/g51VWeJzx7WF0vq9UVQaAjmTEVxhyULrX9eZDB/B1bEEwyLqBq4Vo37u1OzWOcTBNWnx7BljOv/ecivjNSTAnmpmT/LrOZ7roerrgGvDjAVtQWYRTyrkCJ9mohOnAOvAoP/jdb3hV9q3MAvzJtsU73WshzKaui24lA7yabNmFP02W0MvCWRAIP9e0rvmMJgVOZBbt1p6tCSS3slZZFvf5zCkqS1/ZsxI5frAZbIOsa4cAwq2/eq9c43o0rlE7x5et7RElZRzL/vVgTE7mWonousrYfq8XxfhKYHDyOdzX9RANWj979x0dtY6wS3DgBGULOM2tSzk+rfcyTLtPf/rTeyekhXAtxyBgiyXiVgYxKKKamJGq5CEV3MPuGIcMecKeM7PWinwuqwHInJCMa6nzPM888Zqy8jgJalGdSNhWp/pCWjjywGr2U5dr+56egrbsRnjK4TC3aJBBquThf8wgVHXZI3CZHMJdNgZsGeWMmfvRySthK4tk3hY98xNWNKGoxi9CNcfqFK7/u54hZBjqiAaPuaT60bDoGh4dfobWDAVD4n40zqEwF2XEF7wT5cKLM0c+GB3CrN7JGKJ5GSWGg4zwmvPuJ6W9RWIMBaWozNUcxgB3Xr954AbXFrMc6GQI3KVnJyv1yiv75jufK2lNc9i1w6llug6M7m2cnEs8ck8ZJbjRD/fnuLiHLhgHv8CHNr7vWO0c2fqIGO6aN82BBpUcS28ak16md42dUzFR6Plb5tlIcMvoVk8Gq79Juf/56pxQ2z79+lbqkSnDQRbGkBwezdHwOWoZ+Xow/M8hq0+rVCzjUwakbGrZtKKvylfV6FtIjC2LkM6UGjdekXbOGv0lS+Yg05UM0nnvvqefOWnmsVAYn+Ek0/iOFmX10Aud/V85pObpmhHB3RORM/jrrooaQKdvZXdq6L6es4NucENbclaWpjQ6WUu+zU3O2o0Bb84AGSmoy2HJBnT8vnHhQc47LRa8dDbZKxtX9oJsVfoDP/rkLKKl63O8yki7Fwzkj/x0iBk6VXorUykLQWZ8bxyHJeZUg8k9vudAms8LHmiPDujs/jI76Nc2/MoYSpx4myy7p5NBwTk02TKC6VzO/8B06dLe4ckJqK9hDczS/9asTlbtXBN0o+dkJWekjIlsDWeodaPMHv7g7wMPPDA4oAHaVVnQ4ApGeoJW4EP/5s6+rA246GKM+p/YJjrV/VU42Ai8KPvWel22qHJMdr2+kw9+8IMjzzk7NZ/jk3sr7ZR5nsybnpC1Zlfqq0W4GhhBMbFBAChSqr5MAEv3pehTXzo8mkbBxnC9+11jcVcTq66ZwaiRzjVgUc6guG2DqxxRTbwFa6LN7aTByj3grcm08TEkz69Iuwg/T3j1/AgEYcE4Y7UY+r5GKgtyzhkmE2ZE9xkMlZyq7eXdwx0s6EfZCT/BQV89GnmNjBDhqDemLEOwlJ0Cf2lkBtSLwlbaAIsTPSlRmS5w+gOjOSo1URbjtcOgw4FSzJq1CHOp0Br54ARmBgPMlUIYmYsvH+8tjz5FTS3cHNr4UxSZ05ljYuxKUkpVHEc4UtT6YmqMyzHEw3bC8NJrDiu6kVFSUiE7+JzM1pyNvxPJv3Rx6v/Vz81ZY/WLL7w4i7VXdWLvGUp0p+waAEVjxgBHjYnVuMka44OHeG1usoLfYFvT+b6r7kqGjNkCUXasVDa6Skd7yVq61xxF9PhVfwg6Vmc2nu+Lhhm7DkVj1ONnkXg9Ta4vQClIySkyZ/V6cJBH8KUDFhP3osnYkqOjoUVRdeU3tHBfgUvbmYO3Jk9wlvlCrxpoy7LVCJhRrU5OHtJD+FQqQ8OyH2Sgxkc2geyY12d2i6ySZXpChtmLbEM0aztlJfD16IHVzhp73QjQlnIwom00RC8yU/ocXcsK+w5vwdUOnUrg8EXLyqTRZb3HNatTYYwCAHjCAU3wlT2xSHoZ09jmBe/Ix7PPzc6/HBZ845iBHW04ScZDj8cfe3wCwuSwpzXHl7LfZWDoXdkx+OM53nf4HPkr84Ru6FoGy9xwQic4FLDBfU6Z3coW7CG9q8wIrzLb6IL/4Mc3WYvk7Yk/PDFrY3JR8GyeSnSVSG3DXgNCtOSgCPLQ2Zz1VHZUg9/QMucHjcpaskMa/u3s+cAHPjBrgsAWPehu809wtvU9pQeVilyDR2TadfgEpo9+9KPDaz1zZXzgRIfL8FfKRW8O0JyY+jedkCuvTGYjJwQjW/Ty0BEIM33vPS8oAhT5YSxmlZLP4wac7winJ652+p/xi8Bb1HJCCDhkfA+mSh3GqGTjvTRxTsiUbl66OJ5nhitmG6tI2PVFZ0XARU+ux+CMGSNRagqD18W87nBCUFaJsvif8PYwOkYArkXvlUgyljX2VGoh4N3ju3WRqCkOLhi9OgSEbW2+dW9ljdLkBJpxA497KXPp7DJBFnLX2VvfWR88cziFg/v130izZrTIUcperT8nw/VlnCguOlWnR2MGvMiJ4FcqqaQTT9bMGhjrWK+ebT5KQ4HIYM/6mOj86qsj75Xg4F1dFv/aCYH2+KzfgxH1Ko1dD0tGr4WmMkglQbCRDwu63+DHsBrHX0145i3rUt9A6XwweFWOmUzjlukoU5SjghcTTW6niZYdqleCgcSDsjnmKmIBc04Selo0wNQWxHoI0ND94MhRr7cFvi1WlVDRv4ZK4xaJec85KdtjzpNOiDlyGN3TAVLwJIecafTrALt2wtR7lDNAnmpMrVGzXqnkFTxgCedoQBbYNbykX+CoTBjtwVhZic63yJqrDCgdsRCQa3xAI/Ax7v5Hn8kivLaVE7beOriaz5h0AbxlX/Gik3BLpZdlKEDDu+wefvg/h7cMJVr4TmYBvHCpGZwNoCNlaCaQ2s6LQvuCCXiAcQ0g0S0nsy21NbQas34J86X/YFVmysGDv2vRhv5Yf7zA649jClcyTNfABC88J5uuQWd45/DlhChX+t2Y5iubU4bVPOgB33YtVYbpEDlj4od5Gx8uPtc/V9M6W5QD6/e23uMvOMCLTv7QoMcr5Cy4BixwNTaZQt8c0mzY0089ffD7x34/ZZN467fKZvAi52Xs3e/3sk50vxKj38gNJwt9ySkZRU/6l6MbPyr3VL7bfetb3/p/ZUJKHZq4umTRAcZa2BOCnJtSN65H4BYdjG4hygnJW0LIBKNuYN+dzIRUh0dIzC+SKKpL2XNC6sguFRZR3Zsy1NTZ/n8MNS4m9ByN0vnGgTNvz33uKYpsse/sE3QxT1E1phjHGBmCasMJQDjncGAuQaw0hZ45BvXiZLxyQkqFtbPC74TGvcbL8GRw0LRrGAT4lYovKoy+dff7XsRTpqlsAtz9VlOo+8BBiDMcfg8HUccaucOh5s31aGa0AyclHWfn8uWDx37/2L6B1/85pmhaQ2v0RF/OU1FsC0rbcnMA4GTbn7EsUskXPpOHFpCcEONVQmubLtqBte3FLXxowEB2cFi6YS445yRXb65kVCYEnRgj+lX3f2n5IuAcZLz1t2ZwwFHquQZgeFSWaIHMOQYPfNHO52TB7xm6ymXGG4dnM74FFGUj+p4cg1H5rkjNOxiMVY+O8dD8pBPSEQCuIxP4VSmqMmu9MR28VTNzmSLw54SgSecItfODvuEhA92i2iKHnmDLiUwu0R/87bwqSPA9uNxn/rIiZCb9BV+O9OpkljnqXBWONBhdY/5O2UyXSu9ns/FO9AsHC4YMnIXAvWABVw4jGrpPVsL48CfbwY6P7gdnTlMlG3hku/GRjPq/8kALGpo3r984cGWO0bqApuyf8fEwhwSM6RUYc3bKjJC5ynvec+DNm60zXtkbY2SnckIqZ+XQ+z65z0GvxaAIn27gK/sv0q9vxDzmrvyNT2Uy4CT7hzY16dZw7D68wHe0pi/g4YCsx/LXj1OrAKc4ZykbFIyVZfxfVhw9XUduvFqLVtzxIntMb9hr/5f5eve73r0v44AZ7GSGTMORPFjrCjLBvLt69epRRpMw/q1yTNGLx32LFgFXM5PJ8rY8K8bvLfylYtdosc7pFKbfXGucGj+lyaXwES1HYbzXs+emryBnYNKzu1NzbeWY1QsPliI2/7eItKj7P+9ugN8esFQtrnHBAn44+6vBKkOVY4Gefmcoo12CVx2+Q4YqNVAKv1XaIOj1P7iXYlGy0muYu0ZG1WTzRMECBtcTriKpUvB+90rgi6AqNfnftS30lYaqP5ayKyvRgg1+cOcQVXMszR0fyirhO1xrNCxqyCNPLtDHOQUUndEdBdidmu2mztTAi7YP1pmd3FAgdKhMRKnhNQr+jndOKYXCwHHNzrmmqLhyUYs5ueuALnLL8NTVXrYKLmTo0UcePXj73799jAgYzFXa3Zxtd8OLotnOWUEn37sXXatfo0MREtpW1gI/Y2nunIocsRZ7eBkf74yJduTHQl7zm/+TDYsOA6nsZOtePTp7J2k7gbZMZ7Vv86JfOmAe16BXDboiKC84gLm0djjkDLf1sHKM/9EKXGU50LGDx8xdicKC2i4O9wUf2awERtZd4zeLgoW/RS2dy0inA/DqLBp88fJbTkhOAziSL7C2QMLXGEXQdJpMoVNOn3GL1MvQljlyvb+2vHsvs+GaHJzKnOYBL7l56KGHRpfgmo1Eg3gkbV/QVObQXBZAO6fKdqMJp5vTZdwcQfIIbi/z5nz6HQ/dL9sAtuhYMIlHdLPA1P85Pa4V+LWzpkxzGbSa+cHEJuGpqDw7WKCFNnhceZc8tmCX6Tevl111fjeG62ueLSPvHT70hP3z53rZo5waeOaoFrSXNcoJpXvgb/2YUtTjj+91KFnJaVgzv/XOVH6qKRlO6N3ZOZx+v7XVuTWicrtx0DaZT1c5PWUKfWce8KEFHMmIeQqwZf3QHu3id46QOdz7v4cDP3DqMQ9uAAAAAElFTkSuQmCC"/>
          <p:cNvSpPr>
            <a:spLocks noChangeAspect="1" noChangeArrowheads="1"/>
          </p:cNvSpPr>
          <p:nvPr/>
        </p:nvSpPr>
        <p:spPr bwMode="auto">
          <a:xfrm>
            <a:off x="0" y="0"/>
            <a:ext cx="519112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6000" dirty="0" smtClean="0"/>
              <a:t>الحسين الباني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 rtl="1"/>
            <a:r>
              <a:rPr lang="ar-JO" dirty="0"/>
              <a:t>استطاع </a:t>
            </a:r>
            <a:r>
              <a:rPr lang="ar-JO" dirty="0" smtClean="0"/>
              <a:t>جلالة الملك الحسين بن طلال </a:t>
            </a:r>
            <a:r>
              <a:rPr lang="ar-JO" dirty="0"/>
              <a:t>أن يحقق أعلى مستويات النهوض، </a:t>
            </a:r>
            <a:r>
              <a:rPr lang="ar-JO" dirty="0" smtClean="0"/>
              <a:t>وخاصة </a:t>
            </a:r>
            <a:r>
              <a:rPr lang="ar-JO" dirty="0"/>
              <a:t>في المجالات السياسية والاقتصادية والاجتماعية، وأن يكون الباني لأردن الاعتدال والوسطية ويحقّق الحياة الفضلى لشعبه، مثلما واصل الأردنُّ في ظل قيادته أداء دوره العربي والإقليمي والدولي باقتدار وتكامل وتأثير ورؤية للمستقبل.</a:t>
            </a:r>
            <a:endParaRPr lang="en-US" dirty="0"/>
          </a:p>
        </p:txBody>
      </p:sp>
      <p:pic>
        <p:nvPicPr>
          <p:cNvPr id="1026" name="Picture 2" descr="Visual search query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31" y="2017713"/>
            <a:ext cx="34417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 rtl="1"/>
            <a:r>
              <a:rPr lang="ar-JO" dirty="0"/>
              <a:t>وأولى جلالته </a:t>
            </a:r>
            <a:r>
              <a:rPr lang="ar-JO" dirty="0">
                <a:hlinkClick r:id="rId2"/>
              </a:rPr>
              <a:t>القواتِ المسلحة الأردنية/ الجيش العربي</a:t>
            </a:r>
            <a:r>
              <a:rPr lang="ar-JO" dirty="0"/>
              <a:t> اهتماماً خاصاً، وقد سطر منتسبوها في معركة الكرامة الخالدة، في 21 آذار 1968، انتصاراً عظيماً أعاد روح الثقة لكل العرب، بعد حرب حزيران بين العرب وإسرائيل عام 1967</a:t>
            </a:r>
            <a:endParaRPr lang="en-US" dirty="0"/>
          </a:p>
        </p:txBody>
      </p:sp>
      <p:pic>
        <p:nvPicPr>
          <p:cNvPr id="5" name="Picture 2" descr="https://upload.wikimedia.org/wikipedia/commons/thumb/f/f2/King_Hussein_-_Battle_of_Karameh.jpg/220px-King_Hussein_-_Battle_of_Karame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88" y="1912302"/>
            <a:ext cx="3903743" cy="28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51206" y="1334278"/>
            <a:ext cx="5532327" cy="1717533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أحبه شعبه والتف حوله وبنوا سوياً الأردن الحديث الديمقراطي بمدارسه وجامعاته، مستشفياته والمراكز الصحية، بالأندية الرياضية، وعزز دور الأمن العام والقوات المسلحة / الجيش العربي هذا بالاضافة الى دور الاردن الفاعل في القضية الفلسطينية وقضايا الوطن العربي.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1450328" y="4086808"/>
            <a:ext cx="5533205" cy="1062926"/>
          </a:xfrm>
        </p:spPr>
        <p:txBody>
          <a:bodyPr>
            <a:normAutofit lnSpcReduction="10000"/>
          </a:bodyPr>
          <a:lstStyle/>
          <a:p>
            <a:r>
              <a:rPr lang="ar-JO" dirty="0" smtClean="0"/>
              <a:t>سجل التاريخ أسم جلالة الملك الحسين بن طلال بأحرف من ذهب ولن ينساه شعبه ولا العالم أجمع وأصبح معروفاً لدى الجميع بالملك الباني أو رجل الحرب والسلام، فعلى روح السلام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r="4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31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إعداد الطالب عون الردايدة</a:t>
            </a:r>
            <a:endParaRPr lang="en-US" dirty="0"/>
          </a:p>
        </p:txBody>
      </p:sp>
      <p:pic>
        <p:nvPicPr>
          <p:cNvPr id="1026" name="Picture 2" descr="See the source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14593"/>
            <a:ext cx="4487863" cy="26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11" y="2017713"/>
            <a:ext cx="3001684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180</TotalTime>
  <Words>262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Rockwell</vt:lpstr>
      <vt:lpstr>Times New Roman</vt:lpstr>
      <vt:lpstr>Gallery</vt:lpstr>
      <vt:lpstr>إنني أحب هذا الشعب حبّاً عظيماً فلولاه لما كنت شيئاً مذكوراً. - الحسين بن طلال </vt:lpstr>
      <vt:lpstr>   </vt:lpstr>
      <vt:lpstr>الحسين الباني</vt:lpstr>
      <vt:lpstr>PowerPoint Presentation</vt:lpstr>
      <vt:lpstr>أحبه شعبه والتف حوله وبنوا سوياً الأردن الحديث الديمقراطي بمدارسه وجامعاته، مستشفياته والمراكز الصحية، بالأندية الرياضية، وعزز دور الأمن العام والقوات المسلحة / الجيش العربي هذا بالاضافة الى دور الاردن الفاعل في القضية الفلسطينية وقضايا الوطن العربي. </vt:lpstr>
      <vt:lpstr>إعداد الطالب عون الردايدة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إنني أحب هذا الشعب حبّاً عظيماً فلولاه لما كنت شيئاً مذكوراً. - الحسين بن طلال </dc:title>
  <dc:creator>Lara Mubyadeen</dc:creator>
  <cp:lastModifiedBy>Lara Mubyadeen</cp:lastModifiedBy>
  <cp:revision>9</cp:revision>
  <dcterms:created xsi:type="dcterms:W3CDTF">2022-11-27T08:17:00Z</dcterms:created>
  <dcterms:modified xsi:type="dcterms:W3CDTF">2022-11-27T11:47:40Z</dcterms:modified>
</cp:coreProperties>
</file>