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5628279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816089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300205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59516774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8543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114880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13688444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058295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2410146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118FE07-BB21-4903-A5D1-53FA2B412DD1}" type="datetimeFigureOut">
              <a:rPr lang="en-US" smtClean="0"/>
              <a:t>11/26/2022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12543191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18FE07-BB21-4903-A5D1-53FA2B412DD1}"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974491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18FE07-BB21-4903-A5D1-53FA2B412DD1}" type="datetimeFigureOut">
              <a:rPr lang="en-US" smtClean="0"/>
              <a:t>11/26/2022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754918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18FE07-BB21-4903-A5D1-53FA2B412DD1}" type="datetimeFigureOut">
              <a:rPr lang="en-US" smtClean="0"/>
              <a:t>11/26/2022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21622014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8FE07-BB21-4903-A5D1-53FA2B412DD1}" type="datetimeFigureOut">
              <a:rPr lang="en-US" smtClean="0"/>
              <a:t>11/26/2022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14417635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118FE07-BB21-4903-A5D1-53FA2B412DD1}"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924494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118FE07-BB21-4903-A5D1-53FA2B412DD1}" type="datetimeFigureOut">
              <a:rPr lang="en-US" smtClean="0"/>
              <a:t>11/26/2022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228E37-01E7-42CD-955F-AAC1AD553B79}" type="slidenum">
              <a:rPr lang="en-US" smtClean="0"/>
              <a:t>‹#›</a:t>
            </a:fld>
            <a:endParaRPr lang="en-US"/>
          </a:p>
        </p:txBody>
      </p:sp>
    </p:spTree>
    <p:extLst>
      <p:ext uri="{BB962C8B-B14F-4D97-AF65-F5344CB8AC3E}">
        <p14:creationId xmlns:p14="http://schemas.microsoft.com/office/powerpoint/2010/main" val="326598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118FE07-BB21-4903-A5D1-53FA2B412DD1}" type="datetimeFigureOut">
              <a:rPr lang="en-US" smtClean="0"/>
              <a:t>11/26/2022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0228E37-01E7-42CD-955F-AAC1AD553B79}" type="slidenum">
              <a:rPr lang="en-US" smtClean="0"/>
              <a:t>‹#›</a:t>
            </a:fld>
            <a:endParaRPr lang="en-US"/>
          </a:p>
        </p:txBody>
      </p:sp>
    </p:spTree>
    <p:extLst>
      <p:ext uri="{BB962C8B-B14F-4D97-AF65-F5344CB8AC3E}">
        <p14:creationId xmlns:p14="http://schemas.microsoft.com/office/powerpoint/2010/main" val="2513608163"/>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awdoo3.com/%D9%85%D8%B8%D8%A7%D9%87%D8%B1_%D8%A7%D9%84%D8%B1%D8%B9%D8%A7%D9%8A%D8%A9_%D8%A7%D9%84%D8%B5%D8%AD%D9%8A%D8%A9" TargetMode="External"/><Relationship Id="rId2" Type="http://schemas.openxmlformats.org/officeDocument/2006/relationships/hyperlink" Target="https://mawdoo3.com/%D8%A5%D9%86%D8%AC%D8%A7%D8%B2%D8%A7%D8%AA_%D8%A7%D9%84%D9%85%D9%84%D9%83_%D8%AD%D8%B3%D9%8A%D9%86_%D8%A8%D9%86_%D8%B7%D9%84%D8%A7%D9%84#cite_note-a59edf52_a77c_4c8d_b7a3_2578d05256b7-1" TargetMode="External"/><Relationship Id="rId1" Type="http://schemas.openxmlformats.org/officeDocument/2006/relationships/slideLayout" Target="../slideLayouts/slideLayout2.xml"/><Relationship Id="rId6" Type="http://schemas.openxmlformats.org/officeDocument/2006/relationships/hyperlink" Target="https://mawdoo3.com/%D8%A5%D9%86%D8%AC%D8%A7%D8%B2%D8%A7%D8%AA_%D8%A7%D9%84%D9%85%D9%84%D9%83_%D8%AD%D8%B3%D9%8A%D9%86_%D8%A8%D9%86_%D8%B7%D9%84%D8%A7%D9%84#cite_note-7bd0b9e3_5d42_43e3_92b5_cdbed0879337-3" TargetMode="External"/><Relationship Id="rId5" Type="http://schemas.openxmlformats.org/officeDocument/2006/relationships/hyperlink" Target="https://mawdoo3.com/%D8%A5%D9%86%D8%AC%D8%A7%D8%B2%D8%A7%D8%AA_%D8%A7%D9%84%D9%85%D9%84%D9%83_%D8%A7%D9%84%D8%AD%D8%B3%D9%8A%D9%86_%D8%A8%D9%86_%D8%B7%D9%84%D8%A7%D9%84_%D9%81%D9%8A_%D9%85%D8%AC%D8%A7%D9%84_%D8%A7%D9%84%D8%AA%D8%B9%D9%84%D9%8A%D9%85" TargetMode="External"/><Relationship Id="rId4" Type="http://schemas.openxmlformats.org/officeDocument/2006/relationships/hyperlink" Target="https://mawdoo3.com/%D8%A5%D9%86%D8%AC%D8%A7%D8%B2%D8%A7%D8%AA_%D8%A7%D9%84%D9%85%D9%84%D9%83_%D8%AD%D8%B3%D9%8A%D9%86_%D8%A8%D9%86_%D8%B7%D9%84%D8%A7%D9%84#cite_note-e8bb2331_aabb_4393_afeb_87bf7e0a108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5A2CC-0AA1-4341-8857-9805A58C2004}"/>
              </a:ext>
            </a:extLst>
          </p:cNvPr>
          <p:cNvSpPr>
            <a:spLocks noGrp="1"/>
          </p:cNvSpPr>
          <p:nvPr>
            <p:ph type="ctrTitle"/>
          </p:nvPr>
        </p:nvSpPr>
        <p:spPr/>
        <p:txBody>
          <a:bodyPr/>
          <a:lstStyle/>
          <a:p>
            <a:r>
              <a:rPr lang="ar-JO" dirty="0"/>
              <a:t>جلالة الملك الحسين بن طلال  </a:t>
            </a:r>
            <a:endParaRPr lang="en-US" dirty="0"/>
          </a:p>
        </p:txBody>
      </p:sp>
      <p:sp>
        <p:nvSpPr>
          <p:cNvPr id="3" name="Subtitle 2">
            <a:extLst>
              <a:ext uri="{FF2B5EF4-FFF2-40B4-BE49-F238E27FC236}">
                <a16:creationId xmlns:a16="http://schemas.microsoft.com/office/drawing/2014/main" id="{2EDDE7FA-09DA-482B-97BC-73BE398537EC}"/>
              </a:ext>
            </a:extLst>
          </p:cNvPr>
          <p:cNvSpPr>
            <a:spLocks noGrp="1"/>
          </p:cNvSpPr>
          <p:nvPr>
            <p:ph type="subTitle" idx="1"/>
          </p:nvPr>
        </p:nvSpPr>
        <p:spPr/>
        <p:txBody>
          <a:bodyPr/>
          <a:lstStyle/>
          <a:p>
            <a:r>
              <a:rPr lang="ar-JO" dirty="0"/>
              <a:t>التربية الوطنية </a:t>
            </a:r>
          </a:p>
          <a:p>
            <a:r>
              <a:rPr lang="ar-JO" dirty="0"/>
              <a:t>ليا حتر </a:t>
            </a:r>
            <a:endParaRPr lang="en-US" dirty="0"/>
          </a:p>
        </p:txBody>
      </p:sp>
    </p:spTree>
    <p:extLst>
      <p:ext uri="{BB962C8B-B14F-4D97-AF65-F5344CB8AC3E}">
        <p14:creationId xmlns:p14="http://schemas.microsoft.com/office/powerpoint/2010/main" val="3789587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20D57D-DB89-41F4-A454-00309AF5945C}"/>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697A11FD-BC9B-4AE9-9A8D-D55112176D1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785870" y="2253353"/>
            <a:ext cx="3760681" cy="3881437"/>
          </a:xfrm>
        </p:spPr>
      </p:pic>
      <p:sp>
        <p:nvSpPr>
          <p:cNvPr id="6" name="TextBox 5">
            <a:extLst>
              <a:ext uri="{FF2B5EF4-FFF2-40B4-BE49-F238E27FC236}">
                <a16:creationId xmlns:a16="http://schemas.microsoft.com/office/drawing/2014/main" id="{68583B8D-EE02-4E8B-A637-5A5946291FA4}"/>
              </a:ext>
            </a:extLst>
          </p:cNvPr>
          <p:cNvSpPr txBox="1"/>
          <p:nvPr/>
        </p:nvSpPr>
        <p:spPr>
          <a:xfrm>
            <a:off x="304800" y="1930400"/>
            <a:ext cx="4850297" cy="4801314"/>
          </a:xfrm>
          <a:prstGeom prst="rect">
            <a:avLst/>
          </a:prstGeom>
          <a:noFill/>
        </p:spPr>
        <p:txBody>
          <a:bodyPr wrap="square" rtlCol="0">
            <a:spAutoFit/>
          </a:bodyPr>
          <a:lstStyle/>
          <a:p>
            <a:r>
              <a:rPr lang="ar-JO" dirty="0"/>
              <a:t>وُلد الملك الحسين في العاصمة الأردنية عمَّان؛ ليكون أكبر أبناء الأمير -آنذاك- طلال بن عبدالله وزوجته زين الشرف بنت جميل. وقد بدأ دراسته في عمّان في الكلية العلمية الإسلامية، بينما أكمل تعليمه في الخارج بالمملكة المتحدة. وبعد أن تولّى الملك طلال حكم المملكة الأردنية الهاشمية عام 1951 م، سُمِّي الحسين وليا لعهد مملكة الأردن. بعد ذلك، عزلَ مجلس النواب الأردني الملك طلال بعد عام من توليه الحكم؛ نظراً لمرضه آنذاك، مما حدا بالمجلس لتعيين مجلس وصاية على العرش حتى يبلغ الحسين السن الدستورية للحكم؛ إذ اعتلى العرش وهو يبلغ من العمر سبعة عشر عاماً فقط، وذلك في الثاني من أيار/مايو من العام 1953 م. وقد حكم الحسين الأردن ذات النظام الملكي الدستوري لأطول مدّةٍ بين أفراد أسرته الذين توّجو ملوكا للأردن أو للعراق منذ 1920 م. </a:t>
            </a:r>
            <a:endParaRPr lang="en-US" dirty="0"/>
          </a:p>
        </p:txBody>
      </p:sp>
    </p:spTree>
    <p:extLst>
      <p:ext uri="{BB962C8B-B14F-4D97-AF65-F5344CB8AC3E}">
        <p14:creationId xmlns:p14="http://schemas.microsoft.com/office/powerpoint/2010/main" val="2146630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B4A06B-555B-4659-939C-C9E3886AE489}"/>
              </a:ext>
            </a:extLst>
          </p:cNvPr>
          <p:cNvSpPr>
            <a:spLocks noGrp="1"/>
          </p:cNvSpPr>
          <p:nvPr>
            <p:ph type="title"/>
          </p:nvPr>
        </p:nvSpPr>
        <p:spPr/>
        <p:txBody>
          <a:bodyPr/>
          <a:lstStyle/>
          <a:p>
            <a:r>
              <a:rPr lang="ar-JO" dirty="0"/>
              <a:t>اهم انجازات الملك الحسين بن طلال </a:t>
            </a:r>
            <a:endParaRPr lang="en-US" dirty="0"/>
          </a:p>
        </p:txBody>
      </p:sp>
      <p:sp>
        <p:nvSpPr>
          <p:cNvPr id="3" name="Content Placeholder 2">
            <a:extLst>
              <a:ext uri="{FF2B5EF4-FFF2-40B4-BE49-F238E27FC236}">
                <a16:creationId xmlns:a16="http://schemas.microsoft.com/office/drawing/2014/main" id="{92994DB1-5ECE-4C6D-94B9-A2F4C4386EF7}"/>
              </a:ext>
            </a:extLst>
          </p:cNvPr>
          <p:cNvSpPr>
            <a:spLocks noGrp="1"/>
          </p:cNvSpPr>
          <p:nvPr>
            <p:ph idx="1"/>
          </p:nvPr>
        </p:nvSpPr>
        <p:spPr/>
        <p:txBody>
          <a:bodyPr/>
          <a:lstStyle/>
          <a:p>
            <a:pPr algn="r"/>
            <a:r>
              <a:rPr lang="ar-JO" b="0" i="0" u="none" strike="noStrike" dirty="0">
                <a:solidFill>
                  <a:srgbClr val="333333"/>
                </a:solidFill>
                <a:effectLst/>
                <a:latin typeface="DroidArabicKufi-Regular"/>
              </a:rPr>
              <a:t>ساهم الملك الحسين -رحمه الله- في صنع العديد من الإنجازات </a:t>
            </a:r>
            <a:r>
              <a:rPr lang="ar-JO" b="0" i="0" u="none" strike="noStrike" dirty="0">
                <a:solidFill>
                  <a:srgbClr val="333333"/>
                </a:solidFill>
                <a:effectLst/>
                <a:latin typeface="&amp;quot"/>
              </a:rPr>
              <a:t>التي شملت النواحي الاجتماعية والاقتصادي بما يخدم الشعب الأردني، ومن إنجازاته ما يأتي:﻿ </a:t>
            </a:r>
          </a:p>
          <a:p>
            <a:pPr algn="r">
              <a:buFont typeface="Arial" panose="020B0604020202020204" pitchFamily="34" charset="0"/>
              <a:buChar char="•"/>
            </a:pPr>
            <a:r>
              <a:rPr lang="ar-JO" b="0" i="0" u="none" strike="noStrike" dirty="0">
                <a:solidFill>
                  <a:srgbClr val="333333"/>
                </a:solidFill>
                <a:effectLst/>
                <a:latin typeface="&amp;quot"/>
              </a:rPr>
              <a:t>النهضة في مختلف القطاعات الصناعية والسياسية والاقتصادية والتي تخدم الحالة الاجتماعية للمواطنين، والتي تُساعد في تعزيز رفاهية الشعب وتحسين المستوى المعيشي للمواطنين.</a:t>
            </a:r>
            <a:r>
              <a:rPr lang="ar-JO" b="0" i="0" u="none" strike="noStrike" baseline="30000" dirty="0">
                <a:solidFill>
                  <a:srgbClr val="185C91"/>
                </a:solidFill>
                <a:effectLst/>
                <a:latin typeface="&amp;quot"/>
                <a:hlinkClick r:id="rId2"/>
              </a:rPr>
              <a:t>[١]</a:t>
            </a:r>
            <a:endParaRPr lang="ar-JO" b="0" i="0" u="none" strike="noStrike" dirty="0">
              <a:solidFill>
                <a:srgbClr val="333333"/>
              </a:solidFill>
              <a:effectLst/>
              <a:latin typeface="&amp;quot"/>
            </a:endParaRPr>
          </a:p>
          <a:p>
            <a:pPr algn="r">
              <a:buFont typeface="Arial" panose="020B0604020202020204" pitchFamily="34" charset="0"/>
              <a:buChar char="•"/>
            </a:pPr>
            <a:r>
              <a:rPr lang="ar-JO" b="0" i="0" u="none" strike="noStrike" dirty="0">
                <a:solidFill>
                  <a:srgbClr val="333333"/>
                </a:solidFill>
                <a:effectLst/>
                <a:latin typeface="&amp;quot"/>
              </a:rPr>
              <a:t>زيادة جودة الخدمات المُقدمة للمواطنين واتساع دائرة تغطيتها بحيث تصبح موفرة وتشمل جميع المواطنين، وتضم هذه الخدمات </a:t>
            </a:r>
            <a:r>
              <a:rPr lang="ar-JO" b="0" i="0" u="none" strike="noStrike" dirty="0">
                <a:solidFill>
                  <a:srgbClr val="185C91"/>
                </a:solidFill>
                <a:effectLst/>
                <a:latin typeface="&amp;quot"/>
                <a:hlinkClick r:id="rId3"/>
              </a:rPr>
              <a:t>الرعاية الصحية</a:t>
            </a:r>
            <a:r>
              <a:rPr lang="ar-JO" b="0" i="0" u="none" strike="noStrike" dirty="0">
                <a:solidFill>
                  <a:srgbClr val="333333"/>
                </a:solidFill>
                <a:effectLst/>
                <a:latin typeface="&amp;quot"/>
              </a:rPr>
              <a:t> والخدمات الأساسية كالمياه والكهرباء وغيرها؛ إذ كانت تتوفر لنسبة قليلة من السكان بشكل مثالي بحيث لا تتجاوز النسبة 10%، ثم ارتقت وتوسعت إلى حد بعيد لتشمل نسبة 99% من المواطنين اليوم بفضل جهود الملك الراحل.﻿</a:t>
            </a:r>
            <a:r>
              <a:rPr lang="ar-JO" b="0" i="0" u="none" strike="noStrike" baseline="30000" dirty="0">
                <a:solidFill>
                  <a:srgbClr val="185C91"/>
                </a:solidFill>
                <a:effectLst/>
                <a:latin typeface="&amp;quot"/>
                <a:hlinkClick r:id="rId4"/>
              </a:rPr>
              <a:t>[٢]</a:t>
            </a:r>
            <a:endParaRPr lang="ar-JO" b="0" i="0" u="none" strike="noStrike" dirty="0">
              <a:solidFill>
                <a:srgbClr val="333333"/>
              </a:solidFill>
              <a:effectLst/>
              <a:latin typeface="&amp;quot"/>
            </a:endParaRPr>
          </a:p>
          <a:p>
            <a:pPr algn="r"/>
            <a:r>
              <a:rPr lang="ar-JO" b="0" i="0" u="none" strike="noStrike" dirty="0">
                <a:solidFill>
                  <a:srgbClr val="333333"/>
                </a:solidFill>
                <a:effectLst/>
                <a:latin typeface="DroidArabicKufi-Regular"/>
              </a:rPr>
              <a:t>التأكيد على التقدم الأكاديمي </a:t>
            </a:r>
            <a:r>
              <a:rPr lang="ar-JO" b="0" i="0" u="none" strike="noStrike" dirty="0">
                <a:solidFill>
                  <a:srgbClr val="185C91"/>
                </a:solidFill>
                <a:effectLst/>
                <a:latin typeface="&amp;quot"/>
                <a:hlinkClick r:id="rId5"/>
              </a:rPr>
              <a:t>وتعزيز التعليم</a:t>
            </a:r>
            <a:r>
              <a:rPr lang="ar-JO" b="0" i="0" u="none" strike="noStrike" dirty="0">
                <a:solidFill>
                  <a:srgbClr val="333333"/>
                </a:solidFill>
                <a:effectLst/>
                <a:latin typeface="DroidArabicKufi-Regular"/>
              </a:rPr>
              <a:t> إذ ارتفعت نسبة السكان المتعلمين في الأردن إلى من 33% إلى 85.5% في عام 1996م. </a:t>
            </a:r>
            <a:r>
              <a:rPr lang="ar-JO" b="0" i="0" u="none" strike="noStrike" baseline="30000" dirty="0">
                <a:solidFill>
                  <a:srgbClr val="185C91"/>
                </a:solidFill>
                <a:effectLst/>
                <a:latin typeface="&amp;quot"/>
                <a:hlinkClick r:id="rId6"/>
              </a:rPr>
              <a:t>[٣]</a:t>
            </a:r>
            <a:endParaRPr lang="en-US" dirty="0"/>
          </a:p>
        </p:txBody>
      </p:sp>
    </p:spTree>
    <p:extLst>
      <p:ext uri="{BB962C8B-B14F-4D97-AF65-F5344CB8AC3E}">
        <p14:creationId xmlns:p14="http://schemas.microsoft.com/office/powerpoint/2010/main" val="113258636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TM02900688[[fn=Facet]]</Template>
  <TotalTime>14</TotalTime>
  <Words>298</Words>
  <Application>Microsoft Office PowerPoint</Application>
  <PresentationFormat>Widescreen</PresentationFormat>
  <Paragraphs>9</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&amp;quot</vt:lpstr>
      <vt:lpstr>Arial</vt:lpstr>
      <vt:lpstr>DroidArabicKufi-Regular</vt:lpstr>
      <vt:lpstr>Trebuchet MS</vt:lpstr>
      <vt:lpstr>Wingdings 3</vt:lpstr>
      <vt:lpstr>Facet</vt:lpstr>
      <vt:lpstr>جلالة الملك الحسين بن طلال  </vt:lpstr>
      <vt:lpstr>PowerPoint Presentation</vt:lpstr>
      <vt:lpstr>اهم انجازات الملك الحسين بن طلال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جلالة الملك الحسين بن طلال  </dc:title>
  <dc:creator>zeina hattar</dc:creator>
  <cp:lastModifiedBy>zeina hattar</cp:lastModifiedBy>
  <cp:revision>1</cp:revision>
  <dcterms:created xsi:type="dcterms:W3CDTF">2022-11-26T16:31:05Z</dcterms:created>
  <dcterms:modified xsi:type="dcterms:W3CDTF">2022-11-26T16:45:54Z</dcterms:modified>
</cp:coreProperties>
</file>