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32FD-79D8-14BB-B227-780F10AD9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3051C-750D-231E-7F14-22F3270A2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C02BB-7507-0218-86E4-B790B1D1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EC808-15B5-38CB-8BDB-4409DA3A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19862-A0AF-7E1F-D5EF-A03888B5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5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D35C-BFF8-D0E4-2603-A1B21F92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B32672-8CE9-D44C-2282-AD2A6A201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866B5-E2A2-6435-ADEA-26075130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043EA-B7C7-9547-6763-F9714236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CF69F-EBAB-6F28-E7C5-DD592072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2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DB6233-9962-1121-E711-02E1D3E7E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3BC70-FE2D-0FE3-75CF-39F8F4A39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44EEB-CD88-FF76-EAC9-25272E0D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9B46B-7DBF-F12D-A0C5-C142EF21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D095A-5C94-02C3-31C0-17F1D694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8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44D2-0164-D59C-A427-22719ABBC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5217-AC85-1A53-121C-E51EE312E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21D3-6311-ABE6-5D26-AF8C8E3CC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C7187-7648-AEC8-0034-54C2F2F4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D19DE-B19C-2939-11AC-29567302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3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15D3-52F3-626B-6857-F697BB088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2070F-618F-0895-05A5-2C799435E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BF032-D3DF-509D-124E-ED22D445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7338C-5F08-D2E4-CAA0-55BC7C544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8837D-1C35-B641-EF92-5F4ECB97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0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F0906-8073-6859-9DE1-869AABB2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4A399-9A5D-15D0-DD26-1C7FE7B23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2BE1F-3672-72A2-B7B8-7108E0811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EB22E-90C8-E10A-066D-AD14CDCB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37152-E96F-D43D-A68E-164929EA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5A24F-86A4-DC81-789E-660206F4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C047-48D5-5795-BAE1-D21206B2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04B0C-1CDA-D99A-2A16-B99E06B5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99C245-14BF-3E1E-B2EC-43ECEB3B9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9E812-7FBB-43D3-4F6F-3ED3050C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75CAB4-14F5-CB90-F4C3-B1FEAE2EA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EA296-CD5F-03CC-18DE-61EECF6E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3F5015-83C3-F00D-ED7B-1880B051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36BA25-1A1B-0C0B-1744-746ED67C7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6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2374D-AA7F-6D98-4C11-02692F691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BF1CCB-ED18-3145-B78C-84D7D19F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68ED5-D7F6-01E1-ED6E-3453787F5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D2DF7-84E2-D8B0-909A-C2002DDD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E665FA-F603-BCD2-A9F6-7CFA6457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3B5DEF-FE7F-F686-A251-A1E823DD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BFA46-ADF2-5006-FA97-0CD2A001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BC2C0-B915-3B28-9E8F-6801311E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6529C-789E-809F-0006-B32346176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D356AF-A925-4A49-0FF2-5E43F8EE2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A0C03-213E-2C6F-7C8F-64EF6F63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583EA-2CAD-8369-4CBF-5019BB48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30133-6217-A875-8EE2-097835CF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9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715FB-7157-098B-25F3-D678C6DF0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9CE6F4-BF90-AC8A-074E-1CE4002B2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78DB7-462B-C1D2-8873-7099F9D9A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B38E3-2DDD-A58B-172A-2D8D6C1B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7A931-A2DA-1A5E-3347-0E3F2F58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7A078-57C7-53AA-159F-C8A808FD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BAF29-4A4F-9B34-C7C9-7547BF4ED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5784-2D51-F00C-F8BF-170309A88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2AF56-5E40-7EAB-219D-046E08CCC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EB04-FD9A-2449-BA40-25DD60216A65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11CD1-D8E3-049D-70A5-46BF9EDEA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30B57-727F-08CF-AE85-4869356F6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05EAE-A734-7643-BDDE-E43D4BC5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6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m.wikipedia.org/wiki/%D8%B7%D9%84%D8%A7%D9%84_%D8%A8%D9%86_%D8%B9%D8%A8%D8%AF_%D8%A7%D9%84%D9%84%D9%87_%D8%A8%D9%86_%D8%A7%D9%84%D8%AD%D8%B3%D9%8A%D9%86" TargetMode="External" /><Relationship Id="rId2" Type="http://schemas.openxmlformats.org/officeDocument/2006/relationships/hyperlink" Target="https://ar.m.wikipedia.org/wiki/%D8%B9%D9%85%D8%A7%D9%86_(%D9%85%D8%AF%D9%8A%D9%86%D8%A9)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ar.m.wikipedia.org/wiki/%D8%A7%D9%84%D9%83%D9%84%D9%8A%D8%A9_%D8%A7%D9%84%D8%B9%D9%84%D9%85%D9%8A%D8%A9_%D8%A7%D9%84%D8%A5%D8%B3%D9%84%D8%A7%D9%85%D9%8A%D8%A9" TargetMode="Externa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A23E4-1DCA-4871-C1BA-C6F1CA07A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2690" y="167622"/>
            <a:ext cx="8594912" cy="1062784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dirty="0" err="1"/>
              <a:t>جلالة</a:t>
            </a:r>
            <a:r>
              <a:rPr lang="en-GB" dirty="0"/>
              <a:t> </a:t>
            </a:r>
            <a:r>
              <a:rPr lang="en-GB" dirty="0" err="1"/>
              <a:t>الملك</a:t>
            </a:r>
            <a:r>
              <a:rPr lang="en-GB" dirty="0"/>
              <a:t> </a:t>
            </a:r>
            <a:r>
              <a:rPr lang="en-GB" dirty="0" err="1"/>
              <a:t>الحسين</a:t>
            </a:r>
            <a:r>
              <a:rPr lang="en-GB" dirty="0"/>
              <a:t>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95B71F-7EE8-A7B1-BE41-009291BF9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002" y="1163171"/>
            <a:ext cx="3669996" cy="54778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0F63D9-1734-874E-35AE-1D7C8989F07B}"/>
              </a:ext>
            </a:extLst>
          </p:cNvPr>
          <p:cNvSpPr txBox="1"/>
          <p:nvPr/>
        </p:nvSpPr>
        <p:spPr>
          <a:xfrm>
            <a:off x="5180479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57F0A8-DB33-B1AD-C945-A30539ED1649}"/>
              </a:ext>
            </a:extLst>
          </p:cNvPr>
          <p:cNvSpPr txBox="1"/>
          <p:nvPr/>
        </p:nvSpPr>
        <p:spPr>
          <a:xfrm>
            <a:off x="8280025" y="2359443"/>
            <a:ext cx="3371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/>
              <a:t>لقب</a:t>
            </a:r>
            <a:r>
              <a:rPr lang="en-GB" sz="3600" dirty="0"/>
              <a:t> </a:t>
            </a:r>
            <a:r>
              <a:rPr lang="en-GB" sz="3600" dirty="0" err="1"/>
              <a:t>جلالة</a:t>
            </a:r>
            <a:r>
              <a:rPr lang="en-GB" sz="3600" dirty="0"/>
              <a:t> </a:t>
            </a:r>
            <a:r>
              <a:rPr lang="en-GB" sz="3600" dirty="0" err="1"/>
              <a:t>الملك</a:t>
            </a:r>
            <a:r>
              <a:rPr lang="en-GB" sz="3600" dirty="0"/>
              <a:t> </a:t>
            </a:r>
            <a:r>
              <a:rPr lang="en-GB" sz="3600" dirty="0" err="1"/>
              <a:t>الحسين</a:t>
            </a:r>
            <a:r>
              <a:rPr lang="en-GB" sz="3600" dirty="0"/>
              <a:t>، </a:t>
            </a:r>
            <a:r>
              <a:rPr lang="en-GB" sz="3600" dirty="0" err="1"/>
              <a:t>طيب</a:t>
            </a:r>
            <a:r>
              <a:rPr lang="en-GB" sz="3600" dirty="0"/>
              <a:t> </a:t>
            </a:r>
            <a:r>
              <a:rPr lang="en-GB" sz="3600" dirty="0" err="1"/>
              <a:t>الله</a:t>
            </a:r>
            <a:r>
              <a:rPr lang="en-GB" sz="3600" dirty="0"/>
              <a:t> </a:t>
            </a:r>
            <a:r>
              <a:rPr lang="en-GB" sz="3600" dirty="0" err="1"/>
              <a:t>ثراه</a:t>
            </a:r>
            <a:r>
              <a:rPr lang="en-GB" sz="3600" dirty="0"/>
              <a:t> </a:t>
            </a:r>
            <a:r>
              <a:rPr lang="en-GB" sz="3600" dirty="0" err="1"/>
              <a:t>بالملك</a:t>
            </a:r>
            <a:r>
              <a:rPr lang="en-GB" sz="3600" dirty="0"/>
              <a:t> </a:t>
            </a:r>
            <a:r>
              <a:rPr lang="en-GB" sz="3600" dirty="0" err="1"/>
              <a:t>الباني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969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2311-84B3-305C-2397-DF5EEECB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نبذة</a:t>
            </a:r>
            <a:r>
              <a:rPr lang="en-GB" dirty="0"/>
              <a:t> </a:t>
            </a:r>
            <a:r>
              <a:rPr lang="en-GB" dirty="0" err="1"/>
              <a:t>عن</a:t>
            </a:r>
            <a:r>
              <a:rPr lang="en-GB" dirty="0"/>
              <a:t> </a:t>
            </a:r>
            <a:r>
              <a:rPr lang="en-GB" dirty="0" err="1"/>
              <a:t>حياته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69588-891A-ED94-DB20-D21E3ADFF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2356784"/>
            <a:ext cx="10659035" cy="3203575"/>
          </a:xfrm>
        </p:spPr>
        <p:txBody>
          <a:bodyPr>
            <a:normAutofit/>
          </a:bodyPr>
          <a:lstStyle/>
          <a:p>
            <a:pPr algn="r" rtl="1"/>
            <a:r>
              <a:rPr lang="ar-AE" sz="4400" kern="1200" dirty="0">
                <a:solidFill>
                  <a:srgbClr val="000000"/>
                </a:solidFill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AE" sz="4400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</a:rPr>
              <a:t>ُلد الملك الحسين في العاصمة الأردنية </a:t>
            </a:r>
            <a:r>
              <a:rPr lang="ar-AE" sz="4400" strike="noStrike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عمَّا</a:t>
            </a:r>
            <a:r>
              <a:rPr lang="en-GB" sz="4400" strike="noStrike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ن </a:t>
            </a:r>
            <a:r>
              <a:rPr lang="en-GB" sz="4400" strike="noStrike" kern="1200" dirty="0" err="1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عام</a:t>
            </a:r>
            <a:r>
              <a:rPr lang="en-GB" sz="4400" strike="noStrike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4400" strike="noStrike" kern="1200" dirty="0" err="1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سنة</a:t>
            </a:r>
            <a:r>
              <a:rPr lang="en-GB" sz="4400" strike="noStrike" kern="120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4400" strike="noStrike" kern="120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</a:rPr>
              <a:t>١٩٣٩</a:t>
            </a:r>
            <a:r>
              <a:rPr lang="ar-AE" sz="4400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</a:rPr>
              <a:t>؛ ليكون أكبر أبناء الأمير -آنذاك طلال بن</a:t>
            </a:r>
            <a:r>
              <a:rPr lang="ar-AE" sz="4400" strike="noStrike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عبدالله</a:t>
            </a:r>
            <a:r>
              <a:rPr lang="ar-AE" sz="4400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</a:rPr>
              <a:t> وقد بدأ دراسته في عمّان في </a:t>
            </a:r>
            <a:r>
              <a:rPr lang="ar-AE" sz="4400" strike="noStrike" kern="1200" dirty="0">
                <a:effectLst/>
                <a:latin typeface="-apple-system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الكلية العلمية الإسلامية</a:t>
            </a:r>
            <a:endParaRPr lang="en-GB" sz="4400" dirty="0">
              <a:latin typeface="-apple-system"/>
            </a:endParaRPr>
          </a:p>
          <a:p>
            <a:pPr marL="0" indent="0" algn="l" rtl="1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1356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DAD9D-B0D5-65AA-EEBE-A8EAB7019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أهم إنجازات الملك الحسين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4DB51-96B2-2876-9E11-593A876A7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4400" dirty="0"/>
              <a:t>
ارتفاع نسبة التعليم ومستوى المعيشية</a:t>
            </a:r>
          </a:p>
          <a:p>
            <a:pPr marL="0" indent="0" algn="r" rtl="1">
              <a:buNone/>
            </a:pPr>
            <a:r>
              <a:rPr lang="ar-SA" sz="4400" dirty="0"/>
              <a:t>تعريب الجيش</a:t>
            </a:r>
          </a:p>
          <a:p>
            <a:pPr marL="0" indent="0" algn="r" rtl="1">
              <a:buNone/>
            </a:pPr>
            <a:r>
              <a:rPr lang="ar-SA" sz="4400" dirty="0"/>
              <a:t>توطيد علاقات الاردن الخارجية</a:t>
            </a:r>
          </a:p>
          <a:p>
            <a:pPr marL="0" indent="0" algn="r" rtl="1">
              <a:buNone/>
            </a:pPr>
            <a:r>
              <a:rPr lang="ar-SA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022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6BB86-D8A7-C9AE-84A1-F512EF8F3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من اهم أقوال جلالة الملك الحسين طيب الله ثراهم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C5CF3-9C7B-A2E0-46CD-34051FA38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6600" dirty="0"/>
              <a:t>الإنسان أغلى ما نملك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2333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جلالة الملك الحسين </vt:lpstr>
      <vt:lpstr>نبذة عن حياته</vt:lpstr>
      <vt:lpstr>أهم إنجازات الملك الحسين</vt:lpstr>
      <vt:lpstr>من اهم أقوال جلالة الملك الحسين طيب الله ثراهم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Samih khalil</dc:creator>
  <cp:lastModifiedBy>Samih khalil</cp:lastModifiedBy>
  <cp:revision>4</cp:revision>
  <dcterms:created xsi:type="dcterms:W3CDTF">2022-11-26T15:41:45Z</dcterms:created>
  <dcterms:modified xsi:type="dcterms:W3CDTF">2022-11-26T16:26:58Z</dcterms:modified>
</cp:coreProperties>
</file>