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96A22-2810-03FE-6BFB-6C58E080FA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/>
              <a:t>définitions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A736A-CF20-1A98-B08F-AD77826264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Jumana imseeh</a:t>
            </a:r>
          </a:p>
        </p:txBody>
      </p:sp>
    </p:spTree>
    <p:extLst>
      <p:ext uri="{BB962C8B-B14F-4D97-AF65-F5344CB8AC3E}">
        <p14:creationId xmlns:p14="http://schemas.microsoft.com/office/powerpoint/2010/main" val="94601107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7F302-A4A1-A8B5-703E-F33D08F14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47917"/>
            <a:ext cx="10494497" cy="716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Fort :</a:t>
            </a:r>
            <a:r>
              <a:rPr lang="fr-FR" sz="4800" dirty="0"/>
              <a:t> Qui a de la vigueur, de la force physique, qui est robuste, solide.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Beau :Qui suscite un plaisir esthétique d'ordre visuel ou auditif.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Grand :Dont les dimensions dépassent la moyenne de sa catégorie.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6916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CE0CD-E91D-2B35-E6DF-DC8DC868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2" y="0"/>
            <a:ext cx="10131425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/>
              <a:t>Gros :Qui est plus large que la moyenne ou que le reste du corps.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Rapide :Qui coule avec une grande vitesse.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Jeune :Qui est peu avancé en âge. 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1981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F766A-729B-C866-60BF-CC286D65D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161365"/>
            <a:ext cx="10521391" cy="6481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/>
              <a:t>Froid</a:t>
            </a:r>
            <a:r>
              <a:rPr lang="en-US" sz="4800" dirty="0"/>
              <a:t> :</a:t>
            </a:r>
            <a:r>
              <a:rPr lang="fr-FR" sz="4800" dirty="0"/>
              <a:t>Où les températures sont peu élevées.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Chaud :où la température atmosphérique est relativement élevée. 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Vide :Où il n'y en a pas.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9765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F7D85-BD7B-EDF2-73F2-369E135E1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47" y="833717"/>
            <a:ext cx="10346580" cy="6669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Petit :</a:t>
            </a:r>
            <a:r>
              <a:rPr lang="fr-FR" sz="4800" dirty="0"/>
              <a:t>Qui a des dimensions moindres que la taille, les dimensions moyennes. 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Lent :Qui est long à se faire, à se réaliser, à atteindre son but. 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Laid :Dont l'aspect heurte le sens esthétique. 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186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740CC-D0C9-843F-7260-E634E3BF6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9" y="793376"/>
            <a:ext cx="10534838" cy="64680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Maigre : </a:t>
            </a:r>
            <a:r>
              <a:rPr lang="fr-FR" sz="4800" dirty="0"/>
              <a:t>Qui a peu de chair et de graisse sur les os. 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Propre :Qui est soigneux, qui entretient les objets, les lieux qui l'entourent.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Bon :présente des qualités supérieures à la moyenne. 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286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CAB38-9AED-A550-FC0B-9FB275412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1707776"/>
            <a:ext cx="10602073" cy="50560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 err="1"/>
              <a:t>heureux</a:t>
            </a:r>
            <a:r>
              <a:rPr lang="en-US" sz="4800" dirty="0"/>
              <a:t> :</a:t>
            </a:r>
            <a:r>
              <a:rPr lang="fr-FR" sz="4800" dirty="0"/>
              <a:t>Qui jouit du bonheur.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Difficile :Qui constitue une épreuve ; pénible, dur.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Mauvais :Qui comporte des erreurs, n'est pas conforme à la norme.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16500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C845F-2059-641C-ACD6-CEFEBB780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389965"/>
            <a:ext cx="10131425" cy="5401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/>
              <a:t>Lourd</a:t>
            </a:r>
            <a:r>
              <a:rPr lang="en-US" sz="4800" dirty="0"/>
              <a:t> :</a:t>
            </a:r>
            <a:r>
              <a:rPr lang="fr-FR" sz="4800" dirty="0"/>
              <a:t>Dont la densité est relativement élevée ou plus élevée qu'une autre. </a:t>
            </a:r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r>
              <a:rPr lang="fr-FR" sz="4800" dirty="0"/>
              <a:t>Triste </a:t>
            </a:r>
            <a:r>
              <a:rPr lang="en-US" sz="4800" dirty="0"/>
              <a:t>:Qui </a:t>
            </a:r>
            <a:r>
              <a:rPr lang="en-US" sz="4800" dirty="0" err="1"/>
              <a:t>éprouve</a:t>
            </a:r>
            <a:r>
              <a:rPr lang="en-US" sz="4800" dirty="0"/>
              <a:t> du chagrin.</a:t>
            </a:r>
            <a:endParaRPr lang="fr-FR" sz="4800" dirty="0"/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endParaRPr lang="fr-FR" sz="4800" dirty="0"/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0663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64</TotalTime>
  <Words>243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définitions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définitions</dc:title>
  <dc:creator>Bshara Imseeh</dc:creator>
  <cp:lastModifiedBy>Bshara Imseeh</cp:lastModifiedBy>
  <cp:revision>3</cp:revision>
  <dcterms:created xsi:type="dcterms:W3CDTF">2022-11-25T11:03:24Z</dcterms:created>
  <dcterms:modified xsi:type="dcterms:W3CDTF">2022-11-26T16:16:18Z</dcterms:modified>
</cp:coreProperties>
</file>