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3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58D3E-F63B-6BD2-86B5-9EA294826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12CC8-C6AA-8BB0-3016-20ADCB4B0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DDE84-15AF-2E92-A5E8-9BA72EF3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3FE2-544B-4517-B430-38FC16E54B1B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8673A-33C4-738B-3F3F-0B6F8588F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62716-835B-07C6-BFE8-F28341F3E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A42-55E4-4D20-8C5E-57B88884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12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FF8C-497F-C6E5-7C59-8ACEF6C1D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2EB81-62DD-CE79-5944-CBEE35BB2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469A3-3EA7-EBA8-A8CB-62D48471D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3FE2-544B-4517-B430-38FC16E54B1B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C6E89-BFDD-588D-A6B6-789FBC58F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A1E6C-5967-E18D-6935-0192C407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A42-55E4-4D20-8C5E-57B88884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29B034-1B1E-F11C-69E2-C3A40A7F7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16343-3256-A774-7BB6-E89764660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3C010-20C5-BD43-2965-27A1314C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3FE2-544B-4517-B430-38FC16E54B1B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9F34E-90F0-C284-CB46-7A952DEF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0ED32-B692-D185-B9FC-80FDCE7C8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A42-55E4-4D20-8C5E-57B88884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82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C887F-55F2-F906-2F4A-E3993ABF6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A141D-324A-34C1-A739-261D141D4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29CC8-016D-E7F4-04BA-0B90FF6FD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3FE2-544B-4517-B430-38FC16E54B1B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1D837-FAFF-35CF-C55E-13B12AEDC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B5250-C8C2-7916-4AF9-138CF845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A42-55E4-4D20-8C5E-57B88884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367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93682-8FE6-344E-0878-88AEFED3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33FF2-8B42-20EF-4698-7AD9A4F6B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1171E-307B-07C5-D7C0-91878682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3FE2-544B-4517-B430-38FC16E54B1B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5F0D9-CCB3-8129-5C49-C3316E30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4F288-7DE3-3952-6621-74FD8A72C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A42-55E4-4D20-8C5E-57B88884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0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28B3-F01F-56B6-DBEE-F72F66B5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53714-C8EC-7C9B-6979-E91E8F1D1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39816-E13E-8373-3719-905F57C48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1CD0B-ED5A-29FF-9ABC-BEE6EA07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3FE2-544B-4517-B430-38FC16E54B1B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6AE30-4E93-B17E-2ABA-6349FD662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519F7-21DD-B007-0399-16935BFA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A42-55E4-4D20-8C5E-57B88884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3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B4A24-3EB2-C387-65A7-C631E7EF6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A2DD8-FF3C-6DD6-2901-37BD25BEC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4825C-6259-F0A0-6883-721D218C7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F1A4D-FE92-0FC4-4DAE-70A36CB3D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88DC62-5CBD-8480-EF79-B6B2647813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BED1BC-41D6-715E-BC86-5A38E59A5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3FE2-544B-4517-B430-38FC16E54B1B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474095-260F-9466-749F-3CB3C5EC4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74050B-E777-3601-7E7F-C89DD520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A42-55E4-4D20-8C5E-57B88884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01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F5A6-11BD-1553-4893-15F4F3968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59C9B2-4E2F-17FD-996F-3567EF255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3FE2-544B-4517-B430-38FC16E54B1B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FD813-FB6D-0370-F5AD-8F54C85C3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BFD1F-B0E6-4A16-5AC6-CFFB71D1F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A42-55E4-4D20-8C5E-57B88884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69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0D605A-3204-0FC9-6AA8-08425ECF1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3FE2-544B-4517-B430-38FC16E54B1B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C98347-37C4-9618-9996-4B3E4E84F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0EFF5-B2C9-FC76-E1E9-06CB51D15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A42-55E4-4D20-8C5E-57B88884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52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64F94-A732-ECC9-D28C-B52E757E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6FCD1-D95D-2623-703C-09F4C9434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2C380-2893-A0BC-94D5-889C0826E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D0515-BEEB-0BDF-1E5F-789E6F4F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3FE2-544B-4517-B430-38FC16E54B1B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55A6D-2014-23B9-E1DB-A21158747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0868C-B31B-5894-8A34-5AC1A283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A42-55E4-4D20-8C5E-57B88884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04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1AE39-F8C1-05A2-7965-48ED527A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95ABAA-4310-48C1-F30B-611A0F26C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6B2F8-C06B-9566-611E-FFB83F3F2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5FDB9-2C0E-C70A-71DA-6474A83DC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3FE2-544B-4517-B430-38FC16E54B1B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98E64-53B4-3CF8-3DD5-FD91C8FF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17F8F-4435-E909-AC1A-D4C4C734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A42-55E4-4D20-8C5E-57B88884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13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776841-5457-608D-6823-96E85C7E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1DC84-6B6C-0673-E5EB-9CF99F021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DA00C-E0B1-8254-3438-0DACF477F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83FE2-544B-4517-B430-38FC16E54B1B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03475-D6C2-3361-B8DA-8C418E0F7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C574A-4C09-E900-2C50-F00E45C5B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1FA42-55E4-4D20-8C5E-57B88884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59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9A941-EABC-29DF-E133-08D1840D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6639"/>
            <a:ext cx="9144000" cy="2387600"/>
          </a:xfrm>
        </p:spPr>
        <p:txBody>
          <a:bodyPr>
            <a:normAutofit/>
          </a:bodyPr>
          <a:lstStyle/>
          <a:p>
            <a:r>
              <a:rPr lang="ar-JO" sz="6700" b="1" dirty="0"/>
              <a:t>الْمَلِك حُسين بِن طلال</a:t>
            </a:r>
            <a:br>
              <a:rPr lang="en-GB" dirty="0"/>
            </a:br>
            <a:r>
              <a:rPr lang="ar-JO" sz="3600" b="1" dirty="0"/>
              <a:t>1935-1999</a:t>
            </a:r>
            <a:br>
              <a:rPr lang="ar-JO" b="1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6F59DE-97EA-1C9A-DC92-5BD9D8DC7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09" y="5111864"/>
            <a:ext cx="2588068" cy="1655762"/>
          </a:xfrm>
        </p:spPr>
        <p:txBody>
          <a:bodyPr>
            <a:normAutofit/>
          </a:bodyPr>
          <a:lstStyle/>
          <a:p>
            <a:endParaRPr lang="ar-JO" sz="2800" b="1" dirty="0"/>
          </a:p>
          <a:p>
            <a:r>
              <a:rPr lang="ar-JO" sz="2800" b="1" dirty="0"/>
              <a:t>عُمَر بطاينة </a:t>
            </a:r>
          </a:p>
          <a:p>
            <a:r>
              <a:rPr lang="ar-JO" sz="2800" b="1" dirty="0"/>
              <a:t>خامس ه</a:t>
            </a:r>
            <a:endParaRPr lang="en-GB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73D7D-2F7A-13EC-A4D4-E1984DB01B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5445" y="1867707"/>
            <a:ext cx="5070040" cy="5070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36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8339-4500-6A3B-0E5E-0512F568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sz="4800" b="1" dirty="0"/>
              <a:t>نَبْذة عَنْ حَياتِهِ</a:t>
            </a:r>
            <a:endParaRPr lang="en-GB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F51D5-4AD5-47BF-4BC4-9DDF030F9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b="1" dirty="0">
                <a:solidFill>
                  <a:srgbClr val="202122"/>
                </a:solidFill>
                <a:latin typeface="Arial" panose="020B0604020202020204" pitchFamily="34" charset="0"/>
              </a:rPr>
              <a:t>الحُسين بن طلال بن عبد الله الأوّل الهاشمي</a:t>
            </a:r>
            <a:endParaRPr lang="en-GB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r" rtl="1"/>
            <a:endParaRPr lang="ar-JO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r" rtl="1"/>
            <a:r>
              <a:rPr lang="ar-JO" b="1" dirty="0">
                <a:solidFill>
                  <a:srgbClr val="202122"/>
                </a:solidFill>
                <a:latin typeface="Arial" panose="020B0604020202020204" pitchFamily="34" charset="0"/>
              </a:rPr>
              <a:t> وُلِدَ في عمَّان في عام 1935</a:t>
            </a:r>
            <a:endParaRPr lang="en-GB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r" rtl="1"/>
            <a:endParaRPr lang="ar-JO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r" rtl="1"/>
            <a:r>
              <a:rPr lang="ar-JO" b="1" dirty="0">
                <a:solidFill>
                  <a:srgbClr val="202122"/>
                </a:solidFill>
                <a:latin typeface="Arial" panose="020B0604020202020204" pitchFamily="34" charset="0"/>
              </a:rPr>
              <a:t>بدأ دراسته في عمَّان ثمَّ في بريطانيا</a:t>
            </a:r>
            <a:endParaRPr lang="en-GB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r" rtl="1"/>
            <a:endParaRPr lang="ar-JO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r" rtl="1"/>
            <a:r>
              <a:rPr lang="ar-JO" b="1" dirty="0">
                <a:solidFill>
                  <a:srgbClr val="202122"/>
                </a:solidFill>
                <a:latin typeface="Arial" panose="020B0604020202020204" pitchFamily="34" charset="0"/>
              </a:rPr>
              <a:t> لقبُهُ "المَلِك الباني" وهو ثالث ملوك المملكة الاردنيّة الهاشميّة. </a:t>
            </a:r>
          </a:p>
        </p:txBody>
      </p:sp>
      <p:pic>
        <p:nvPicPr>
          <p:cNvPr id="4" name="Picture 14" descr="جلالة المغفور له الملك الحسين بن طلال المعظم | مركز التوثيق الملكي الأردني  الهاشمي">
            <a:extLst>
              <a:ext uri="{FF2B5EF4-FFF2-40B4-BE49-F238E27FC236}">
                <a16:creationId xmlns:a16="http://schemas.microsoft.com/office/drawing/2014/main" id="{A985A104-223B-D410-7C27-89756060A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8" y="264282"/>
            <a:ext cx="2109500" cy="2966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الحسين بن طلال - ويكيبيديا">
            <a:extLst>
              <a:ext uri="{FF2B5EF4-FFF2-40B4-BE49-F238E27FC236}">
                <a16:creationId xmlns:a16="http://schemas.microsoft.com/office/drawing/2014/main" id="{0F4CC57E-3138-D081-9737-9819EBF10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753" y="2049925"/>
            <a:ext cx="2095500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جلالة المغفور له الملك الحسين بن طلال المعظم | مركز التوثيق الملكي الأردني  الهاشمي">
            <a:extLst>
              <a:ext uri="{FF2B5EF4-FFF2-40B4-BE49-F238E27FC236}">
                <a16:creationId xmlns:a16="http://schemas.microsoft.com/office/drawing/2014/main" id="{C5E5845E-04A9-472D-E3A6-576FC37FF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8" y="3616602"/>
            <a:ext cx="2055553" cy="3094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77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8339-4500-6A3B-0E5E-0512F568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sz="4800" b="1" dirty="0"/>
              <a:t>نَبْذة عن حياتِهِ</a:t>
            </a:r>
            <a:endParaRPr lang="en-GB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F51D5-4AD5-47BF-4BC4-9DDF030F9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130" y="1825625"/>
            <a:ext cx="5367670" cy="4351338"/>
          </a:xfrm>
        </p:spPr>
        <p:txBody>
          <a:bodyPr/>
          <a:lstStyle/>
          <a:p>
            <a:pPr algn="r" rtl="1"/>
            <a:r>
              <a:rPr lang="ar-JO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تَولَّى الحُكم في عام 1952 وحتّى وفاتِهِ عام 1999</a:t>
            </a:r>
            <a:r>
              <a:rPr lang="ar-JO" b="1" dirty="0">
                <a:solidFill>
                  <a:srgbClr val="202122"/>
                </a:solidFill>
                <a:latin typeface="Arial" panose="020B0604020202020204" pitchFamily="34" charset="0"/>
              </a:rPr>
              <a:t> (47 عام)</a:t>
            </a:r>
          </a:p>
          <a:p>
            <a:pPr algn="r" rtl="1"/>
            <a:endParaRPr lang="ar-JO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r" rtl="1"/>
            <a:endParaRPr lang="ar-JO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r" rtl="1"/>
            <a:r>
              <a:rPr lang="ar-JO" b="1" dirty="0">
                <a:solidFill>
                  <a:srgbClr val="202122"/>
                </a:solidFill>
                <a:latin typeface="Arial" panose="020B0604020202020204" pitchFamily="34" charset="0"/>
              </a:rPr>
              <a:t>أبناؤهُ: الأميرة عالية، الملك عبدالله، الأمير فيصل، الأميرة عائشة، الأميرة زين، الأميرة هيا، الأمير علي، الأمير حمزة، الأمير هاشم، الأميرة إيمان، الأميرة راية. </a:t>
            </a:r>
          </a:p>
          <a:p>
            <a:pPr algn="r" rtl="1"/>
            <a:endParaRPr lang="ar-JO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r" rtl="1"/>
            <a:endParaRPr lang="en-GB" b="1" dirty="0"/>
          </a:p>
        </p:txBody>
      </p:sp>
      <p:pic>
        <p:nvPicPr>
          <p:cNvPr id="7170" name="Picture 2" descr="زوجات الملك الحسين بن طلال وأبناءه | Writing24">
            <a:extLst>
              <a:ext uri="{FF2B5EF4-FFF2-40B4-BE49-F238E27FC236}">
                <a16:creationId xmlns:a16="http://schemas.microsoft.com/office/drawing/2014/main" id="{22700D66-9556-59FE-BA7C-5F3F102A4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88" y="3838465"/>
            <a:ext cx="3943350" cy="2781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الحسين بن طلال - ويكيبيديا">
            <a:extLst>
              <a:ext uri="{FF2B5EF4-FFF2-40B4-BE49-F238E27FC236}">
                <a16:creationId xmlns:a16="http://schemas.microsoft.com/office/drawing/2014/main" id="{4FCB3A5C-AD55-CF37-320B-3C7ECCCB8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50616"/>
            <a:ext cx="2095500" cy="2733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الحسين بن طلال | شخصيات | الجزيرة نت">
            <a:extLst>
              <a:ext uri="{FF2B5EF4-FFF2-40B4-BE49-F238E27FC236}">
                <a16:creationId xmlns:a16="http://schemas.microsoft.com/office/drawing/2014/main" id="{9BFD5A39-C32D-B1D6-9666-1F15E1628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937" y="1509823"/>
            <a:ext cx="2435063" cy="1820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729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A0866-4266-A41C-C03F-D87EBD1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164"/>
            <a:ext cx="10515600" cy="1325563"/>
          </a:xfrm>
        </p:spPr>
        <p:txBody>
          <a:bodyPr/>
          <a:lstStyle/>
          <a:p>
            <a:pPr algn="ctr"/>
            <a:r>
              <a:rPr lang="ar-JO" sz="4800" b="1" dirty="0"/>
              <a:t>أهم إنجازاتِهِ</a:t>
            </a:r>
            <a:endParaRPr lang="en-GB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3678E-ED72-B918-99EF-9D4357049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/>
              <a:t>تعريب الجيش الأردنيّ عام 1956</a:t>
            </a:r>
          </a:p>
          <a:p>
            <a:pPr algn="r" rtl="1"/>
            <a:r>
              <a:rPr lang="ar-JO" dirty="0"/>
              <a:t>دَعْم القضيّة الفلسطينيَّة</a:t>
            </a:r>
          </a:p>
          <a:p>
            <a:pPr algn="r" rtl="1"/>
            <a:r>
              <a:rPr lang="ar-JO" dirty="0"/>
              <a:t>تطوُّر الصّناعة والزّراعة</a:t>
            </a:r>
          </a:p>
          <a:p>
            <a:pPr algn="r" rtl="1"/>
            <a:r>
              <a:rPr lang="ar-JO" dirty="0"/>
              <a:t>تعزيز الدّيمقراطية</a:t>
            </a:r>
          </a:p>
          <a:p>
            <a:pPr algn="r" rtl="1"/>
            <a:r>
              <a:rPr lang="ar-JO" dirty="0"/>
              <a:t>معركة الكرامة عام 1968 ضد إسرائيل</a:t>
            </a:r>
            <a:endParaRPr lang="en-GB" dirty="0"/>
          </a:p>
        </p:txBody>
      </p:sp>
      <p:pic>
        <p:nvPicPr>
          <p:cNvPr id="9218" name="Picture 2" descr="تعريب قيادة الجيش قرارٌ مفصليٌ في حياة الأردن السياسية والعسكرية | إذاعة  حسنى">
            <a:extLst>
              <a:ext uri="{FF2B5EF4-FFF2-40B4-BE49-F238E27FC236}">
                <a16:creationId xmlns:a16="http://schemas.microsoft.com/office/drawing/2014/main" id="{C71C04D6-6707-27C7-3A5A-0242E8F48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5" y="1391055"/>
            <a:ext cx="3515833" cy="1977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أسد الاردن - قصة الملك الحسين بن طلال - &quot; خسارة يا أبو عبدالله الله يرحمك &quot;  قال ضابط عراقي في صفوف قوات الحرس الجمهوري العراقي في عهد الرئيس العراقي  الشهيد صدام">
            <a:extLst>
              <a:ext uri="{FF2B5EF4-FFF2-40B4-BE49-F238E27FC236}">
                <a16:creationId xmlns:a16="http://schemas.microsoft.com/office/drawing/2014/main" id="{903BF2BF-1ED9-3FA8-7390-8757C7BFA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891" y="1858169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الحسين وكيس الأمير السعودي.. حكايات ملك لم يرحل | الحرة">
            <a:extLst>
              <a:ext uri="{FF2B5EF4-FFF2-40B4-BE49-F238E27FC236}">
                <a16:creationId xmlns:a16="http://schemas.microsoft.com/office/drawing/2014/main" id="{85958F1A-EAE0-FF8A-FD6E-E973C8351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45282"/>
            <a:ext cx="2285619" cy="146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تاريخ معركة الكرامة - موضوع">
            <a:extLst>
              <a:ext uri="{FF2B5EF4-FFF2-40B4-BE49-F238E27FC236}">
                <a16:creationId xmlns:a16="http://schemas.microsoft.com/office/drawing/2014/main" id="{8E9E7B5F-B5F0-0CA7-3946-141304DCA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81" y="4712738"/>
            <a:ext cx="3940470" cy="1876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040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8339-4500-6A3B-0E5E-0512F568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92" y="1829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JO" sz="4800" b="1" dirty="0"/>
              <a:t>الملك حسين بن طلال (الملك الباني)</a:t>
            </a:r>
            <a:endParaRPr lang="en-GB" sz="48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EB5CCE-918D-33CC-D360-E6E69F6B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algn="r" rtl="1"/>
            <a:r>
              <a:rPr lang="ar-JO" b="1" dirty="0"/>
              <a:t>لقبه الباني لأن الأردنّ ازْدَهَرَ في عَصْرِهِ</a:t>
            </a:r>
          </a:p>
          <a:p>
            <a:pPr algn="r" rtl="1"/>
            <a:endParaRPr lang="ar-JO" b="1" dirty="0"/>
          </a:p>
          <a:p>
            <a:pPr lvl="1" algn="r" rtl="1"/>
            <a:r>
              <a:rPr lang="ar-JO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ارتفاع نِسْبة التّعليم والصّحّة </a:t>
            </a:r>
          </a:p>
          <a:p>
            <a:pPr lvl="1" algn="r" rtl="1"/>
            <a:endParaRPr lang="ar-JO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lvl="1" algn="r" rtl="1"/>
            <a:r>
              <a:rPr lang="ar-JO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ارتفاع مُسْتوى المَعِيشة</a:t>
            </a:r>
          </a:p>
          <a:p>
            <a:pPr marL="457200" lvl="1" indent="0" algn="r" rtl="1">
              <a:buNone/>
            </a:pPr>
            <a:r>
              <a:rPr lang="ar-JO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lvl="1" algn="r" rtl="1"/>
            <a:r>
              <a:rPr lang="ar-JO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ازدهار الحياة الإقتصاديّة</a:t>
            </a:r>
            <a:endParaRPr lang="en-GB" b="1" dirty="0"/>
          </a:p>
        </p:txBody>
      </p:sp>
      <p:pic>
        <p:nvPicPr>
          <p:cNvPr id="5" name="Picture 8" descr="ذكرى ميلاد المغفور له الملك الحسين بن طلال">
            <a:extLst>
              <a:ext uri="{FF2B5EF4-FFF2-40B4-BE49-F238E27FC236}">
                <a16:creationId xmlns:a16="http://schemas.microsoft.com/office/drawing/2014/main" id="{7AE168BD-D32B-AFAC-E224-320DB3737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326" y="3428999"/>
            <a:ext cx="3551134" cy="2650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الحسين">
            <a:extLst>
              <a:ext uri="{FF2B5EF4-FFF2-40B4-BE49-F238E27FC236}">
                <a16:creationId xmlns:a16="http://schemas.microsoft.com/office/drawing/2014/main" id="{C3039489-1F0F-4D43-6B54-29643913A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5" y="1364017"/>
            <a:ext cx="3581215" cy="4129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229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147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</vt:lpstr>
      <vt:lpstr>Calibri</vt:lpstr>
      <vt:lpstr>Calibri Light</vt:lpstr>
      <vt:lpstr>Office Theme</vt:lpstr>
      <vt:lpstr>الْمَلِك حُسين بِن طلال 1935-1999 </vt:lpstr>
      <vt:lpstr>نَبْذة عَنْ حَياتِهِ</vt:lpstr>
      <vt:lpstr>نَبْذة عن حياتِهِ</vt:lpstr>
      <vt:lpstr>أهم إنجازاتِهِ</vt:lpstr>
      <vt:lpstr>الملك حسين بن طلال (الملك الباني)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الملك حسين بن طلال</dc:title>
  <dc:creator>PETRA DRUG</dc:creator>
  <cp:lastModifiedBy>user</cp:lastModifiedBy>
  <cp:revision>5</cp:revision>
  <dcterms:created xsi:type="dcterms:W3CDTF">2022-11-24T09:35:59Z</dcterms:created>
  <dcterms:modified xsi:type="dcterms:W3CDTF">2022-11-24T18:20:46Z</dcterms:modified>
</cp:coreProperties>
</file>