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92" y="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576F0-8A86-F686-1589-7F222916E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6107EF-6A29-7B51-095E-11EC9BFC1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C4235-90AC-AC5B-58CE-BB9C4276D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DEC57-1126-8C9D-52A6-1F6E46691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D0A95-BAD7-C293-821C-B915A848D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961AD-39ED-E69B-9F56-D801DB7EE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F9A16D-B54C-21E2-371D-51DCD28CC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54CAB-48AB-3AC5-529F-48D89DFB3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CE17D-8BC9-F625-721F-8AEEC74F6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CFDB00-4CAA-A462-835D-B9C37801A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CF4FFE-AEE4-7643-0D4A-5CEDA45093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01D05F-C1C8-6787-BEC0-1E1C291F6F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105CB-6F7A-3BE3-CC6D-3870CC059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9D94-9BC7-8B4F-AE08-98218EDC4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63A33-D97B-E7A9-12B9-37B433784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5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11C1-D855-BFEF-62E9-672349578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E63C5-4DDF-0B7F-18F7-987EDA980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A65C0-09B6-8DE1-B47D-B6F29EFE6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66726-DC14-42F1-13DC-514575B4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56D70-9400-7C36-7E94-62D338D49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3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C87E-EDE6-E58E-4C7D-A95C641A0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9FACD-9561-2C04-BF24-5E47EE69A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453A9-528A-C16E-C978-20AC1AFA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7759D-2DBB-B09F-4436-1EC50EC41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B326F-EE46-FBB4-680F-6E8AFC5DB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4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CA3E-E315-25A9-7722-2F075762D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46AAC-F3E9-5816-F135-74D7DA4CA3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A39CF4-B88B-6276-9EA1-884D9CCBC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2E33E-C46D-7C42-3A1D-804AB0BAB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542A4D-4350-193C-6F16-5AAC3D939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74922-15F5-997B-BFB3-BAC9A728B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3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54A73-37B0-34D4-267D-81D43BE72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61E28-4DB0-DCBC-9E50-EBE6828DB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A896BA-5B9A-DDF2-5B42-959E6B2BF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6A7795-E8F4-EE45-3B2E-0D65CA4B0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F655E-D85B-107C-85CA-B5C22B0E5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E802EF-92FE-574B-75E8-F6F00587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9A00C6-761A-BA34-CECD-D081C8DB0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C0531A-227E-57ED-E648-71282F339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20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493D-D9CC-AE36-8F3B-0B0BD4512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714F6F-1247-99A1-E3E0-EE9C4F2B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AC66FD-084C-DDA5-25BF-6D9B8C798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048A59-ABA3-4E7F-F96E-D77B7649F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3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FD1547-6874-C1EC-20AD-BD38C8893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A404A-D3F7-CAA8-18B2-D3C8E317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DFE9F2-9890-1800-1C0C-AECAF9E26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24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EC85-BEC3-E9A6-4C18-0A6E68449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F44C8-9029-C807-BB5F-4E02F2ED1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4C5984-9B3E-2322-456C-A6D4245C6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EA3E5-DE11-27CC-5219-3A6FB6350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1993F-FB91-C877-255D-E5BA2AF1A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81A41-2EF7-BE34-16D5-CC349D449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6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65F71-85DD-5F83-2B62-4F0F99865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BD1DFE-FBAF-19AA-AA48-D288FE289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789D7-9EFA-A2E5-E93D-88548FAF4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A2ADA-2277-DAC6-3B54-396DCE3C3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39B9E-3821-6BD2-9198-6A5480815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DF1070-E5CE-5A0A-E454-1554C33C5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3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FAAEE1-BD51-9230-F5A3-3801DE4CC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F08DC1-1781-F823-DE59-D54B961FA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BAF7E-415F-51A7-1981-BAF449D38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CF64D-361D-426F-ADC7-53BF57F4580D}" type="datetimeFigureOut">
              <a:rPr lang="en-US" smtClean="0"/>
              <a:t>11/25/2022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5EB1C-E51F-B921-EFE5-2F3DB19EF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8852AE-3852-0D4C-76DC-ED06C645CA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059B6-EF05-4C6F-B2A3-F96DF27F0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52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79B058B-B8D0-F81C-B1C0-01C2DA7692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351" y="0"/>
            <a:ext cx="12447351" cy="69365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9CA89D-CAF9-5872-937D-9B3BF66B91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3568" y="50006"/>
            <a:ext cx="6293645" cy="1821657"/>
          </a:xfrm>
        </p:spPr>
        <p:txBody>
          <a:bodyPr>
            <a:normAutofit/>
          </a:bodyPr>
          <a:lstStyle/>
          <a:p>
            <a:r>
              <a:rPr lang="ar-JO" dirty="0"/>
              <a:t>الملك عبدالله الأول</a:t>
            </a:r>
            <a:br>
              <a:rPr lang="ar-JO" dirty="0"/>
            </a:br>
            <a:r>
              <a:rPr lang="ar-JO" dirty="0"/>
              <a:t>الملك المؤسس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492F22-7AFE-B32B-A4BE-9DBCF529DE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6" y="0"/>
            <a:ext cx="2107966" cy="3061073"/>
          </a:xfrm>
          <a:prstGeom prst="rect">
            <a:avLst/>
          </a:prstGeom>
        </p:spPr>
      </p:pic>
      <p:pic>
        <p:nvPicPr>
          <p:cNvPr id="8" name="final_6380767a6b487b0205d6402e_874257">
            <a:hlinkClick r:id="" action="ppaction://media"/>
            <a:extLst>
              <a:ext uri="{FF2B5EF4-FFF2-40B4-BE49-F238E27FC236}">
                <a16:creationId xmlns:a16="http://schemas.microsoft.com/office/drawing/2014/main" id="{371BBE19-2BBC-BE40-1B8F-1692334A29E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786732" y="5562600"/>
            <a:ext cx="406400" cy="4064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EC7733-CE0C-87DF-C78A-B0B69E7BB3E7}"/>
              </a:ext>
            </a:extLst>
          </p:cNvPr>
          <p:cNvSpPr txBox="1">
            <a:spLocks/>
          </p:cNvSpPr>
          <p:nvPr/>
        </p:nvSpPr>
        <p:spPr>
          <a:xfrm>
            <a:off x="-84535" y="4964906"/>
            <a:ext cx="4913710" cy="4429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JO" sz="2500" dirty="0">
                <a:solidFill>
                  <a:schemeClr val="bg1"/>
                </a:solidFill>
              </a:rPr>
              <a:t>خطاب الإستقلال الأول</a:t>
            </a:r>
            <a:r>
              <a:rPr lang="en-US" sz="2500" dirty="0">
                <a:solidFill>
                  <a:schemeClr val="bg1"/>
                </a:solidFill>
              </a:rPr>
              <a:t> </a:t>
            </a:r>
            <a:r>
              <a:rPr lang="ar-JO" sz="2500" dirty="0">
                <a:solidFill>
                  <a:schemeClr val="bg1"/>
                </a:solidFill>
              </a:rPr>
              <a:t>في 25 أيار 1946 </a:t>
            </a:r>
            <a:endParaRPr lang="en-US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70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94BE8E-EBA5-6B89-353A-F8B070FB7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438" y="-9525"/>
            <a:ext cx="12263437" cy="68675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314300-AC2D-6259-049C-8C3283310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نبذة عن حياة الراحل– الملك المؤسس - و اهم انجازاته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28698-3CA3-FAA2-1631-FE21C5038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>
                <a:solidFill>
                  <a:srgbClr val="202122"/>
                </a:solidFill>
                <a:latin typeface="Arial" panose="020B0604020202020204" pitchFamily="34" charset="0"/>
              </a:rPr>
              <a:t>ولد في 2 شباط 1882م وتوفي في 20 تموز 1951م.</a:t>
            </a:r>
          </a:p>
          <a:p>
            <a:pPr algn="r" rtl="1"/>
            <a:r>
              <a:rPr lang="ar-JO" b="1" dirty="0">
                <a:solidFill>
                  <a:srgbClr val="202122"/>
                </a:solidFill>
                <a:latin typeface="Arial" panose="020B0604020202020204" pitchFamily="34" charset="0"/>
              </a:rPr>
              <a:t>هو مؤسس المملكة الأردنية الهاشمية وأول ملوكها. </a:t>
            </a:r>
          </a:p>
          <a:p>
            <a:pPr algn="r" rtl="1"/>
            <a:r>
              <a:rPr lang="ar-JO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أسس الملك عبد الله</a:t>
            </a:r>
            <a:r>
              <a:rPr lang="ar-JO" b="1" i="0" dirty="0">
                <a:effectLst/>
                <a:latin typeface="Arial" panose="020B0604020202020204" pitchFamily="34" charset="0"/>
              </a:rPr>
              <a:t> </a:t>
            </a:r>
            <a:r>
              <a:rPr lang="ar-JO" b="1" i="0" u="none" strike="noStrike" dirty="0">
                <a:effectLst/>
                <a:latin typeface="Arial" panose="020B0604020202020204" pitchFamily="34" charset="0"/>
              </a:rPr>
              <a:t>إمارة شرق الأردن</a:t>
            </a:r>
            <a:r>
              <a:rPr lang="ar-JO" b="1" i="0" dirty="0">
                <a:effectLst/>
                <a:latin typeface="Arial" panose="020B0604020202020204" pitchFamily="34" charset="0"/>
              </a:rPr>
              <a:t> في </a:t>
            </a:r>
            <a:r>
              <a:rPr lang="ar-JO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21 نيسان 1921م وأقام أول نظام حكومي. </a:t>
            </a:r>
          </a:p>
          <a:p>
            <a:pPr algn="r" rtl="1"/>
            <a:r>
              <a:rPr lang="ar-JO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وضع أول دستور للأردن في عام 1928 عُرف باسم القانون الأساسي، وأُجريت الانتخابات لأول برلمان في عام 1929م</a:t>
            </a:r>
            <a:r>
              <a:rPr lang="en-US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ar-JO" b="1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r" rtl="1"/>
            <a:r>
              <a:rPr lang="ar-JO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أنهى الانتداب البريطاني وحقق الاستقلال الكامل عن بريطانيا، لتصبح الدولة باسم «المملكة الأردنية الهاشمية» في 25 أيار 1946</a:t>
            </a:r>
          </a:p>
          <a:p>
            <a:pPr algn="r" rtl="1"/>
            <a:r>
              <a:rPr lang="ar-JO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أغتيل الملك عبد الله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ar-JO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الأول </a:t>
            </a:r>
            <a:r>
              <a:rPr lang="ar-JO" b="1" dirty="0">
                <a:solidFill>
                  <a:schemeClr val="bg1"/>
                </a:solidFill>
                <a:latin typeface="Arial" panose="020B0604020202020204" pitchFamily="34" charset="0"/>
              </a:rPr>
              <a:t>عند</a:t>
            </a:r>
            <a:r>
              <a:rPr lang="ar-JO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 مدخل </a:t>
            </a:r>
            <a:r>
              <a:rPr lang="ar-JO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المسجد الأقصى</a:t>
            </a:r>
            <a:r>
              <a:rPr lang="ar-JO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في </a:t>
            </a:r>
            <a:r>
              <a:rPr lang="ar-JO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القدس</a:t>
            </a:r>
            <a:r>
              <a:rPr lang="ar-JO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 بينما كان يهم لأداء صلاة الجمعة في </a:t>
            </a:r>
            <a:r>
              <a:rPr lang="ar-JO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المسجد الأقصى</a:t>
            </a:r>
            <a:r>
              <a:rPr lang="en-US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2037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25932-21E9-1252-4273-E54BFCAE1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6119" cy="1325563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0000"/>
                </a:solidFill>
              </a:rPr>
              <a:t>٭ </a:t>
            </a:r>
            <a:r>
              <a:rPr lang="ar-JO" b="1" dirty="0"/>
              <a:t>رحم</a:t>
            </a:r>
            <a:r>
              <a:rPr lang="ar-JO" b="1" dirty="0">
                <a:solidFill>
                  <a:srgbClr val="FF0000"/>
                </a:solidFill>
              </a:rPr>
              <a:t> الله </a:t>
            </a:r>
            <a:r>
              <a:rPr lang="ar-JO" b="1" dirty="0">
                <a:solidFill>
                  <a:srgbClr val="00B050"/>
                </a:solidFill>
              </a:rPr>
              <a:t>ملوكنا</a:t>
            </a:r>
            <a:r>
              <a:rPr lang="ar-JO" b="1" dirty="0">
                <a:solidFill>
                  <a:srgbClr val="FF0000"/>
                </a:solidFill>
              </a:rPr>
              <a:t> </a:t>
            </a:r>
            <a:r>
              <a:rPr lang="ar-JO" b="1" dirty="0"/>
              <a:t>الأحباء</a:t>
            </a:r>
            <a:r>
              <a:rPr lang="ar-JO" b="1" dirty="0">
                <a:solidFill>
                  <a:srgbClr val="FF0000"/>
                </a:solidFill>
              </a:rPr>
              <a:t> وحفظ </a:t>
            </a:r>
            <a:r>
              <a:rPr lang="ar-JO" b="1" dirty="0">
                <a:solidFill>
                  <a:srgbClr val="00B050"/>
                </a:solidFill>
              </a:rPr>
              <a:t>الأردن</a:t>
            </a:r>
            <a:r>
              <a:rPr lang="ar-JO" b="1" dirty="0">
                <a:solidFill>
                  <a:srgbClr val="FF0000"/>
                </a:solidFill>
              </a:rPr>
              <a:t> </a:t>
            </a:r>
            <a:r>
              <a:rPr lang="ar-JO" b="1" dirty="0"/>
              <a:t>ومليكها</a:t>
            </a:r>
            <a:r>
              <a:rPr lang="ar-JO" b="1" dirty="0">
                <a:solidFill>
                  <a:srgbClr val="FF0000"/>
                </a:solidFill>
              </a:rPr>
              <a:t> وشعبها ٭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F31DE19-DE09-8ADC-C198-61A666808E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505" y="1825625"/>
            <a:ext cx="7180990" cy="4351338"/>
          </a:xfr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47F32A8-D14E-EE56-568C-6292BA5305FF}"/>
              </a:ext>
            </a:extLst>
          </p:cNvPr>
          <p:cNvSpPr txBox="1">
            <a:spLocks/>
          </p:cNvSpPr>
          <p:nvPr/>
        </p:nvSpPr>
        <p:spPr>
          <a:xfrm>
            <a:off x="0" y="5614987"/>
            <a:ext cx="2607469" cy="696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JO" sz="2000" b="1" dirty="0">
                <a:solidFill>
                  <a:srgbClr val="FF0000"/>
                </a:solidFill>
              </a:rPr>
              <a:t>جون الصيداوي </a:t>
            </a:r>
          </a:p>
          <a:p>
            <a:pPr algn="ctr" rtl="1"/>
            <a:r>
              <a:rPr lang="ar-JO" sz="2000" b="1" dirty="0">
                <a:solidFill>
                  <a:srgbClr val="FF0000"/>
                </a:solidFill>
              </a:rPr>
              <a:t>(الصف الخامس د)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85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138</Words>
  <Application>Microsoft Office PowerPoint</Application>
  <PresentationFormat>Widescreen</PresentationFormat>
  <Paragraphs>12</Paragraphs>
  <Slides>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الملك عبدالله الأول الملك المؤسس</vt:lpstr>
      <vt:lpstr>نبذة عن حياة الراحل– الملك المؤسس - و اهم انجازاته </vt:lpstr>
      <vt:lpstr>٭ رحم الله ملوكنا الأحباء وحفظ الأردن ومليكها وشعبها 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عبدالله الأول الملك المؤسس</dc:title>
  <dc:creator>Enas Aqeel</dc:creator>
  <cp:lastModifiedBy>Enas Aqeel</cp:lastModifiedBy>
  <cp:revision>7</cp:revision>
  <dcterms:created xsi:type="dcterms:W3CDTF">2022-11-25T08:20:20Z</dcterms:created>
  <dcterms:modified xsi:type="dcterms:W3CDTF">2022-11-25T09:28:37Z</dcterms:modified>
</cp:coreProperties>
</file>