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6"/>
  </p:notesMasterIdLst>
  <p:sldIdLst>
    <p:sldId id="259" r:id="rId2"/>
    <p:sldId id="262" r:id="rId3"/>
    <p:sldId id="261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B1FE2-D702-448E-8A19-BB193BCD33BC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6BD19-3ECD-41F5-8F1E-3447AFD76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950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6BD19-3ECD-41F5-8F1E-3447AFD765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547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8FA70-1B7D-476B-BF9C-04E356EABB7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6094A-E283-47F8-947D-F383A31128C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8FA70-1B7D-476B-BF9C-04E356EABB7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6094A-E283-47F8-947D-F383A311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8FA70-1B7D-476B-BF9C-04E356EABB7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6094A-E283-47F8-947D-F383A311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8FA70-1B7D-476B-BF9C-04E356EABB7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6094A-E283-47F8-947D-F383A31128C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8FA70-1B7D-476B-BF9C-04E356EABB7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6094A-E283-47F8-947D-F383A311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8FA70-1B7D-476B-BF9C-04E356EABB7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6094A-E283-47F8-947D-F383A31128C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8FA70-1B7D-476B-BF9C-04E356EABB7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6094A-E283-47F8-947D-F383A31128C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8FA70-1B7D-476B-BF9C-04E356EABB7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6094A-E283-47F8-947D-F383A311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8FA70-1B7D-476B-BF9C-04E356EABB7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6094A-E283-47F8-947D-F383A311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8FA70-1B7D-476B-BF9C-04E356EABB7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6094A-E283-47F8-947D-F383A31128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8FA70-1B7D-476B-BF9C-04E356EABB7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6094A-E283-47F8-947D-F383A31128C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7D8FA70-1B7D-476B-BF9C-04E356EABB7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ED6094A-E283-47F8-947D-F383A31128C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381000" y="1524000"/>
            <a:ext cx="3810000" cy="2057400"/>
          </a:xfr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  <a:scene3d>
              <a:camera prst="obliqueTopLeft"/>
              <a:lightRig rig="threePt" dir="t"/>
            </a:scene3d>
          </a:bodyPr>
          <a:lstStyle/>
          <a:p>
            <a:pPr marL="0" indent="0" algn="ctr" rtl="1">
              <a:spcBef>
                <a:spcPct val="0"/>
              </a:spcBef>
              <a:buSzPct val="128000"/>
              <a:buNone/>
            </a:pPr>
            <a:r>
              <a:rPr lang="ar-JO" sz="32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</a:rPr>
              <a:t>جلالة الملك الحسين بن </a:t>
            </a:r>
            <a:r>
              <a:rPr lang="ar-JO" sz="28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</a:rPr>
              <a:t>طلال</a:t>
            </a:r>
            <a:r>
              <a:rPr lang="ar-JO" sz="32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</a:rPr>
              <a:t> بن عبد الله الأول الهاشمي</a:t>
            </a:r>
            <a:endParaRPr lang="en-US" sz="32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3000" y="5715000"/>
            <a:ext cx="6383538" cy="533400"/>
          </a:xfrm>
        </p:spPr>
        <p:txBody>
          <a:bodyPr/>
          <a:lstStyle/>
          <a:p>
            <a:pPr marL="0" indent="0" algn="ctr" rtl="1">
              <a:buNone/>
            </a:pPr>
            <a:r>
              <a:rPr lang="ar-JO" sz="1800" dirty="0">
                <a:effectLst/>
                <a:latin typeface="+mn-lt"/>
                <a:ea typeface="+mn-ea"/>
                <a:cs typeface="+mn-cs"/>
              </a:rPr>
              <a:t>( 14 تشرين الثاني/ نوفمبر </a:t>
            </a:r>
            <a:r>
              <a:rPr lang="ar-JO" sz="1800" dirty="0">
                <a:effectLst/>
                <a:latin typeface="+mn-lt"/>
                <a:ea typeface="+mn-ea"/>
                <a:cs typeface="+mn-cs"/>
              </a:rPr>
              <a:t>1935 - </a:t>
            </a:r>
            <a:r>
              <a:rPr lang="ar-JO" sz="1800" dirty="0">
                <a:effectLst/>
                <a:latin typeface="+mn-lt"/>
                <a:ea typeface="+mn-ea"/>
                <a:cs typeface="+mn-cs"/>
              </a:rPr>
              <a:t>7 </a:t>
            </a:r>
            <a:r>
              <a:rPr lang="ar-JO" sz="1800" dirty="0">
                <a:effectLst/>
                <a:latin typeface="+mn-lt"/>
                <a:ea typeface="+mn-ea"/>
                <a:cs typeface="+mn-cs"/>
              </a:rPr>
              <a:t>شباط/فبراير</a:t>
            </a:r>
            <a:r>
              <a:rPr lang="ar-JO" sz="1800" dirty="0">
                <a:effectLst/>
                <a:latin typeface="+mn-lt"/>
                <a:ea typeface="+mn-ea"/>
                <a:cs typeface="+mn-cs"/>
              </a:rPr>
              <a:t> </a:t>
            </a:r>
            <a:r>
              <a:rPr lang="ar-JO" sz="1800" dirty="0">
                <a:effectLst/>
                <a:latin typeface="+mn-lt"/>
                <a:ea typeface="+mn-ea"/>
                <a:cs typeface="+mn-cs"/>
              </a:rPr>
              <a:t>1999)</a:t>
            </a:r>
            <a:endParaRPr lang="en-US" sz="1800" dirty="0"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9" r="13009"/>
          <a:stretch>
            <a:fillRect/>
          </a:stretch>
        </p:blipFill>
        <p:spPr>
          <a:xfrm>
            <a:off x="4267200" y="533400"/>
            <a:ext cx="4739637" cy="4724400"/>
          </a:xfrm>
        </p:spPr>
      </p:pic>
    </p:spTree>
    <p:extLst>
      <p:ext uri="{BB962C8B-B14F-4D97-AF65-F5344CB8AC3E}">
        <p14:creationId xmlns:p14="http://schemas.microsoft.com/office/powerpoint/2010/main" val="180977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28800"/>
            <a:ext cx="3048000" cy="347887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304800" y="304800"/>
            <a:ext cx="8458200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20000"/>
              </a:lnSpc>
              <a:spcBef>
                <a:spcPct val="0"/>
              </a:spcBef>
              <a:buSzPct val="128000"/>
            </a:pPr>
            <a:r>
              <a:rPr lang="ar-JO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شهد الأردن نهضة شملت جميع المجالات خلال حكم جلالة الملك الحسين بن طلال، طيب الله </a:t>
            </a:r>
            <a:r>
              <a:rPr lang="ar-JO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ثراه ، </a:t>
            </a:r>
            <a:r>
              <a:rPr lang="ar-JO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الذي استمر 47 عاماً. وكان </a:t>
            </a:r>
            <a:r>
              <a:rPr lang="ar-JO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جلالته الملك الثالث للمملكة </a:t>
            </a:r>
            <a:r>
              <a:rPr lang="ar-JO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،</a:t>
            </a:r>
            <a:r>
              <a:rPr lang="ar-JO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 </a:t>
            </a:r>
            <a:r>
              <a:rPr lang="ar-JO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رجلَ حرب وسلام بما امتلكه من شجاعة ورؤية استشرافية </a:t>
            </a:r>
            <a:r>
              <a:rPr lang="ar-JO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 .</a:t>
            </a:r>
            <a:endParaRPr lang="ar-JO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28219" y="1600200"/>
            <a:ext cx="5410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1">
              <a:lnSpc>
                <a:spcPct val="120000"/>
              </a:lnSpc>
              <a:spcBef>
                <a:spcPct val="0"/>
              </a:spcBef>
              <a:buSzPct val="128000"/>
              <a:buFont typeface="Wingdings" pitchFamily="2" charset="2"/>
              <a:buChar char="v"/>
            </a:pPr>
            <a:r>
              <a:rPr lang="ar-JO" sz="2000" b="1" i="1" u="sng" dirty="0" smtClean="0"/>
              <a:t>نبذة عن حياته :</a:t>
            </a:r>
          </a:p>
          <a:p>
            <a:pPr algn="just" rtl="1">
              <a:spcBef>
                <a:spcPct val="0"/>
              </a:spcBef>
              <a:buSzPct val="128000"/>
            </a:pPr>
            <a:r>
              <a:rPr lang="ar-JO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وُلد الملك الحسين في العاصمة الأردنية عمان في (14 نوفمبر </a:t>
            </a:r>
            <a:r>
              <a:rPr lang="ar-JO" sz="20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1935 وهو </a:t>
            </a:r>
            <a:r>
              <a:rPr lang="ar-JO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الابن البكر للأمير-آنذاك-طلال بن عبدالله وزوجته زين الشرف بنت جميل. اكمل دراسته الابتدائية في عمّان في الكلية العلمية الاسلامية و انتظم  في كلية فكتوريا في الاسكندرية في مصر ، ومن بعدها أكمل تعليمه في أكاديمية ساندهيرست الملكية للعلوم العسكرية في انجلترا . من هواياته الطيران و قيادة الدراجات النارية و سيارات السباق و رياضات التزحلق على المياه و التنس, و القراءة </a:t>
            </a:r>
            <a:r>
              <a:rPr lang="ar-JO" sz="20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في </a:t>
            </a:r>
            <a:r>
              <a:rPr lang="ar-JO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فنون الطيران و العلاقات السياسيه و التاريخ و القانون الدولى و العلوم العسكرية.</a:t>
            </a:r>
            <a:endParaRPr lang="en-US" sz="2000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7204" y="5570518"/>
            <a:ext cx="272839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JO" sz="12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جلالة الملك حسين في طفولته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66773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6019800"/>
            <a:ext cx="4368440" cy="508819"/>
          </a:xfrm>
        </p:spPr>
        <p:txBody>
          <a:bodyPr/>
          <a:lstStyle/>
          <a:p>
            <a:pPr marL="0" indent="0">
              <a:buNone/>
            </a:pPr>
            <a:r>
              <a:rPr lang="ar-JO" sz="1400" dirty="0" smtClean="0">
                <a:latin typeface="+mn-lt"/>
                <a:ea typeface="+mn-ea"/>
                <a:cs typeface="+mn-cs"/>
              </a:rPr>
              <a:t>الامير حسين </a:t>
            </a:r>
            <a:r>
              <a:rPr lang="ar-JO" sz="1400" dirty="0">
                <a:latin typeface="+mn-lt"/>
                <a:ea typeface="+mn-ea"/>
                <a:cs typeface="+mn-cs"/>
              </a:rPr>
              <a:t>ولي </a:t>
            </a:r>
            <a:r>
              <a:rPr lang="ar-JO" sz="1400" dirty="0" smtClean="0">
                <a:latin typeface="+mn-lt"/>
                <a:ea typeface="+mn-ea"/>
                <a:cs typeface="+mn-cs"/>
              </a:rPr>
              <a:t>العهد </a:t>
            </a:r>
            <a:r>
              <a:rPr lang="ar-JO" sz="1400" dirty="0">
                <a:latin typeface="+mn-lt"/>
                <a:ea typeface="+mn-ea"/>
                <a:cs typeface="+mn-cs"/>
              </a:rPr>
              <a:t>ملكا للبلاد في 11 اب 1</a:t>
            </a:r>
            <a:r>
              <a:rPr lang="ar-JO" sz="1200" dirty="0" smtClean="0"/>
              <a:t>952 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" y="228600"/>
            <a:ext cx="8991600" cy="2286000"/>
          </a:xfrm>
        </p:spPr>
        <p:txBody>
          <a:bodyPr>
            <a:noAutofit/>
          </a:bodyPr>
          <a:lstStyle/>
          <a:p>
            <a:pPr marL="342900" indent="-342900" algn="just" rtl="1">
              <a:lnSpc>
                <a:spcPct val="120000"/>
              </a:lnSpc>
              <a:spcBef>
                <a:spcPct val="0"/>
              </a:spcBef>
              <a:buClrTx/>
              <a:buSzPct val="128000"/>
              <a:buFont typeface="Wingdings" pitchFamily="2" charset="2"/>
              <a:buChar char="v"/>
            </a:pPr>
            <a:r>
              <a:rPr lang="ar-JO" sz="2000" b="1" i="1" u="sng" dirty="0" smtClean="0">
                <a:solidFill>
                  <a:schemeClr val="tx1"/>
                </a:solidFill>
              </a:rPr>
              <a:t>ولاية العهد و توليه الحكم:</a:t>
            </a:r>
            <a:endParaRPr lang="ar-JO" sz="2000" b="1" i="1" u="sng" dirty="0">
              <a:solidFill>
                <a:schemeClr val="tx1"/>
              </a:solidFill>
            </a:endParaRPr>
          </a:p>
          <a:p>
            <a:pPr marL="45720" indent="0" algn="just" rtl="1">
              <a:lnSpc>
                <a:spcPct val="110000"/>
              </a:lnSpc>
              <a:buNone/>
            </a:pPr>
            <a:r>
              <a:rPr lang="ar-JO" sz="20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تولّى</a:t>
            </a:r>
            <a:r>
              <a:rPr lang="ar-JO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 الملك طلال حكم المملكة الأردنية الهاشمية عام 1951 و سُمِّي الحسين وليا </a:t>
            </a:r>
            <a:r>
              <a:rPr lang="ar-JO" sz="20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للعهد. . قرر مجلس الامة انهاء ولاية جلالة الملك طلال </a:t>
            </a:r>
            <a:r>
              <a:rPr lang="ar-JO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بتاريخ 11 آب / اغسطس 1952</a:t>
            </a:r>
            <a:r>
              <a:rPr lang="ar-JO" sz="20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 </a:t>
            </a:r>
            <a:r>
              <a:rPr lang="ar-JO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نظراً لمرضه </a:t>
            </a:r>
            <a:r>
              <a:rPr lang="ar-JO" sz="20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و نودي بالامير حسين ولي العهد ملكا للبلاد و تشكيل</a:t>
            </a:r>
            <a:r>
              <a:rPr lang="ar-JO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 مجلس وصاية على </a:t>
            </a:r>
            <a:r>
              <a:rPr lang="ar-JO" sz="20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العرش  كون الملك حسين لم يبلغ السن </a:t>
            </a:r>
            <a:r>
              <a:rPr lang="ar-JO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الدستورية للحكم و هو الثامنة عشرة؛ إذ </a:t>
            </a:r>
            <a:r>
              <a:rPr lang="ar-JO" sz="20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كان يبلغ </a:t>
            </a:r>
            <a:r>
              <a:rPr lang="ar-JO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من العمر سبعة عشر عاماً فقط، </a:t>
            </a:r>
            <a:r>
              <a:rPr lang="ar-JO" sz="20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.في </a:t>
            </a:r>
            <a:r>
              <a:rPr lang="ar-JO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الثاني من أيار/مايو من العام 1953 </a:t>
            </a:r>
            <a:r>
              <a:rPr lang="ar-JO" sz="20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تسلم جلالة الملك سلطاته الدستورية وشُكلت اول وزارة في عهده بتاريخ 5 ايار/ مايو 1953 و ألف في عهده 57 وزارة حتى وفاته في 7 شباط/فبراير 1999. 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568" y="3328219"/>
            <a:ext cx="3787880" cy="2362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328" y="3136476"/>
            <a:ext cx="2105025" cy="27456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334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0" y="228600"/>
            <a:ext cx="5791200" cy="6248400"/>
          </a:xfrm>
        </p:spPr>
        <p:txBody>
          <a:bodyPr>
            <a:normAutofit fontScale="85000" lnSpcReduction="10000"/>
          </a:bodyPr>
          <a:lstStyle/>
          <a:p>
            <a:pPr algn="r" rtl="1">
              <a:buClrTx/>
              <a:buFont typeface="Wingdings" pitchFamily="2" charset="2"/>
              <a:buChar char="v"/>
            </a:pPr>
            <a:r>
              <a:rPr lang="ar-JO" sz="2400" b="1" i="1" dirty="0" smtClean="0">
                <a:solidFill>
                  <a:schemeClr val="tx1"/>
                </a:solidFill>
              </a:rPr>
              <a:t>  اهم انجازاته</a:t>
            </a:r>
            <a:r>
              <a:rPr lang="ar-JO" sz="2400" b="1" i="1" dirty="0" smtClean="0">
                <a:solidFill>
                  <a:schemeClr val="tx1"/>
                </a:solidFill>
              </a:rPr>
              <a:t>:</a:t>
            </a:r>
          </a:p>
          <a:p>
            <a:pPr algn="r" rtl="1">
              <a:buClr>
                <a:schemeClr val="tx1"/>
              </a:buClr>
              <a:buFont typeface="Arial" pitchFamily="34" charset="0"/>
              <a:buChar char="•"/>
            </a:pPr>
            <a:r>
              <a:rPr lang="ar-JO" sz="24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عريب </a:t>
            </a:r>
            <a:r>
              <a:rPr lang="ar-JO" sz="24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قيادة الجيش العربي هو قرار الملك الأردني الحسين بن طلال في أول اذار عام 1956</a:t>
            </a:r>
          </a:p>
          <a:p>
            <a:pPr algn="r" rtl="1">
              <a:buClr>
                <a:schemeClr val="tx1"/>
              </a:buClr>
              <a:buFont typeface="Arial" pitchFamily="34" charset="0"/>
              <a:buChar char="•"/>
            </a:pPr>
            <a:r>
              <a:rPr lang="ar-JO" sz="24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في </a:t>
            </a:r>
            <a:r>
              <a:rPr lang="ar-JO" sz="24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عهده تطورت صناعات الأردن الرئيسية، بما في ذلك الفوسفات والبوتاس والإسمنت. كما تم إنشاء شبكة من الطرق تغطي أنحاء المملكة و ارتفعت نسبة المتعلمين و كان شعاره الانسان اغلى ما نملك .</a:t>
            </a:r>
          </a:p>
          <a:p>
            <a:pPr algn="r" rtl="1">
              <a:buClr>
                <a:schemeClr val="tx1"/>
              </a:buClr>
              <a:buFont typeface="Arial" pitchFamily="34" charset="0"/>
              <a:buChar char="•"/>
            </a:pPr>
            <a:r>
              <a:rPr lang="ar-JO" sz="24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كافح الملك الحسين عبر سنوات حكمه السبع والأربعين لإرساء السلام في الشرق الأوسط و كان له دور في دعم القضايا العربية، خاصة القضية المركزية؛ فلسطين </a:t>
            </a:r>
          </a:p>
          <a:p>
            <a:pPr algn="r" rtl="1">
              <a:buClr>
                <a:schemeClr val="tx1"/>
              </a:buClr>
              <a:buFont typeface="Arial" pitchFamily="34" charset="0"/>
              <a:buChar char="•"/>
            </a:pPr>
            <a:r>
              <a:rPr lang="ar-JO" sz="24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وعلى الصعيد الدولي حرص جلالته على المشاركة في المحافل الدولية والعالمية وعمل على بناء علاقات أساسُها التعاون والاحترام المتبادل لإرساء السلام العالمي الشامل والعادل </a:t>
            </a:r>
          </a:p>
          <a:p>
            <a:pPr algn="r" rtl="1">
              <a:buClr>
                <a:schemeClr val="tx1"/>
              </a:buClr>
              <a:buFont typeface="Arial" pitchFamily="34" charset="0"/>
              <a:buChar char="•"/>
            </a:pPr>
            <a:r>
              <a:rPr lang="ar-JO" sz="24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صدر لجلالة الملك الحسين أربعة مؤلَّفات خلال حياته، هي: "ليس من السهل أن تكون ملكاً</a:t>
            </a:r>
            <a:r>
              <a:rPr lang="ar-JO" sz="24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"، </a:t>
            </a:r>
            <a:r>
              <a:rPr lang="ar-JO" sz="24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و"حربنا مع </a:t>
            </a:r>
            <a:r>
              <a:rPr lang="ar-JO" sz="24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إسرائيل، </a:t>
            </a:r>
            <a:r>
              <a:rPr lang="ar-JO" sz="24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و"قصة حياتي" </a:t>
            </a:r>
            <a:r>
              <a:rPr lang="ar-JO" sz="24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و"مهنتي </a:t>
            </a:r>
            <a:r>
              <a:rPr lang="ar-JO" sz="24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كملك</a:t>
            </a:r>
            <a:r>
              <a:rPr lang="ar-JO" sz="24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</a:rPr>
              <a:t>"</a:t>
            </a:r>
            <a:endParaRPr lang="ar-JO" sz="2400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</a:endParaRPr>
          </a:p>
          <a:p>
            <a:pPr algn="r" rtl="1"/>
            <a:endParaRPr lang="en-US" sz="2400" dirty="0"/>
          </a:p>
          <a:p>
            <a:pPr marL="45720" indent="0" algn="r" rtl="1">
              <a:buNone/>
            </a:pPr>
            <a:endParaRPr lang="ar-JO" sz="2400" b="1" i="1" u="sng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</a:endParaRPr>
          </a:p>
          <a:p>
            <a:pPr marL="45720" indent="0" algn="r" rtl="1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97" y="762000"/>
            <a:ext cx="2794000" cy="3721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2884" y="4483100"/>
            <a:ext cx="2590799" cy="371577"/>
          </a:xfrm>
        </p:spPr>
        <p:txBody>
          <a:bodyPr/>
          <a:lstStyle/>
          <a:p>
            <a:pPr marL="0" indent="0">
              <a:buNone/>
            </a:pPr>
            <a:r>
              <a:rPr lang="ar-JO" sz="1600" b="0" dirty="0">
                <a:effectLst/>
              </a:rPr>
              <a:t>الملك حسين عام 1950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1577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2992</TotalTime>
  <Words>106</Words>
  <Application>Microsoft Office PowerPoint</Application>
  <PresentationFormat>On-screen Show (4:3)</PresentationFormat>
  <Paragraphs>18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Slipstream</vt:lpstr>
      <vt:lpstr>( 14 تشرين الثاني/ نوفمبر 1935 - 7 شباط/فبراير 1999)</vt:lpstr>
      <vt:lpstr>PowerPoint Presentation</vt:lpstr>
      <vt:lpstr>الامير حسين ولي العهد ملكا للبلاد في 11 اب 1952 </vt:lpstr>
      <vt:lpstr>الملك حسين عام 1950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Zeina</dc:creator>
  <cp:lastModifiedBy>Zeina</cp:lastModifiedBy>
  <cp:revision>39</cp:revision>
  <dcterms:created xsi:type="dcterms:W3CDTF">2022-11-22T17:12:02Z</dcterms:created>
  <dcterms:modified xsi:type="dcterms:W3CDTF">2022-11-24T19:15:49Z</dcterms:modified>
</cp:coreProperties>
</file>