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7"/>
  </p:notesMasterIdLst>
  <p:sldIdLst>
    <p:sldId id="256" r:id="rId2"/>
    <p:sldId id="268" r:id="rId3"/>
    <p:sldId id="257" r:id="rId4"/>
    <p:sldId id="258" r:id="rId5"/>
    <p:sldId id="266" r:id="rId6"/>
    <p:sldId id="267" r:id="rId7"/>
    <p:sldId id="259" r:id="rId8"/>
    <p:sldId id="260" r:id="rId9"/>
    <p:sldId id="261" r:id="rId10"/>
    <p:sldId id="262" r:id="rId11"/>
    <p:sldId id="263" r:id="rId12"/>
    <p:sldId id="264" r:id="rId13"/>
    <p:sldId id="265" r:id="rId14"/>
    <p:sldId id="269" r:id="rId15"/>
    <p:sldId id="270" r:id="rId16"/>
  </p:sldIdLst>
  <p:sldSz cx="9144000" cy="5143500" type="screen16x9"/>
  <p:notesSz cx="6858000" cy="9144000"/>
  <p:embeddedFontLst>
    <p:embeddedFont>
      <p:font typeface="Century Gothic" panose="020B0502020202020204" pitchFamily="34" charset="0"/>
      <p:regular r:id="rId18"/>
      <p:bold r:id="rId19"/>
      <p:italic r:id="rId20"/>
      <p:boldItalic r:id="rId21"/>
    </p:embeddedFont>
    <p:embeddedFont>
      <p:font typeface="Fira Sans Extra Condensed" panose="020B0604020202020204" charset="0"/>
      <p:regular r:id="rId22"/>
      <p:bold r:id="rId23"/>
      <p:italic r:id="rId24"/>
      <p:boldItalic r:id="rId25"/>
    </p:embeddedFont>
    <p:embeddedFont>
      <p:font typeface="Gloria Hallelujah" panose="020B0604020202020204" charset="0"/>
      <p:regular r:id="rId26"/>
    </p:embeddedFont>
    <p:embeddedFont>
      <p:font typeface="Raleway" panose="020B0604020202020204" charset="0"/>
      <p:regular r:id="rId27"/>
      <p:bold r:id="rId28"/>
      <p:italic r:id="rId29"/>
      <p:boldItalic r:id="rId30"/>
    </p:embeddedFont>
    <p:embeddedFont>
      <p:font typeface="Raleway SemiBold"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0CB332-2AEA-42BB-8882-6E941291D4D0}">
  <a:tblStyle styleId="{6A0CB332-2AEA-42BB-8882-6E941291D4D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3" autoAdjust="0"/>
    <p:restoredTop sz="94660"/>
  </p:normalViewPr>
  <p:slideViewPr>
    <p:cSldViewPr snapToGrid="0">
      <p:cViewPr varScale="1">
        <p:scale>
          <a:sx n="89" d="100"/>
          <a:sy n="89" d="100"/>
        </p:scale>
        <p:origin x="9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2281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ccdb39284a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ccdb39284a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49800" y="1039525"/>
            <a:ext cx="5844300" cy="18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9600"/>
              <a:buFont typeface="Gloria Hallelujah"/>
              <a:buNone/>
              <a:defRPr sz="4600">
                <a:latin typeface="Gloria Hallelujah"/>
                <a:ea typeface="Gloria Hallelujah"/>
                <a:cs typeface="Gloria Hallelujah"/>
                <a:sym typeface="Gloria Hallelujah"/>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endParaRPr/>
          </a:p>
        </p:txBody>
      </p:sp>
      <p:sp>
        <p:nvSpPr>
          <p:cNvPr id="10" name="Google Shape;10;p2"/>
          <p:cNvSpPr txBox="1">
            <a:spLocks noGrp="1"/>
          </p:cNvSpPr>
          <p:nvPr>
            <p:ph type="subTitle" idx="1"/>
          </p:nvPr>
        </p:nvSpPr>
        <p:spPr>
          <a:xfrm>
            <a:off x="3327311" y="3839500"/>
            <a:ext cx="2489400" cy="670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1800"/>
              <a:buFont typeface="Raleway SemiBold"/>
              <a:buNone/>
              <a:defRPr sz="1800">
                <a:solidFill>
                  <a:schemeClr val="dk2"/>
                </a:solidFill>
                <a:latin typeface="Raleway SemiBold"/>
                <a:ea typeface="Raleway SemiBold"/>
                <a:cs typeface="Raleway SemiBold"/>
                <a:sym typeface="Raleway SemiBold"/>
              </a:defRPr>
            </a:lvl1pPr>
            <a:lvl2pPr lvl="1"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2pPr>
            <a:lvl3pPr lvl="2"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3pPr>
            <a:lvl4pPr lvl="3"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4pPr>
            <a:lvl5pPr lvl="4"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5pPr>
            <a:lvl6pPr lvl="5"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6pPr>
            <a:lvl7pPr lvl="6"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7pPr>
            <a:lvl8pPr lvl="7"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8pPr>
            <a:lvl9pPr lvl="8"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9pPr>
          </a:lstStyle>
          <a:p>
            <a:endParaRPr/>
          </a:p>
        </p:txBody>
      </p:sp>
      <p:sp>
        <p:nvSpPr>
          <p:cNvPr id="11" name="Google Shape;11;p2"/>
          <p:cNvSpPr/>
          <p:nvPr/>
        </p:nvSpPr>
        <p:spPr>
          <a:xfrm>
            <a:off x="-42230" y="3467513"/>
            <a:ext cx="3634529" cy="1998485"/>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88300" y="-384812"/>
            <a:ext cx="3133499" cy="2020960"/>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04265" y="-384807"/>
            <a:ext cx="1985649" cy="2326869"/>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568694" y="4237688"/>
            <a:ext cx="3721240" cy="1536322"/>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rot="4517592">
            <a:off x="8550732" y="3940914"/>
            <a:ext cx="221771" cy="200883"/>
            <a:chOff x="1640475" y="1197075"/>
            <a:chExt cx="55475" cy="50250"/>
          </a:xfrm>
        </p:grpSpPr>
        <p:sp>
          <p:nvSpPr>
            <p:cNvPr id="16" name="Google Shape;16;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rot="7199963">
            <a:off x="965918" y="4533021"/>
            <a:ext cx="215935" cy="195604"/>
            <a:chOff x="1640475" y="1197075"/>
            <a:chExt cx="55475" cy="50250"/>
          </a:xfrm>
        </p:grpSpPr>
        <p:sp>
          <p:nvSpPr>
            <p:cNvPr id="20" name="Google Shape;20;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p:nvPr/>
        </p:nvSpPr>
        <p:spPr>
          <a:xfrm rot="2368484">
            <a:off x="3584583" y="348032"/>
            <a:ext cx="529784"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rot="-9900000">
            <a:off x="1490015" y="185475"/>
            <a:ext cx="347165" cy="314462"/>
            <a:chOff x="1640475" y="1197075"/>
            <a:chExt cx="55475" cy="50250"/>
          </a:xfrm>
        </p:grpSpPr>
        <p:sp>
          <p:nvSpPr>
            <p:cNvPr id="25" name="Google Shape;25;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rot="-9900030">
            <a:off x="7815634" y="527852"/>
            <a:ext cx="215932" cy="195605"/>
            <a:chOff x="1640475" y="1197075"/>
            <a:chExt cx="55475" cy="50250"/>
          </a:xfrm>
        </p:grpSpPr>
        <p:sp>
          <p:nvSpPr>
            <p:cNvPr id="29" name="Google Shape;29;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2"/>
          <p:cNvSpPr/>
          <p:nvPr/>
        </p:nvSpPr>
        <p:spPr>
          <a:xfrm rot="-8289780">
            <a:off x="7855805" y="1479192"/>
            <a:ext cx="1153753" cy="844089"/>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20">
            <a:off x="8278108" y="4777486"/>
            <a:ext cx="529792" cy="12411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4"/>
          <p:cNvSpPr/>
          <p:nvPr/>
        </p:nvSpPr>
        <p:spPr>
          <a:xfrm>
            <a:off x="-410657" y="-145804"/>
            <a:ext cx="4197745" cy="1131860"/>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rot="-6752784">
            <a:off x="2051407" y="216393"/>
            <a:ext cx="1195911" cy="1089409"/>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572725" y="2861528"/>
            <a:ext cx="2676986" cy="2789665"/>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6594726" y="4161014"/>
            <a:ext cx="3033994" cy="1250590"/>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6027407" y="-371325"/>
            <a:ext cx="3627154" cy="2893677"/>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txBox="1">
            <a:spLocks noGrp="1"/>
          </p:cNvSpPr>
          <p:nvPr>
            <p:ph type="title"/>
          </p:nvPr>
        </p:nvSpPr>
        <p:spPr>
          <a:xfrm>
            <a:off x="713275" y="67347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800"/>
              <a:buNone/>
              <a:defRPr sz="2100">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8" name="Google Shape;68;p4"/>
          <p:cNvSpPr txBox="1">
            <a:spLocks noGrp="1"/>
          </p:cNvSpPr>
          <p:nvPr>
            <p:ph type="body" idx="1"/>
          </p:nvPr>
        </p:nvSpPr>
        <p:spPr>
          <a:xfrm>
            <a:off x="713225" y="1703200"/>
            <a:ext cx="7717500" cy="2904300"/>
          </a:xfrm>
          <a:prstGeom prst="rect">
            <a:avLst/>
          </a:prstGeom>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434343"/>
              </a:buClr>
              <a:buSzPts val="1200"/>
              <a:buFont typeface="Anaheim"/>
              <a:buChar char="●"/>
              <a:defRPr sz="1000">
                <a:latin typeface="Raleway"/>
                <a:ea typeface="Raleway"/>
                <a:cs typeface="Raleway"/>
                <a:sym typeface="Raleway"/>
              </a:defRPr>
            </a:lvl1pPr>
            <a:lvl2pPr marL="914400" lvl="1" indent="-304800" rtl="0">
              <a:lnSpc>
                <a:spcPct val="115000"/>
              </a:lnSpc>
              <a:spcBef>
                <a:spcPts val="1600"/>
              </a:spcBef>
              <a:spcAft>
                <a:spcPts val="0"/>
              </a:spcAft>
              <a:buClr>
                <a:srgbClr val="434343"/>
              </a:buClr>
              <a:buSzPts val="1200"/>
              <a:buFont typeface="Roboto Condensed Light"/>
              <a:buChar char="○"/>
              <a:defRPr sz="1000">
                <a:latin typeface="Raleway"/>
                <a:ea typeface="Raleway"/>
                <a:cs typeface="Raleway"/>
                <a:sym typeface="Raleway"/>
              </a:defRPr>
            </a:lvl2pPr>
            <a:lvl3pPr marL="1371600" lvl="2" indent="-304800" rtl="0">
              <a:lnSpc>
                <a:spcPct val="100000"/>
              </a:lnSpc>
              <a:spcBef>
                <a:spcPts val="0"/>
              </a:spcBef>
              <a:spcAft>
                <a:spcPts val="0"/>
              </a:spcAft>
              <a:buClr>
                <a:srgbClr val="434343"/>
              </a:buClr>
              <a:buSzPts val="1200"/>
              <a:buFont typeface="Roboto Condensed Light"/>
              <a:buChar char="■"/>
              <a:defRPr sz="1200">
                <a:latin typeface="Raleway SemiBold"/>
                <a:ea typeface="Raleway SemiBold"/>
                <a:cs typeface="Raleway SemiBold"/>
                <a:sym typeface="Raleway SemiBold"/>
              </a:defRPr>
            </a:lvl3pPr>
            <a:lvl4pPr marL="1828800" lvl="3" indent="-304800" rtl="0">
              <a:lnSpc>
                <a:spcPct val="100000"/>
              </a:lnSpc>
              <a:spcBef>
                <a:spcPts val="0"/>
              </a:spcBef>
              <a:spcAft>
                <a:spcPts val="0"/>
              </a:spcAft>
              <a:buClr>
                <a:srgbClr val="434343"/>
              </a:buClr>
              <a:buSzPts val="1200"/>
              <a:buFont typeface="Roboto Condensed Light"/>
              <a:buChar char="●"/>
              <a:defRPr sz="1200">
                <a:latin typeface="Raleway SemiBold"/>
                <a:ea typeface="Raleway SemiBold"/>
                <a:cs typeface="Raleway SemiBold"/>
                <a:sym typeface="Raleway SemiBold"/>
              </a:defRPr>
            </a:lvl4pPr>
            <a:lvl5pPr marL="2286000" lvl="4" indent="-304800" rtl="0">
              <a:lnSpc>
                <a:spcPct val="100000"/>
              </a:lnSpc>
              <a:spcBef>
                <a:spcPts val="0"/>
              </a:spcBef>
              <a:spcAft>
                <a:spcPts val="0"/>
              </a:spcAft>
              <a:buClr>
                <a:srgbClr val="434343"/>
              </a:buClr>
              <a:buSzPts val="1200"/>
              <a:buFont typeface="Roboto Condensed Light"/>
              <a:buChar char="○"/>
              <a:defRPr sz="1200">
                <a:latin typeface="Raleway SemiBold"/>
                <a:ea typeface="Raleway SemiBold"/>
                <a:cs typeface="Raleway SemiBold"/>
                <a:sym typeface="Raleway SemiBold"/>
              </a:defRPr>
            </a:lvl5pPr>
            <a:lvl6pPr marL="2743200" lvl="5" indent="-304800" rtl="0">
              <a:lnSpc>
                <a:spcPct val="100000"/>
              </a:lnSpc>
              <a:spcBef>
                <a:spcPts val="0"/>
              </a:spcBef>
              <a:spcAft>
                <a:spcPts val="0"/>
              </a:spcAft>
              <a:buClr>
                <a:srgbClr val="434343"/>
              </a:buClr>
              <a:buSzPts val="1200"/>
              <a:buFont typeface="Roboto Condensed Light"/>
              <a:buChar char="■"/>
              <a:defRPr sz="1200">
                <a:latin typeface="Raleway SemiBold"/>
                <a:ea typeface="Raleway SemiBold"/>
                <a:cs typeface="Raleway SemiBold"/>
                <a:sym typeface="Raleway SemiBold"/>
              </a:defRPr>
            </a:lvl6pPr>
            <a:lvl7pPr marL="3200400" lvl="6" indent="-304800" rtl="0">
              <a:lnSpc>
                <a:spcPct val="100000"/>
              </a:lnSpc>
              <a:spcBef>
                <a:spcPts val="0"/>
              </a:spcBef>
              <a:spcAft>
                <a:spcPts val="0"/>
              </a:spcAft>
              <a:buClr>
                <a:srgbClr val="434343"/>
              </a:buClr>
              <a:buSzPts val="1200"/>
              <a:buFont typeface="Roboto Condensed Light"/>
              <a:buChar char="●"/>
              <a:defRPr sz="1200">
                <a:latin typeface="Raleway SemiBold"/>
                <a:ea typeface="Raleway SemiBold"/>
                <a:cs typeface="Raleway SemiBold"/>
                <a:sym typeface="Raleway SemiBold"/>
              </a:defRPr>
            </a:lvl7pPr>
            <a:lvl8pPr marL="3657600" lvl="7" indent="-304800" rtl="0">
              <a:lnSpc>
                <a:spcPct val="100000"/>
              </a:lnSpc>
              <a:spcBef>
                <a:spcPts val="0"/>
              </a:spcBef>
              <a:spcAft>
                <a:spcPts val="0"/>
              </a:spcAft>
              <a:buClr>
                <a:srgbClr val="434343"/>
              </a:buClr>
              <a:buSzPts val="1200"/>
              <a:buFont typeface="Roboto Condensed Light"/>
              <a:buChar char="○"/>
              <a:defRPr sz="1200">
                <a:latin typeface="Raleway SemiBold"/>
                <a:ea typeface="Raleway SemiBold"/>
                <a:cs typeface="Raleway SemiBold"/>
                <a:sym typeface="Raleway SemiBold"/>
              </a:defRPr>
            </a:lvl8pPr>
            <a:lvl9pPr marL="4114800" lvl="8" indent="-304800" rtl="0">
              <a:lnSpc>
                <a:spcPct val="100000"/>
              </a:lnSpc>
              <a:spcBef>
                <a:spcPts val="0"/>
              </a:spcBef>
              <a:spcAft>
                <a:spcPts val="0"/>
              </a:spcAft>
              <a:buClr>
                <a:srgbClr val="434343"/>
              </a:buClr>
              <a:buSzPts val="1200"/>
              <a:buFont typeface="Roboto Condensed Light"/>
              <a:buChar char="■"/>
              <a:defRPr sz="1200">
                <a:latin typeface="Raleway SemiBold"/>
                <a:ea typeface="Raleway SemiBold"/>
                <a:cs typeface="Raleway SemiBold"/>
                <a:sym typeface="Raleway SemiBold"/>
              </a:defRPr>
            </a:lvl9pPr>
          </a:lstStyle>
          <a:p>
            <a:endParaRPr/>
          </a:p>
        </p:txBody>
      </p:sp>
      <p:grpSp>
        <p:nvGrpSpPr>
          <p:cNvPr id="69" name="Google Shape;69;p4"/>
          <p:cNvGrpSpPr/>
          <p:nvPr/>
        </p:nvGrpSpPr>
        <p:grpSpPr>
          <a:xfrm rot="1800041">
            <a:off x="8665997" y="4106761"/>
            <a:ext cx="221773" cy="200885"/>
            <a:chOff x="1640475" y="1197075"/>
            <a:chExt cx="55475" cy="50250"/>
          </a:xfrm>
        </p:grpSpPr>
        <p:sp>
          <p:nvSpPr>
            <p:cNvPr id="70" name="Google Shape;70;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4"/>
          <p:cNvGrpSpPr/>
          <p:nvPr/>
        </p:nvGrpSpPr>
        <p:grpSpPr>
          <a:xfrm rot="-9900030">
            <a:off x="667534" y="4625752"/>
            <a:ext cx="215932" cy="195605"/>
            <a:chOff x="1640475" y="1197075"/>
            <a:chExt cx="55475" cy="50250"/>
          </a:xfrm>
        </p:grpSpPr>
        <p:sp>
          <p:nvSpPr>
            <p:cNvPr id="74" name="Google Shape;74;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4"/>
          <p:cNvGrpSpPr/>
          <p:nvPr/>
        </p:nvGrpSpPr>
        <p:grpSpPr>
          <a:xfrm rot="-5400000">
            <a:off x="8514555" y="2548984"/>
            <a:ext cx="244822" cy="221773"/>
            <a:chOff x="1640475" y="1197075"/>
            <a:chExt cx="55475" cy="50250"/>
          </a:xfrm>
        </p:grpSpPr>
        <p:sp>
          <p:nvSpPr>
            <p:cNvPr id="78" name="Google Shape;78;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4"/>
          <p:cNvSpPr/>
          <p:nvPr/>
        </p:nvSpPr>
        <p:spPr>
          <a:xfrm rot="912813">
            <a:off x="8372080" y="228912"/>
            <a:ext cx="529792"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4"/>
          <p:cNvGrpSpPr/>
          <p:nvPr/>
        </p:nvGrpSpPr>
        <p:grpSpPr>
          <a:xfrm rot="-5400000">
            <a:off x="313974" y="982572"/>
            <a:ext cx="221772" cy="200884"/>
            <a:chOff x="1640475" y="1197075"/>
            <a:chExt cx="55475" cy="50250"/>
          </a:xfrm>
        </p:grpSpPr>
        <p:sp>
          <p:nvSpPr>
            <p:cNvPr id="83" name="Google Shape;83;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4"/>
          <p:cNvSpPr/>
          <p:nvPr/>
        </p:nvSpPr>
        <p:spPr>
          <a:xfrm>
            <a:off x="8536325" y="4434061"/>
            <a:ext cx="609613" cy="95515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650986">
            <a:off x="1480420" y="4695682"/>
            <a:ext cx="1027315" cy="24067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8"/>
        <p:cNvGrpSpPr/>
        <p:nvPr/>
      </p:nvGrpSpPr>
      <p:grpSpPr>
        <a:xfrm>
          <a:off x="0" y="0"/>
          <a:ext cx="0" cy="0"/>
          <a:chOff x="0" y="0"/>
          <a:chExt cx="0" cy="0"/>
        </a:xfrm>
      </p:grpSpPr>
      <p:sp>
        <p:nvSpPr>
          <p:cNvPr id="89" name="Google Shape;89;p5"/>
          <p:cNvSpPr/>
          <p:nvPr/>
        </p:nvSpPr>
        <p:spPr>
          <a:xfrm rot="10800000">
            <a:off x="-75975" y="-39140"/>
            <a:ext cx="3509452" cy="1137819"/>
          </a:xfrm>
          <a:custGeom>
            <a:avLst/>
            <a:gdLst/>
            <a:ahLst/>
            <a:cxnLst/>
            <a:rect l="l" t="t" r="r" b="b"/>
            <a:pathLst>
              <a:path w="21862" h="7088" extrusionOk="0">
                <a:moveTo>
                  <a:pt x="20392" y="0"/>
                </a:moveTo>
                <a:cubicBezTo>
                  <a:pt x="19697" y="0"/>
                  <a:pt x="19010" y="139"/>
                  <a:pt x="18446" y="437"/>
                </a:cubicBezTo>
                <a:cubicBezTo>
                  <a:pt x="17368" y="1003"/>
                  <a:pt x="16913" y="1997"/>
                  <a:pt x="16387" y="2893"/>
                </a:cubicBezTo>
                <a:cubicBezTo>
                  <a:pt x="15861" y="3789"/>
                  <a:pt x="15050" y="4733"/>
                  <a:pt x="13753" y="4924"/>
                </a:cubicBezTo>
                <a:cubicBezTo>
                  <a:pt x="13587" y="4948"/>
                  <a:pt x="13420" y="4959"/>
                  <a:pt x="13253" y="4959"/>
                </a:cubicBezTo>
                <a:cubicBezTo>
                  <a:pt x="12545" y="4959"/>
                  <a:pt x="11838" y="4765"/>
                  <a:pt x="11156" y="4596"/>
                </a:cubicBezTo>
                <a:cubicBezTo>
                  <a:pt x="10391" y="4408"/>
                  <a:pt x="9551" y="4258"/>
                  <a:pt x="8748" y="4258"/>
                </a:cubicBezTo>
                <a:cubicBezTo>
                  <a:pt x="8042" y="4258"/>
                  <a:pt x="7365" y="4373"/>
                  <a:pt x="6793" y="4680"/>
                </a:cubicBezTo>
                <a:cubicBezTo>
                  <a:pt x="5978" y="5117"/>
                  <a:pt x="5461" y="5904"/>
                  <a:pt x="4593" y="6207"/>
                </a:cubicBezTo>
                <a:cubicBezTo>
                  <a:pt x="4569" y="6215"/>
                  <a:pt x="4545" y="6224"/>
                  <a:pt x="4519" y="6231"/>
                </a:cubicBezTo>
                <a:cubicBezTo>
                  <a:pt x="4407" y="6267"/>
                  <a:pt x="4286" y="6293"/>
                  <a:pt x="4160" y="6310"/>
                </a:cubicBezTo>
                <a:cubicBezTo>
                  <a:pt x="4052" y="6325"/>
                  <a:pt x="3944" y="6331"/>
                  <a:pt x="3836" y="6331"/>
                </a:cubicBezTo>
                <a:cubicBezTo>
                  <a:pt x="3306" y="6331"/>
                  <a:pt x="2774" y="6185"/>
                  <a:pt x="2236" y="6169"/>
                </a:cubicBezTo>
                <a:cubicBezTo>
                  <a:pt x="2205" y="6168"/>
                  <a:pt x="2173" y="6167"/>
                  <a:pt x="2142" y="6167"/>
                </a:cubicBezTo>
                <a:cubicBezTo>
                  <a:pt x="1432" y="6167"/>
                  <a:pt x="726" y="6406"/>
                  <a:pt x="265" y="6805"/>
                </a:cubicBezTo>
                <a:cubicBezTo>
                  <a:pt x="165" y="6893"/>
                  <a:pt x="77" y="6988"/>
                  <a:pt x="1" y="7088"/>
                </a:cubicBezTo>
                <a:lnTo>
                  <a:pt x="21862" y="7088"/>
                </a:lnTo>
                <a:lnTo>
                  <a:pt x="21862" y="210"/>
                </a:lnTo>
                <a:cubicBezTo>
                  <a:pt x="21397" y="73"/>
                  <a:pt x="20892" y="0"/>
                  <a:pt x="20392" y="0"/>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rot="10800000">
            <a:off x="7073611" y="4276678"/>
            <a:ext cx="2111739" cy="1036366"/>
          </a:xfrm>
          <a:custGeom>
            <a:avLst/>
            <a:gdLst/>
            <a:ahLst/>
            <a:cxnLst/>
            <a:rect l="l" t="t" r="r" b="b"/>
            <a:pathLst>
              <a:path w="13155" h="6456" extrusionOk="0">
                <a:moveTo>
                  <a:pt x="1821" y="0"/>
                </a:moveTo>
                <a:lnTo>
                  <a:pt x="1821" y="3"/>
                </a:lnTo>
                <a:lnTo>
                  <a:pt x="0" y="4"/>
                </a:lnTo>
                <a:lnTo>
                  <a:pt x="0" y="222"/>
                </a:lnTo>
                <a:lnTo>
                  <a:pt x="0" y="1236"/>
                </a:lnTo>
                <a:lnTo>
                  <a:pt x="0" y="2358"/>
                </a:lnTo>
                <a:lnTo>
                  <a:pt x="1" y="3370"/>
                </a:lnTo>
                <a:lnTo>
                  <a:pt x="1" y="4493"/>
                </a:lnTo>
                <a:lnTo>
                  <a:pt x="1" y="5504"/>
                </a:lnTo>
                <a:lnTo>
                  <a:pt x="1" y="6178"/>
                </a:lnTo>
                <a:cubicBezTo>
                  <a:pt x="369" y="6349"/>
                  <a:pt x="770" y="6456"/>
                  <a:pt x="1177" y="6456"/>
                </a:cubicBezTo>
                <a:cubicBezTo>
                  <a:pt x="1363" y="6456"/>
                  <a:pt x="1550" y="6434"/>
                  <a:pt x="1736" y="6385"/>
                </a:cubicBezTo>
                <a:cubicBezTo>
                  <a:pt x="1764" y="6378"/>
                  <a:pt x="1794" y="6370"/>
                  <a:pt x="1822" y="6361"/>
                </a:cubicBezTo>
                <a:cubicBezTo>
                  <a:pt x="1843" y="6355"/>
                  <a:pt x="1862" y="6348"/>
                  <a:pt x="1882" y="6342"/>
                </a:cubicBezTo>
                <a:cubicBezTo>
                  <a:pt x="2342" y="6188"/>
                  <a:pt x="2719" y="5901"/>
                  <a:pt x="3050" y="5558"/>
                </a:cubicBezTo>
                <a:cubicBezTo>
                  <a:pt x="3068" y="5540"/>
                  <a:pt x="3085" y="5522"/>
                  <a:pt x="3102" y="5503"/>
                </a:cubicBezTo>
                <a:cubicBezTo>
                  <a:pt x="3398" y="5189"/>
                  <a:pt x="3657" y="4831"/>
                  <a:pt x="3908" y="4490"/>
                </a:cubicBezTo>
                <a:cubicBezTo>
                  <a:pt x="3908" y="4490"/>
                  <a:pt x="3909" y="4490"/>
                  <a:pt x="3909" y="4489"/>
                </a:cubicBezTo>
                <a:cubicBezTo>
                  <a:pt x="3923" y="4471"/>
                  <a:pt x="3936" y="4455"/>
                  <a:pt x="3949" y="4436"/>
                </a:cubicBezTo>
                <a:cubicBezTo>
                  <a:pt x="4217" y="4078"/>
                  <a:pt x="4522" y="3714"/>
                  <a:pt x="4875" y="3424"/>
                </a:cubicBezTo>
                <a:cubicBezTo>
                  <a:pt x="4897" y="3405"/>
                  <a:pt x="4919" y="3387"/>
                  <a:pt x="4942" y="3369"/>
                </a:cubicBezTo>
                <a:cubicBezTo>
                  <a:pt x="5319" y="3071"/>
                  <a:pt x="5750" y="2859"/>
                  <a:pt x="6248" y="2826"/>
                </a:cubicBezTo>
                <a:cubicBezTo>
                  <a:pt x="6296" y="2822"/>
                  <a:pt x="6344" y="2821"/>
                  <a:pt x="6391" y="2821"/>
                </a:cubicBezTo>
                <a:cubicBezTo>
                  <a:pt x="7025" y="2821"/>
                  <a:pt x="7616" y="3105"/>
                  <a:pt x="8200" y="3368"/>
                </a:cubicBezTo>
                <a:cubicBezTo>
                  <a:pt x="8240" y="3387"/>
                  <a:pt x="8281" y="3405"/>
                  <a:pt x="8323" y="3423"/>
                </a:cubicBezTo>
                <a:cubicBezTo>
                  <a:pt x="8382" y="3449"/>
                  <a:pt x="8442" y="3475"/>
                  <a:pt x="8501" y="3501"/>
                </a:cubicBezTo>
                <a:cubicBezTo>
                  <a:pt x="9052" y="3734"/>
                  <a:pt x="9659" y="3908"/>
                  <a:pt x="10259" y="3908"/>
                </a:cubicBezTo>
                <a:cubicBezTo>
                  <a:pt x="10487" y="3908"/>
                  <a:pt x="10715" y="3882"/>
                  <a:pt x="10937" y="3826"/>
                </a:cubicBezTo>
                <a:cubicBezTo>
                  <a:pt x="11253" y="3746"/>
                  <a:pt x="11547" y="3604"/>
                  <a:pt x="11810" y="3423"/>
                </a:cubicBezTo>
                <a:cubicBezTo>
                  <a:pt x="11835" y="3405"/>
                  <a:pt x="11861" y="3387"/>
                  <a:pt x="11886" y="3368"/>
                </a:cubicBezTo>
                <a:cubicBezTo>
                  <a:pt x="11986" y="3295"/>
                  <a:pt x="12081" y="3217"/>
                  <a:pt x="12169" y="3134"/>
                </a:cubicBezTo>
                <a:cubicBezTo>
                  <a:pt x="12416" y="2906"/>
                  <a:pt x="12624" y="2641"/>
                  <a:pt x="12783" y="2355"/>
                </a:cubicBezTo>
                <a:cubicBezTo>
                  <a:pt x="12794" y="2337"/>
                  <a:pt x="12805" y="2319"/>
                  <a:pt x="12814" y="2300"/>
                </a:cubicBezTo>
                <a:cubicBezTo>
                  <a:pt x="12983" y="1983"/>
                  <a:pt x="13095" y="1639"/>
                  <a:pt x="13135" y="1287"/>
                </a:cubicBezTo>
                <a:cubicBezTo>
                  <a:pt x="13137" y="1269"/>
                  <a:pt x="13139" y="1251"/>
                  <a:pt x="13141" y="1232"/>
                </a:cubicBezTo>
                <a:cubicBezTo>
                  <a:pt x="13152" y="1109"/>
                  <a:pt x="13155" y="984"/>
                  <a:pt x="13149" y="860"/>
                </a:cubicBezTo>
                <a:cubicBezTo>
                  <a:pt x="13137" y="644"/>
                  <a:pt x="13096" y="428"/>
                  <a:pt x="13028" y="222"/>
                </a:cubicBezTo>
                <a:cubicBezTo>
                  <a:pt x="13023" y="204"/>
                  <a:pt x="13017" y="185"/>
                  <a:pt x="13010" y="167"/>
                </a:cubicBezTo>
                <a:cubicBezTo>
                  <a:pt x="12991" y="111"/>
                  <a:pt x="12969" y="56"/>
                  <a:pt x="12946" y="1"/>
                </a:cubicBezTo>
                <a:lnTo>
                  <a:pt x="1880" y="3"/>
                </a:lnTo>
                <a:lnTo>
                  <a:pt x="1880" y="0"/>
                </a:ln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rot="10800000">
            <a:off x="-322222" y="3911478"/>
            <a:ext cx="4631379" cy="1561772"/>
          </a:xfrm>
          <a:custGeom>
            <a:avLst/>
            <a:gdLst/>
            <a:ahLst/>
            <a:cxnLst/>
            <a:rect l="l" t="t" r="r" b="b"/>
            <a:pathLst>
              <a:path w="28851" h="9729" extrusionOk="0">
                <a:moveTo>
                  <a:pt x="943" y="0"/>
                </a:moveTo>
                <a:cubicBezTo>
                  <a:pt x="631" y="0"/>
                  <a:pt x="337" y="87"/>
                  <a:pt x="179" y="380"/>
                </a:cubicBezTo>
                <a:cubicBezTo>
                  <a:pt x="1" y="711"/>
                  <a:pt x="78" y="1189"/>
                  <a:pt x="451" y="1303"/>
                </a:cubicBezTo>
                <a:cubicBezTo>
                  <a:pt x="355" y="2313"/>
                  <a:pt x="452" y="3522"/>
                  <a:pt x="1499" y="3989"/>
                </a:cubicBezTo>
                <a:cubicBezTo>
                  <a:pt x="1785" y="4117"/>
                  <a:pt x="2088" y="4165"/>
                  <a:pt x="2396" y="4165"/>
                </a:cubicBezTo>
                <a:cubicBezTo>
                  <a:pt x="3000" y="4165"/>
                  <a:pt x="3625" y="3981"/>
                  <a:pt x="4188" y="3848"/>
                </a:cubicBezTo>
                <a:cubicBezTo>
                  <a:pt x="4624" y="3745"/>
                  <a:pt x="5112" y="3633"/>
                  <a:pt x="5582" y="3633"/>
                </a:cubicBezTo>
                <a:cubicBezTo>
                  <a:pt x="6044" y="3633"/>
                  <a:pt x="6489" y="3741"/>
                  <a:pt x="6852" y="4069"/>
                </a:cubicBezTo>
                <a:cubicBezTo>
                  <a:pt x="7560" y="4711"/>
                  <a:pt x="7722" y="5737"/>
                  <a:pt x="8257" y="6500"/>
                </a:cubicBezTo>
                <a:cubicBezTo>
                  <a:pt x="8521" y="6876"/>
                  <a:pt x="8874" y="7178"/>
                  <a:pt x="9322" y="7300"/>
                </a:cubicBezTo>
                <a:cubicBezTo>
                  <a:pt x="9482" y="7344"/>
                  <a:pt x="9645" y="7363"/>
                  <a:pt x="9808" y="7363"/>
                </a:cubicBezTo>
                <a:cubicBezTo>
                  <a:pt x="10078" y="7363"/>
                  <a:pt x="10348" y="7310"/>
                  <a:pt x="10606" y="7231"/>
                </a:cubicBezTo>
                <a:cubicBezTo>
                  <a:pt x="11498" y="6959"/>
                  <a:pt x="12280" y="6380"/>
                  <a:pt x="13194" y="6184"/>
                </a:cubicBezTo>
                <a:cubicBezTo>
                  <a:pt x="13322" y="6156"/>
                  <a:pt x="13450" y="6141"/>
                  <a:pt x="13577" y="6141"/>
                </a:cubicBezTo>
                <a:cubicBezTo>
                  <a:pt x="13849" y="6141"/>
                  <a:pt x="14113" y="6211"/>
                  <a:pt x="14347" y="6376"/>
                </a:cubicBezTo>
                <a:cubicBezTo>
                  <a:pt x="14724" y="6643"/>
                  <a:pt x="14907" y="7097"/>
                  <a:pt x="15047" y="7521"/>
                </a:cubicBezTo>
                <a:cubicBezTo>
                  <a:pt x="15341" y="8400"/>
                  <a:pt x="15592" y="9554"/>
                  <a:pt x="16688" y="9709"/>
                </a:cubicBezTo>
                <a:cubicBezTo>
                  <a:pt x="16781" y="9722"/>
                  <a:pt x="16872" y="9728"/>
                  <a:pt x="16961" y="9728"/>
                </a:cubicBezTo>
                <a:cubicBezTo>
                  <a:pt x="18160" y="9728"/>
                  <a:pt x="18967" y="8588"/>
                  <a:pt x="19887" y="7966"/>
                </a:cubicBezTo>
                <a:cubicBezTo>
                  <a:pt x="20301" y="7685"/>
                  <a:pt x="20755" y="7537"/>
                  <a:pt x="21232" y="7537"/>
                </a:cubicBezTo>
                <a:cubicBezTo>
                  <a:pt x="21401" y="7537"/>
                  <a:pt x="21572" y="7556"/>
                  <a:pt x="21746" y="7593"/>
                </a:cubicBezTo>
                <a:cubicBezTo>
                  <a:pt x="22408" y="7736"/>
                  <a:pt x="23015" y="8087"/>
                  <a:pt x="23550" y="8494"/>
                </a:cubicBezTo>
                <a:cubicBezTo>
                  <a:pt x="24053" y="8876"/>
                  <a:pt x="24539" y="9361"/>
                  <a:pt x="25189" y="9466"/>
                </a:cubicBezTo>
                <a:cubicBezTo>
                  <a:pt x="25284" y="9481"/>
                  <a:pt x="25378" y="9489"/>
                  <a:pt x="25473" y="9489"/>
                </a:cubicBezTo>
                <a:cubicBezTo>
                  <a:pt x="26024" y="9489"/>
                  <a:pt x="26554" y="9240"/>
                  <a:pt x="26991" y="8910"/>
                </a:cubicBezTo>
                <a:cubicBezTo>
                  <a:pt x="27838" y="8271"/>
                  <a:pt x="28376" y="7319"/>
                  <a:pt x="28611" y="6292"/>
                </a:cubicBezTo>
                <a:cubicBezTo>
                  <a:pt x="28851" y="5239"/>
                  <a:pt x="28800" y="4124"/>
                  <a:pt x="28525" y="3084"/>
                </a:cubicBezTo>
                <a:cubicBezTo>
                  <a:pt x="28226" y="1958"/>
                  <a:pt x="27654" y="694"/>
                  <a:pt x="26488" y="261"/>
                </a:cubicBezTo>
                <a:cubicBezTo>
                  <a:pt x="26074" y="106"/>
                  <a:pt x="25631" y="64"/>
                  <a:pt x="25188" y="64"/>
                </a:cubicBezTo>
                <a:cubicBezTo>
                  <a:pt x="24971" y="64"/>
                  <a:pt x="24753" y="74"/>
                  <a:pt x="24540" y="86"/>
                </a:cubicBezTo>
                <a:cubicBezTo>
                  <a:pt x="23776" y="131"/>
                  <a:pt x="23013" y="188"/>
                  <a:pt x="22250" y="248"/>
                </a:cubicBezTo>
                <a:cubicBezTo>
                  <a:pt x="20720" y="367"/>
                  <a:pt x="19190" y="503"/>
                  <a:pt x="17661" y="628"/>
                </a:cubicBezTo>
                <a:cubicBezTo>
                  <a:pt x="15187" y="828"/>
                  <a:pt x="12704" y="996"/>
                  <a:pt x="10221" y="996"/>
                </a:cubicBezTo>
                <a:cubicBezTo>
                  <a:pt x="9649" y="996"/>
                  <a:pt x="9077" y="987"/>
                  <a:pt x="8505" y="967"/>
                </a:cubicBezTo>
                <a:cubicBezTo>
                  <a:pt x="6985" y="916"/>
                  <a:pt x="5467" y="790"/>
                  <a:pt x="3966" y="555"/>
                </a:cubicBezTo>
                <a:cubicBezTo>
                  <a:pt x="3209" y="436"/>
                  <a:pt x="2459" y="290"/>
                  <a:pt x="1714" y="116"/>
                </a:cubicBezTo>
                <a:cubicBezTo>
                  <a:pt x="1493" y="64"/>
                  <a:pt x="1211" y="0"/>
                  <a:pt x="943" y="0"/>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rot="10800000">
            <a:off x="7238474" y="-283427"/>
            <a:ext cx="2349802" cy="3352777"/>
          </a:xfrm>
          <a:custGeom>
            <a:avLst/>
            <a:gdLst/>
            <a:ahLst/>
            <a:cxnLst/>
            <a:rect l="l" t="t" r="r" b="b"/>
            <a:pathLst>
              <a:path w="14638" h="20886" extrusionOk="0">
                <a:moveTo>
                  <a:pt x="3191" y="1"/>
                </a:moveTo>
                <a:cubicBezTo>
                  <a:pt x="2885" y="1"/>
                  <a:pt x="2576" y="81"/>
                  <a:pt x="2295" y="191"/>
                </a:cubicBezTo>
                <a:cubicBezTo>
                  <a:pt x="1899" y="349"/>
                  <a:pt x="1532" y="564"/>
                  <a:pt x="1185" y="809"/>
                </a:cubicBezTo>
                <a:cubicBezTo>
                  <a:pt x="1218" y="721"/>
                  <a:pt x="1252" y="633"/>
                  <a:pt x="1287" y="547"/>
                </a:cubicBezTo>
                <a:cubicBezTo>
                  <a:pt x="1332" y="438"/>
                  <a:pt x="1242" y="367"/>
                  <a:pt x="1149" y="367"/>
                </a:cubicBezTo>
                <a:cubicBezTo>
                  <a:pt x="1089" y="367"/>
                  <a:pt x="1027" y="397"/>
                  <a:pt x="998" y="467"/>
                </a:cubicBezTo>
                <a:cubicBezTo>
                  <a:pt x="147" y="2564"/>
                  <a:pt x="0" y="4857"/>
                  <a:pt x="71" y="7096"/>
                </a:cubicBezTo>
                <a:cubicBezTo>
                  <a:pt x="107" y="8264"/>
                  <a:pt x="200" y="9428"/>
                  <a:pt x="285" y="10592"/>
                </a:cubicBezTo>
                <a:cubicBezTo>
                  <a:pt x="378" y="11838"/>
                  <a:pt x="471" y="13083"/>
                  <a:pt x="565" y="14328"/>
                </a:cubicBezTo>
                <a:cubicBezTo>
                  <a:pt x="660" y="15573"/>
                  <a:pt x="755" y="16818"/>
                  <a:pt x="852" y="18063"/>
                </a:cubicBezTo>
                <a:cubicBezTo>
                  <a:pt x="895" y="18617"/>
                  <a:pt x="909" y="19183"/>
                  <a:pt x="997" y="19731"/>
                </a:cubicBezTo>
                <a:cubicBezTo>
                  <a:pt x="1063" y="20137"/>
                  <a:pt x="1227" y="20580"/>
                  <a:pt x="1623" y="20768"/>
                </a:cubicBezTo>
                <a:cubicBezTo>
                  <a:pt x="1853" y="20878"/>
                  <a:pt x="2108" y="20885"/>
                  <a:pt x="2359" y="20885"/>
                </a:cubicBezTo>
                <a:cubicBezTo>
                  <a:pt x="2678" y="20885"/>
                  <a:pt x="2997" y="20884"/>
                  <a:pt x="3315" y="20883"/>
                </a:cubicBezTo>
                <a:cubicBezTo>
                  <a:pt x="3934" y="20882"/>
                  <a:pt x="4551" y="20881"/>
                  <a:pt x="5168" y="20880"/>
                </a:cubicBezTo>
                <a:cubicBezTo>
                  <a:pt x="6413" y="20878"/>
                  <a:pt x="7658" y="20875"/>
                  <a:pt x="8904" y="20873"/>
                </a:cubicBezTo>
                <a:cubicBezTo>
                  <a:pt x="8946" y="20873"/>
                  <a:pt x="8987" y="20873"/>
                  <a:pt x="9029" y="20873"/>
                </a:cubicBezTo>
                <a:cubicBezTo>
                  <a:pt x="9733" y="20873"/>
                  <a:pt x="10440" y="20882"/>
                  <a:pt x="11147" y="20882"/>
                </a:cubicBezTo>
                <a:cubicBezTo>
                  <a:pt x="11621" y="20882"/>
                  <a:pt x="12096" y="20878"/>
                  <a:pt x="12569" y="20863"/>
                </a:cubicBezTo>
                <a:cubicBezTo>
                  <a:pt x="13054" y="20848"/>
                  <a:pt x="13560" y="20768"/>
                  <a:pt x="13928" y="20425"/>
                </a:cubicBezTo>
                <a:cubicBezTo>
                  <a:pt x="14266" y="20112"/>
                  <a:pt x="14409" y="19650"/>
                  <a:pt x="14479" y="19208"/>
                </a:cubicBezTo>
                <a:cubicBezTo>
                  <a:pt x="14615" y="18346"/>
                  <a:pt x="14637" y="17435"/>
                  <a:pt x="14556" y="16567"/>
                </a:cubicBezTo>
                <a:cubicBezTo>
                  <a:pt x="14480" y="15744"/>
                  <a:pt x="14290" y="14898"/>
                  <a:pt x="13827" y="14200"/>
                </a:cubicBezTo>
                <a:cubicBezTo>
                  <a:pt x="13606" y="13867"/>
                  <a:pt x="13329" y="13578"/>
                  <a:pt x="13000" y="13350"/>
                </a:cubicBezTo>
                <a:cubicBezTo>
                  <a:pt x="12618" y="13086"/>
                  <a:pt x="12175" y="12928"/>
                  <a:pt x="11727" y="12811"/>
                </a:cubicBezTo>
                <a:cubicBezTo>
                  <a:pt x="10841" y="12580"/>
                  <a:pt x="9808" y="12500"/>
                  <a:pt x="9119" y="11827"/>
                </a:cubicBezTo>
                <a:cubicBezTo>
                  <a:pt x="8381" y="11106"/>
                  <a:pt x="8246" y="10000"/>
                  <a:pt x="8306" y="9020"/>
                </a:cubicBezTo>
                <a:cubicBezTo>
                  <a:pt x="8344" y="8404"/>
                  <a:pt x="8449" y="7795"/>
                  <a:pt x="8518" y="7181"/>
                </a:cubicBezTo>
                <a:cubicBezTo>
                  <a:pt x="8574" y="6676"/>
                  <a:pt x="8621" y="6136"/>
                  <a:pt x="8417" y="5654"/>
                </a:cubicBezTo>
                <a:cubicBezTo>
                  <a:pt x="7771" y="4140"/>
                  <a:pt x="5341" y="4868"/>
                  <a:pt x="4856" y="3246"/>
                </a:cubicBezTo>
                <a:cubicBezTo>
                  <a:pt x="4619" y="2457"/>
                  <a:pt x="4843" y="1582"/>
                  <a:pt x="4492" y="818"/>
                </a:cubicBezTo>
                <a:cubicBezTo>
                  <a:pt x="4321" y="450"/>
                  <a:pt x="3993" y="161"/>
                  <a:pt x="3598" y="53"/>
                </a:cubicBezTo>
                <a:cubicBezTo>
                  <a:pt x="3465" y="17"/>
                  <a:pt x="3328" y="1"/>
                  <a:pt x="3191"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txBox="1">
            <a:spLocks noGrp="1"/>
          </p:cNvSpPr>
          <p:nvPr>
            <p:ph type="title"/>
          </p:nvPr>
        </p:nvSpPr>
        <p:spPr>
          <a:xfrm>
            <a:off x="2715675" y="758952"/>
            <a:ext cx="3712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94" name="Google Shape;94;p5"/>
          <p:cNvSpPr/>
          <p:nvPr/>
        </p:nvSpPr>
        <p:spPr>
          <a:xfrm rot="10545964">
            <a:off x="1016839" y="203702"/>
            <a:ext cx="1057317" cy="823815"/>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5;p5"/>
          <p:cNvGrpSpPr/>
          <p:nvPr/>
        </p:nvGrpSpPr>
        <p:grpSpPr>
          <a:xfrm rot="-9900030">
            <a:off x="1630759" y="4533277"/>
            <a:ext cx="215932" cy="195605"/>
            <a:chOff x="1640475" y="1197075"/>
            <a:chExt cx="55475" cy="50250"/>
          </a:xfrm>
        </p:grpSpPr>
        <p:sp>
          <p:nvSpPr>
            <p:cNvPr id="96" name="Google Shape;96;p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5"/>
          <p:cNvSpPr/>
          <p:nvPr/>
        </p:nvSpPr>
        <p:spPr>
          <a:xfrm rot="-650935">
            <a:off x="207474" y="4629032"/>
            <a:ext cx="827555" cy="19386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5"/>
          <p:cNvGrpSpPr/>
          <p:nvPr/>
        </p:nvGrpSpPr>
        <p:grpSpPr>
          <a:xfrm rot="10799956">
            <a:off x="274842" y="539507"/>
            <a:ext cx="438380" cy="397116"/>
            <a:chOff x="1640475" y="1197075"/>
            <a:chExt cx="55475" cy="50250"/>
          </a:xfrm>
        </p:grpSpPr>
        <p:sp>
          <p:nvSpPr>
            <p:cNvPr id="101" name="Google Shape;101;p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5"/>
          <p:cNvGrpSpPr/>
          <p:nvPr/>
        </p:nvGrpSpPr>
        <p:grpSpPr>
          <a:xfrm rot="-3600112">
            <a:off x="8113026" y="595917"/>
            <a:ext cx="262456" cy="237752"/>
            <a:chOff x="1640475" y="1197075"/>
            <a:chExt cx="55475" cy="50250"/>
          </a:xfrm>
        </p:grpSpPr>
        <p:sp>
          <p:nvSpPr>
            <p:cNvPr id="105" name="Google Shape;105;p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5"/>
          <p:cNvSpPr/>
          <p:nvPr/>
        </p:nvSpPr>
        <p:spPr>
          <a:xfrm rot="-9900028">
            <a:off x="6801862" y="268233"/>
            <a:ext cx="1038050" cy="243182"/>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rot="-9900036">
            <a:off x="8356794" y="3991332"/>
            <a:ext cx="450073" cy="665412"/>
          </a:xfrm>
          <a:custGeom>
            <a:avLst/>
            <a:gdLst/>
            <a:ahLst/>
            <a:cxnLst/>
            <a:rect l="l" t="t" r="r" b="b"/>
            <a:pathLst>
              <a:path w="10628" h="15713" extrusionOk="0">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110;p5"/>
          <p:cNvGrpSpPr/>
          <p:nvPr/>
        </p:nvGrpSpPr>
        <p:grpSpPr>
          <a:xfrm rot="6300003">
            <a:off x="7781718" y="4528539"/>
            <a:ext cx="330831" cy="299687"/>
            <a:chOff x="1640475" y="1197075"/>
            <a:chExt cx="55475" cy="50250"/>
          </a:xfrm>
        </p:grpSpPr>
        <p:sp>
          <p:nvSpPr>
            <p:cNvPr id="111" name="Google Shape;111;p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5"/>
          <p:cNvSpPr txBox="1">
            <a:spLocks noGrp="1"/>
          </p:cNvSpPr>
          <p:nvPr>
            <p:ph type="subTitle" idx="1"/>
          </p:nvPr>
        </p:nvSpPr>
        <p:spPr>
          <a:xfrm>
            <a:off x="1168831" y="2580725"/>
            <a:ext cx="3206100" cy="1554300"/>
          </a:xfrm>
          <a:prstGeom prst="rect">
            <a:avLst/>
          </a:prstGeom>
          <a:noFill/>
          <a:ln>
            <a:noFill/>
          </a:ln>
        </p:spPr>
        <p:txBody>
          <a:bodyPr spcFirstLastPara="1" wrap="square" lIns="91425" tIns="91425" rIns="91425" bIns="91425" anchor="t" anchorCtr="0">
            <a:noAutofit/>
          </a:bodyPr>
          <a:lstStyle>
            <a:lvl1pPr marR="91440" lvl="0"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115" name="Google Shape;115;p5"/>
          <p:cNvSpPr txBox="1">
            <a:spLocks noGrp="1"/>
          </p:cNvSpPr>
          <p:nvPr>
            <p:ph type="subTitle" idx="2"/>
          </p:nvPr>
        </p:nvSpPr>
        <p:spPr>
          <a:xfrm>
            <a:off x="5028995" y="2580725"/>
            <a:ext cx="3206100" cy="155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8"/>
        <p:cNvGrpSpPr/>
        <p:nvPr/>
      </p:nvGrpSpPr>
      <p:grpSpPr>
        <a:xfrm>
          <a:off x="0" y="0"/>
          <a:ext cx="0" cy="0"/>
          <a:chOff x="0" y="0"/>
          <a:chExt cx="0" cy="0"/>
        </a:xfrm>
      </p:grpSpPr>
      <p:sp>
        <p:nvSpPr>
          <p:cNvPr id="119" name="Google Shape;119;p7"/>
          <p:cNvSpPr/>
          <p:nvPr/>
        </p:nvSpPr>
        <p:spPr>
          <a:xfrm>
            <a:off x="-212202" y="2778871"/>
            <a:ext cx="2502288" cy="2607656"/>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6580375" y="4142426"/>
            <a:ext cx="2928340" cy="1246805"/>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60710" y="-32232"/>
            <a:ext cx="3923803" cy="1058013"/>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5957247" y="-243037"/>
            <a:ext cx="3390448" cy="2704882"/>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txBox="1">
            <a:spLocks noGrp="1"/>
          </p:cNvSpPr>
          <p:nvPr>
            <p:ph type="body" idx="1"/>
          </p:nvPr>
        </p:nvSpPr>
        <p:spPr>
          <a:xfrm>
            <a:off x="5169350" y="1897913"/>
            <a:ext cx="2997000" cy="22659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aleway SemiBold"/>
              <a:buChar char="●"/>
              <a:defRPr sz="1400">
                <a:solidFill>
                  <a:schemeClr val="dk1"/>
                </a:solidFill>
                <a:latin typeface="Raleway SemiBold"/>
                <a:ea typeface="Raleway SemiBold"/>
                <a:cs typeface="Raleway SemiBold"/>
                <a:sym typeface="Raleway SemiBold"/>
              </a:defRPr>
            </a:lvl1pPr>
            <a:lvl2pPr marL="914400" lvl="1"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2pPr>
            <a:lvl3pPr marL="1371600" lvl="2"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3pPr>
            <a:lvl4pPr marL="1828800" lvl="3"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4pPr>
            <a:lvl5pPr marL="2286000" lvl="4"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5pPr>
            <a:lvl6pPr marL="2743200" lvl="5"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6pPr>
            <a:lvl7pPr marL="3200400" lvl="6"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7pPr>
            <a:lvl8pPr marL="3657600" lvl="7"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8pPr>
            <a:lvl9pPr marL="4114800" lvl="8"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9pPr>
          </a:lstStyle>
          <a:p>
            <a:endParaRPr/>
          </a:p>
        </p:txBody>
      </p:sp>
      <p:grpSp>
        <p:nvGrpSpPr>
          <p:cNvPr id="124" name="Google Shape;124;p7"/>
          <p:cNvGrpSpPr/>
          <p:nvPr/>
        </p:nvGrpSpPr>
        <p:grpSpPr>
          <a:xfrm rot="1800041">
            <a:off x="8665997" y="4106761"/>
            <a:ext cx="221773" cy="200885"/>
            <a:chOff x="1640475" y="1197075"/>
            <a:chExt cx="55475" cy="50250"/>
          </a:xfrm>
        </p:grpSpPr>
        <p:sp>
          <p:nvSpPr>
            <p:cNvPr id="125" name="Google Shape;125;p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7"/>
          <p:cNvGrpSpPr/>
          <p:nvPr/>
        </p:nvGrpSpPr>
        <p:grpSpPr>
          <a:xfrm rot="-9900030">
            <a:off x="667534" y="4625752"/>
            <a:ext cx="215932" cy="195605"/>
            <a:chOff x="1640475" y="1197075"/>
            <a:chExt cx="55475" cy="50250"/>
          </a:xfrm>
        </p:grpSpPr>
        <p:sp>
          <p:nvSpPr>
            <p:cNvPr id="129" name="Google Shape;129;p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7"/>
          <p:cNvGrpSpPr/>
          <p:nvPr/>
        </p:nvGrpSpPr>
        <p:grpSpPr>
          <a:xfrm rot="-5400000">
            <a:off x="8514555" y="2548984"/>
            <a:ext cx="244822" cy="221773"/>
            <a:chOff x="1640475" y="1197075"/>
            <a:chExt cx="55475" cy="50250"/>
          </a:xfrm>
        </p:grpSpPr>
        <p:sp>
          <p:nvSpPr>
            <p:cNvPr id="133" name="Google Shape;133;p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136;p7"/>
          <p:cNvSpPr/>
          <p:nvPr/>
        </p:nvSpPr>
        <p:spPr>
          <a:xfrm rot="912813">
            <a:off x="8372080" y="228912"/>
            <a:ext cx="529792"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7"/>
          <p:cNvGrpSpPr/>
          <p:nvPr/>
        </p:nvGrpSpPr>
        <p:grpSpPr>
          <a:xfrm rot="-5400000">
            <a:off x="313974" y="982572"/>
            <a:ext cx="221772" cy="200884"/>
            <a:chOff x="1640475" y="1197075"/>
            <a:chExt cx="55475" cy="50250"/>
          </a:xfrm>
        </p:grpSpPr>
        <p:sp>
          <p:nvSpPr>
            <p:cNvPr id="138" name="Google Shape;138;p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141;p7"/>
          <p:cNvSpPr/>
          <p:nvPr/>
        </p:nvSpPr>
        <p:spPr>
          <a:xfrm>
            <a:off x="8536325" y="4434061"/>
            <a:ext cx="609613" cy="95515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rot="-807259">
            <a:off x="1440942" y="4787382"/>
            <a:ext cx="1060734" cy="248492"/>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txBox="1">
            <a:spLocks noGrp="1"/>
          </p:cNvSpPr>
          <p:nvPr>
            <p:ph type="title"/>
          </p:nvPr>
        </p:nvSpPr>
        <p:spPr>
          <a:xfrm>
            <a:off x="3284000" y="759398"/>
            <a:ext cx="25764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4"/>
        <p:cNvGrpSpPr/>
        <p:nvPr/>
      </p:nvGrpSpPr>
      <p:grpSpPr>
        <a:xfrm>
          <a:off x="0" y="0"/>
          <a:ext cx="0" cy="0"/>
          <a:chOff x="0" y="0"/>
          <a:chExt cx="0" cy="0"/>
        </a:xfrm>
      </p:grpSpPr>
      <p:sp>
        <p:nvSpPr>
          <p:cNvPr id="145" name="Google Shape;145;p8"/>
          <p:cNvSpPr/>
          <p:nvPr/>
        </p:nvSpPr>
        <p:spPr>
          <a:xfrm>
            <a:off x="-42230" y="3467513"/>
            <a:ext cx="3634529" cy="1998485"/>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a:off x="-288300" y="-384812"/>
            <a:ext cx="3133499" cy="2020960"/>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a:off x="7304265" y="-384807"/>
            <a:ext cx="1985649" cy="2326869"/>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a:off x="5568694" y="4237688"/>
            <a:ext cx="3721240" cy="1536322"/>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txBox="1">
            <a:spLocks noGrp="1"/>
          </p:cNvSpPr>
          <p:nvPr>
            <p:ph type="title"/>
          </p:nvPr>
        </p:nvSpPr>
        <p:spPr>
          <a:xfrm>
            <a:off x="2756200" y="1967475"/>
            <a:ext cx="3631500" cy="10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50" name="Google Shape;150;p8"/>
          <p:cNvGrpSpPr/>
          <p:nvPr/>
        </p:nvGrpSpPr>
        <p:grpSpPr>
          <a:xfrm rot="4517592">
            <a:off x="8550732" y="3940914"/>
            <a:ext cx="221771" cy="200883"/>
            <a:chOff x="1640475" y="1197075"/>
            <a:chExt cx="55475" cy="50250"/>
          </a:xfrm>
        </p:grpSpPr>
        <p:sp>
          <p:nvSpPr>
            <p:cNvPr id="151" name="Google Shape;151;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8"/>
          <p:cNvGrpSpPr/>
          <p:nvPr/>
        </p:nvGrpSpPr>
        <p:grpSpPr>
          <a:xfrm rot="7199963">
            <a:off x="965918" y="4533021"/>
            <a:ext cx="215935" cy="195604"/>
            <a:chOff x="1640475" y="1197075"/>
            <a:chExt cx="55475" cy="50250"/>
          </a:xfrm>
        </p:grpSpPr>
        <p:sp>
          <p:nvSpPr>
            <p:cNvPr id="155" name="Google Shape;155;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8"/>
          <p:cNvSpPr/>
          <p:nvPr/>
        </p:nvSpPr>
        <p:spPr>
          <a:xfrm rot="2368484">
            <a:off x="3584583" y="348032"/>
            <a:ext cx="529784"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 name="Google Shape;159;p8"/>
          <p:cNvGrpSpPr/>
          <p:nvPr/>
        </p:nvGrpSpPr>
        <p:grpSpPr>
          <a:xfrm rot="-9900000">
            <a:off x="1490015" y="185475"/>
            <a:ext cx="347165" cy="314462"/>
            <a:chOff x="1640475" y="1197075"/>
            <a:chExt cx="55475" cy="50250"/>
          </a:xfrm>
        </p:grpSpPr>
        <p:sp>
          <p:nvSpPr>
            <p:cNvPr id="160" name="Google Shape;160;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8"/>
          <p:cNvGrpSpPr/>
          <p:nvPr/>
        </p:nvGrpSpPr>
        <p:grpSpPr>
          <a:xfrm rot="-9900030">
            <a:off x="7815634" y="527852"/>
            <a:ext cx="215932" cy="195605"/>
            <a:chOff x="1640475" y="1197075"/>
            <a:chExt cx="55475" cy="50250"/>
          </a:xfrm>
        </p:grpSpPr>
        <p:sp>
          <p:nvSpPr>
            <p:cNvPr id="164" name="Google Shape;164;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8"/>
          <p:cNvSpPr/>
          <p:nvPr/>
        </p:nvSpPr>
        <p:spPr>
          <a:xfrm rot="-8289780">
            <a:off x="7855805" y="1479192"/>
            <a:ext cx="1153753" cy="844089"/>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rot="-120">
            <a:off x="8278108" y="4777486"/>
            <a:ext cx="529792" cy="12411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9"/>
        <p:cNvGrpSpPr/>
        <p:nvPr/>
      </p:nvGrpSpPr>
      <p:grpSpPr>
        <a:xfrm>
          <a:off x="0" y="0"/>
          <a:ext cx="0" cy="0"/>
          <a:chOff x="0" y="0"/>
          <a:chExt cx="0" cy="0"/>
        </a:xfrm>
      </p:grpSpPr>
      <p:sp>
        <p:nvSpPr>
          <p:cNvPr id="170" name="Google Shape;170;p9"/>
          <p:cNvSpPr/>
          <p:nvPr/>
        </p:nvSpPr>
        <p:spPr>
          <a:xfrm>
            <a:off x="6638737" y="-95375"/>
            <a:ext cx="2579952" cy="1264894"/>
          </a:xfrm>
          <a:custGeom>
            <a:avLst/>
            <a:gdLst/>
            <a:ahLst/>
            <a:cxnLst/>
            <a:rect l="l" t="t" r="r" b="b"/>
            <a:pathLst>
              <a:path w="16766" h="8220" extrusionOk="0">
                <a:moveTo>
                  <a:pt x="16619" y="0"/>
                </a:moveTo>
                <a:lnTo>
                  <a:pt x="1" y="306"/>
                </a:lnTo>
                <a:cubicBezTo>
                  <a:pt x="61" y="421"/>
                  <a:pt x="130" y="530"/>
                  <a:pt x="209" y="629"/>
                </a:cubicBezTo>
                <a:cubicBezTo>
                  <a:pt x="561" y="1077"/>
                  <a:pt x="1090" y="1341"/>
                  <a:pt x="1620" y="1341"/>
                </a:cubicBezTo>
                <a:cubicBezTo>
                  <a:pt x="1653" y="1341"/>
                  <a:pt x="1687" y="1340"/>
                  <a:pt x="1720" y="1338"/>
                </a:cubicBezTo>
                <a:cubicBezTo>
                  <a:pt x="2137" y="1311"/>
                  <a:pt x="2547" y="1128"/>
                  <a:pt x="2959" y="1128"/>
                </a:cubicBezTo>
                <a:cubicBezTo>
                  <a:pt x="3033" y="1128"/>
                  <a:pt x="3106" y="1133"/>
                  <a:pt x="3180" y="1147"/>
                </a:cubicBezTo>
                <a:cubicBezTo>
                  <a:pt x="3277" y="1165"/>
                  <a:pt x="3367" y="1194"/>
                  <a:pt x="3455" y="1233"/>
                </a:cubicBezTo>
                <a:cubicBezTo>
                  <a:pt x="3474" y="1242"/>
                  <a:pt x="3493" y="1250"/>
                  <a:pt x="3511" y="1261"/>
                </a:cubicBezTo>
                <a:lnTo>
                  <a:pt x="3512" y="1261"/>
                </a:lnTo>
                <a:cubicBezTo>
                  <a:pt x="4178" y="1599"/>
                  <a:pt x="4587" y="2502"/>
                  <a:pt x="5216" y="2997"/>
                </a:cubicBezTo>
                <a:cubicBezTo>
                  <a:pt x="5642" y="3331"/>
                  <a:pt x="6137" y="3458"/>
                  <a:pt x="6653" y="3458"/>
                </a:cubicBezTo>
                <a:cubicBezTo>
                  <a:pt x="7281" y="3458"/>
                  <a:pt x="7939" y="3268"/>
                  <a:pt x="8534" y="3032"/>
                </a:cubicBezTo>
                <a:cubicBezTo>
                  <a:pt x="9061" y="2823"/>
                  <a:pt x="9606" y="2582"/>
                  <a:pt x="10155" y="2582"/>
                </a:cubicBezTo>
                <a:cubicBezTo>
                  <a:pt x="10271" y="2582"/>
                  <a:pt x="10386" y="2593"/>
                  <a:pt x="10502" y="2617"/>
                </a:cubicBezTo>
                <a:cubicBezTo>
                  <a:pt x="11491" y="2819"/>
                  <a:pt x="12129" y="3901"/>
                  <a:pt x="12548" y="4929"/>
                </a:cubicBezTo>
                <a:cubicBezTo>
                  <a:pt x="12966" y="5958"/>
                  <a:pt x="13334" y="7102"/>
                  <a:pt x="14165" y="7742"/>
                </a:cubicBezTo>
                <a:cubicBezTo>
                  <a:pt x="14587" y="8068"/>
                  <a:pt x="15094" y="8220"/>
                  <a:pt x="15606" y="8220"/>
                </a:cubicBezTo>
                <a:cubicBezTo>
                  <a:pt x="16002" y="8220"/>
                  <a:pt x="16401" y="8129"/>
                  <a:pt x="16766" y="7956"/>
                </a:cubicBezTo>
                <a:lnTo>
                  <a:pt x="16619" y="0"/>
                </a:ln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a:off x="7429385" y="1585074"/>
            <a:ext cx="2205408" cy="4019192"/>
          </a:xfrm>
          <a:custGeom>
            <a:avLst/>
            <a:gdLst/>
            <a:ahLst/>
            <a:cxnLst/>
            <a:rect l="l" t="t" r="r" b="b"/>
            <a:pathLst>
              <a:path w="14332" h="26119" extrusionOk="0">
                <a:moveTo>
                  <a:pt x="12104" y="0"/>
                </a:moveTo>
                <a:cubicBezTo>
                  <a:pt x="11836" y="0"/>
                  <a:pt x="11579" y="100"/>
                  <a:pt x="11338" y="207"/>
                </a:cubicBezTo>
                <a:cubicBezTo>
                  <a:pt x="11049" y="335"/>
                  <a:pt x="10764" y="475"/>
                  <a:pt x="10478" y="610"/>
                </a:cubicBezTo>
                <a:cubicBezTo>
                  <a:pt x="9890" y="885"/>
                  <a:pt x="9294" y="1149"/>
                  <a:pt x="8713" y="1440"/>
                </a:cubicBezTo>
                <a:cubicBezTo>
                  <a:pt x="8495" y="1549"/>
                  <a:pt x="8298" y="1691"/>
                  <a:pt x="8201" y="1922"/>
                </a:cubicBezTo>
                <a:cubicBezTo>
                  <a:pt x="8095" y="2174"/>
                  <a:pt x="8110" y="2467"/>
                  <a:pt x="8106" y="2735"/>
                </a:cubicBezTo>
                <a:cubicBezTo>
                  <a:pt x="8097" y="3377"/>
                  <a:pt x="8121" y="4019"/>
                  <a:pt x="8176" y="4658"/>
                </a:cubicBezTo>
                <a:cubicBezTo>
                  <a:pt x="8228" y="5277"/>
                  <a:pt x="8331" y="5899"/>
                  <a:pt x="8283" y="6521"/>
                </a:cubicBezTo>
                <a:cubicBezTo>
                  <a:pt x="8242" y="7056"/>
                  <a:pt x="8055" y="7556"/>
                  <a:pt x="7761" y="8004"/>
                </a:cubicBezTo>
                <a:cubicBezTo>
                  <a:pt x="7173" y="8897"/>
                  <a:pt x="6276" y="9476"/>
                  <a:pt x="5434" y="10099"/>
                </a:cubicBezTo>
                <a:cubicBezTo>
                  <a:pt x="5008" y="10415"/>
                  <a:pt x="4600" y="10769"/>
                  <a:pt x="4338" y="11238"/>
                </a:cubicBezTo>
                <a:cubicBezTo>
                  <a:pt x="4078" y="11703"/>
                  <a:pt x="3973" y="12231"/>
                  <a:pt x="3932" y="12758"/>
                </a:cubicBezTo>
                <a:cubicBezTo>
                  <a:pt x="3854" y="13776"/>
                  <a:pt x="4023" y="14819"/>
                  <a:pt x="3717" y="15812"/>
                </a:cubicBezTo>
                <a:cubicBezTo>
                  <a:pt x="3574" y="16273"/>
                  <a:pt x="3319" y="16702"/>
                  <a:pt x="2917" y="16981"/>
                </a:cubicBezTo>
                <a:cubicBezTo>
                  <a:pt x="2489" y="17279"/>
                  <a:pt x="1977" y="17419"/>
                  <a:pt x="1536" y="17694"/>
                </a:cubicBezTo>
                <a:cubicBezTo>
                  <a:pt x="639" y="18252"/>
                  <a:pt x="327" y="19323"/>
                  <a:pt x="152" y="20304"/>
                </a:cubicBezTo>
                <a:cubicBezTo>
                  <a:pt x="48" y="20891"/>
                  <a:pt x="1" y="21500"/>
                  <a:pt x="140" y="22087"/>
                </a:cubicBezTo>
                <a:cubicBezTo>
                  <a:pt x="259" y="22589"/>
                  <a:pt x="523" y="23040"/>
                  <a:pt x="855" y="23429"/>
                </a:cubicBezTo>
                <a:cubicBezTo>
                  <a:pt x="1544" y="24236"/>
                  <a:pt x="3187" y="24329"/>
                  <a:pt x="3333" y="25366"/>
                </a:cubicBezTo>
                <a:cubicBezTo>
                  <a:pt x="3413" y="25937"/>
                  <a:pt x="4213" y="26116"/>
                  <a:pt x="4450" y="26116"/>
                </a:cubicBezTo>
                <a:cubicBezTo>
                  <a:pt x="4499" y="26116"/>
                  <a:pt x="4524" y="26108"/>
                  <a:pt x="4512" y="26094"/>
                </a:cubicBezTo>
                <a:lnTo>
                  <a:pt x="4512" y="26094"/>
                </a:lnTo>
                <a:cubicBezTo>
                  <a:pt x="5752" y="26098"/>
                  <a:pt x="6992" y="26103"/>
                  <a:pt x="8231" y="26108"/>
                </a:cubicBezTo>
                <a:cubicBezTo>
                  <a:pt x="8884" y="26110"/>
                  <a:pt x="9536" y="26113"/>
                  <a:pt x="10188" y="26115"/>
                </a:cubicBezTo>
                <a:cubicBezTo>
                  <a:pt x="10509" y="26116"/>
                  <a:pt x="10831" y="26117"/>
                  <a:pt x="11153" y="26118"/>
                </a:cubicBezTo>
                <a:cubicBezTo>
                  <a:pt x="11181" y="26118"/>
                  <a:pt x="11210" y="26118"/>
                  <a:pt x="11238" y="26118"/>
                </a:cubicBezTo>
                <a:cubicBezTo>
                  <a:pt x="11502" y="26118"/>
                  <a:pt x="11768" y="26112"/>
                  <a:pt x="12030" y="26066"/>
                </a:cubicBezTo>
                <a:cubicBezTo>
                  <a:pt x="12510" y="25980"/>
                  <a:pt x="12981" y="25708"/>
                  <a:pt x="13161" y="25232"/>
                </a:cubicBezTo>
                <a:cubicBezTo>
                  <a:pt x="13200" y="25130"/>
                  <a:pt x="13224" y="25017"/>
                  <a:pt x="13222" y="24907"/>
                </a:cubicBezTo>
                <a:cubicBezTo>
                  <a:pt x="13220" y="24778"/>
                  <a:pt x="13107" y="24687"/>
                  <a:pt x="13042" y="24582"/>
                </a:cubicBezTo>
                <a:cubicBezTo>
                  <a:pt x="12914" y="24378"/>
                  <a:pt x="12829" y="24154"/>
                  <a:pt x="12777" y="23918"/>
                </a:cubicBezTo>
                <a:cubicBezTo>
                  <a:pt x="12667" y="23424"/>
                  <a:pt x="12700" y="22903"/>
                  <a:pt x="12760" y="22402"/>
                </a:cubicBezTo>
                <a:cubicBezTo>
                  <a:pt x="12825" y="21856"/>
                  <a:pt x="12928" y="21313"/>
                  <a:pt x="12991" y="20766"/>
                </a:cubicBezTo>
                <a:cubicBezTo>
                  <a:pt x="13138" y="19498"/>
                  <a:pt x="13165" y="18220"/>
                  <a:pt x="13259" y="16947"/>
                </a:cubicBezTo>
                <a:cubicBezTo>
                  <a:pt x="13306" y="16306"/>
                  <a:pt x="13371" y="15667"/>
                  <a:pt x="13476" y="15033"/>
                </a:cubicBezTo>
                <a:cubicBezTo>
                  <a:pt x="13580" y="14418"/>
                  <a:pt x="13717" y="13809"/>
                  <a:pt x="13850" y="13199"/>
                </a:cubicBezTo>
                <a:cubicBezTo>
                  <a:pt x="14117" y="11977"/>
                  <a:pt x="14332" y="10761"/>
                  <a:pt x="14312" y="9506"/>
                </a:cubicBezTo>
                <a:cubicBezTo>
                  <a:pt x="14292" y="8213"/>
                  <a:pt x="14104" y="6931"/>
                  <a:pt x="14032" y="5641"/>
                </a:cubicBezTo>
                <a:cubicBezTo>
                  <a:pt x="13973" y="4552"/>
                  <a:pt x="14026" y="3448"/>
                  <a:pt x="13821" y="2371"/>
                </a:cubicBezTo>
                <a:cubicBezTo>
                  <a:pt x="13723" y="1854"/>
                  <a:pt x="13559" y="1346"/>
                  <a:pt x="13296" y="889"/>
                </a:cubicBezTo>
                <a:cubicBezTo>
                  <a:pt x="13046" y="456"/>
                  <a:pt x="12681" y="18"/>
                  <a:pt x="12141" y="1"/>
                </a:cubicBezTo>
                <a:cubicBezTo>
                  <a:pt x="12128" y="1"/>
                  <a:pt x="12116" y="0"/>
                  <a:pt x="12104" y="0"/>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a:off x="-265362" y="3987346"/>
            <a:ext cx="2499473" cy="1921807"/>
          </a:xfrm>
          <a:custGeom>
            <a:avLst/>
            <a:gdLst/>
            <a:ahLst/>
            <a:cxnLst/>
            <a:rect l="l" t="t" r="r" b="b"/>
            <a:pathLst>
              <a:path w="16243" h="12489" extrusionOk="0">
                <a:moveTo>
                  <a:pt x="3844" y="0"/>
                </a:moveTo>
                <a:cubicBezTo>
                  <a:pt x="3285" y="0"/>
                  <a:pt x="2723" y="148"/>
                  <a:pt x="2228" y="400"/>
                </a:cubicBezTo>
                <a:cubicBezTo>
                  <a:pt x="1280" y="883"/>
                  <a:pt x="590" y="1767"/>
                  <a:pt x="156" y="2720"/>
                </a:cubicBezTo>
                <a:cubicBezTo>
                  <a:pt x="49" y="2956"/>
                  <a:pt x="1" y="3596"/>
                  <a:pt x="54" y="3596"/>
                </a:cubicBezTo>
                <a:cubicBezTo>
                  <a:pt x="57" y="3596"/>
                  <a:pt x="61" y="3593"/>
                  <a:pt x="66" y="3588"/>
                </a:cubicBezTo>
                <a:cubicBezTo>
                  <a:pt x="269" y="4868"/>
                  <a:pt x="1355" y="5759"/>
                  <a:pt x="2294" y="6557"/>
                </a:cubicBezTo>
                <a:cubicBezTo>
                  <a:pt x="3560" y="7632"/>
                  <a:pt x="4723" y="8824"/>
                  <a:pt x="5756" y="10126"/>
                </a:cubicBezTo>
                <a:cubicBezTo>
                  <a:pt x="6340" y="10862"/>
                  <a:pt x="6881" y="11633"/>
                  <a:pt x="7379" y="12430"/>
                </a:cubicBezTo>
                <a:cubicBezTo>
                  <a:pt x="7403" y="12468"/>
                  <a:pt x="7442" y="12488"/>
                  <a:pt x="7481" y="12488"/>
                </a:cubicBezTo>
                <a:cubicBezTo>
                  <a:pt x="7510" y="12488"/>
                  <a:pt x="7539" y="12478"/>
                  <a:pt x="7563" y="12456"/>
                </a:cubicBezTo>
                <a:cubicBezTo>
                  <a:pt x="9372" y="10767"/>
                  <a:pt x="11182" y="9079"/>
                  <a:pt x="12991" y="7391"/>
                </a:cubicBezTo>
                <a:cubicBezTo>
                  <a:pt x="13444" y="6969"/>
                  <a:pt x="13897" y="6547"/>
                  <a:pt x="14348" y="6125"/>
                </a:cubicBezTo>
                <a:cubicBezTo>
                  <a:pt x="14774" y="5728"/>
                  <a:pt x="15224" y="5346"/>
                  <a:pt x="15621" y="4920"/>
                </a:cubicBezTo>
                <a:cubicBezTo>
                  <a:pt x="15956" y="4561"/>
                  <a:pt x="16230" y="4130"/>
                  <a:pt x="16237" y="3625"/>
                </a:cubicBezTo>
                <a:cubicBezTo>
                  <a:pt x="16243" y="3173"/>
                  <a:pt x="16055" y="2737"/>
                  <a:pt x="15772" y="2393"/>
                </a:cubicBezTo>
                <a:cubicBezTo>
                  <a:pt x="15118" y="1597"/>
                  <a:pt x="13969" y="1326"/>
                  <a:pt x="12990" y="1230"/>
                </a:cubicBezTo>
                <a:cubicBezTo>
                  <a:pt x="12782" y="1209"/>
                  <a:pt x="12575" y="1199"/>
                  <a:pt x="12369" y="1199"/>
                </a:cubicBezTo>
                <a:cubicBezTo>
                  <a:pt x="11579" y="1199"/>
                  <a:pt x="10805" y="1344"/>
                  <a:pt x="10046" y="1589"/>
                </a:cubicBezTo>
                <a:cubicBezTo>
                  <a:pt x="9458" y="1779"/>
                  <a:pt x="8842" y="1996"/>
                  <a:pt x="8230" y="1996"/>
                </a:cubicBezTo>
                <a:cubicBezTo>
                  <a:pt x="7924" y="1996"/>
                  <a:pt x="7618" y="1942"/>
                  <a:pt x="7317" y="1801"/>
                </a:cubicBezTo>
                <a:cubicBezTo>
                  <a:pt x="6411" y="1378"/>
                  <a:pt x="5786" y="517"/>
                  <a:pt x="4835" y="170"/>
                </a:cubicBezTo>
                <a:cubicBezTo>
                  <a:pt x="4516" y="54"/>
                  <a:pt x="4181" y="0"/>
                  <a:pt x="3844" y="0"/>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254591" y="-217300"/>
            <a:ext cx="1913498" cy="3721126"/>
          </a:xfrm>
          <a:custGeom>
            <a:avLst/>
            <a:gdLst/>
            <a:ahLst/>
            <a:cxnLst/>
            <a:rect l="l" t="t" r="r" b="b"/>
            <a:pathLst>
              <a:path w="12435" h="24182" extrusionOk="0">
                <a:moveTo>
                  <a:pt x="7995" y="0"/>
                </a:moveTo>
                <a:cubicBezTo>
                  <a:pt x="6753" y="0"/>
                  <a:pt x="5507" y="123"/>
                  <a:pt x="4282" y="305"/>
                </a:cubicBezTo>
                <a:cubicBezTo>
                  <a:pt x="3647" y="400"/>
                  <a:pt x="3014" y="509"/>
                  <a:pt x="2384" y="629"/>
                </a:cubicBezTo>
                <a:cubicBezTo>
                  <a:pt x="1767" y="745"/>
                  <a:pt x="1135" y="843"/>
                  <a:pt x="528" y="997"/>
                </a:cubicBezTo>
                <a:cubicBezTo>
                  <a:pt x="284" y="1059"/>
                  <a:pt x="86" y="1199"/>
                  <a:pt x="44" y="1438"/>
                </a:cubicBezTo>
                <a:cubicBezTo>
                  <a:pt x="1" y="1675"/>
                  <a:pt x="98" y="1906"/>
                  <a:pt x="177" y="2128"/>
                </a:cubicBezTo>
                <a:cubicBezTo>
                  <a:pt x="371" y="2674"/>
                  <a:pt x="529" y="3231"/>
                  <a:pt x="657" y="3795"/>
                </a:cubicBezTo>
                <a:cubicBezTo>
                  <a:pt x="1173" y="6076"/>
                  <a:pt x="1176" y="8421"/>
                  <a:pt x="1157" y="10740"/>
                </a:cubicBezTo>
                <a:cubicBezTo>
                  <a:pt x="1137" y="13166"/>
                  <a:pt x="1119" y="15594"/>
                  <a:pt x="956" y="18015"/>
                </a:cubicBezTo>
                <a:cubicBezTo>
                  <a:pt x="873" y="19227"/>
                  <a:pt x="754" y="20438"/>
                  <a:pt x="578" y="21641"/>
                </a:cubicBezTo>
                <a:cubicBezTo>
                  <a:pt x="533" y="21947"/>
                  <a:pt x="484" y="22253"/>
                  <a:pt x="431" y="22559"/>
                </a:cubicBezTo>
                <a:cubicBezTo>
                  <a:pt x="386" y="22822"/>
                  <a:pt x="322" y="23092"/>
                  <a:pt x="343" y="23359"/>
                </a:cubicBezTo>
                <a:cubicBezTo>
                  <a:pt x="374" y="23781"/>
                  <a:pt x="660" y="24173"/>
                  <a:pt x="1161" y="24181"/>
                </a:cubicBezTo>
                <a:cubicBezTo>
                  <a:pt x="1165" y="24181"/>
                  <a:pt x="1169" y="24181"/>
                  <a:pt x="1173" y="24181"/>
                </a:cubicBezTo>
                <a:cubicBezTo>
                  <a:pt x="1371" y="24181"/>
                  <a:pt x="1540" y="24099"/>
                  <a:pt x="1654" y="23951"/>
                </a:cubicBezTo>
                <a:cubicBezTo>
                  <a:pt x="1675" y="23925"/>
                  <a:pt x="1683" y="23898"/>
                  <a:pt x="1682" y="23874"/>
                </a:cubicBezTo>
                <a:lnTo>
                  <a:pt x="1682" y="23874"/>
                </a:lnTo>
                <a:cubicBezTo>
                  <a:pt x="1847" y="23898"/>
                  <a:pt x="2014" y="23909"/>
                  <a:pt x="2180" y="23909"/>
                </a:cubicBezTo>
                <a:cubicBezTo>
                  <a:pt x="2943" y="23909"/>
                  <a:pt x="3699" y="23667"/>
                  <a:pt x="4311" y="23242"/>
                </a:cubicBezTo>
                <a:cubicBezTo>
                  <a:pt x="4708" y="22966"/>
                  <a:pt x="5045" y="22616"/>
                  <a:pt x="5275" y="22211"/>
                </a:cubicBezTo>
                <a:cubicBezTo>
                  <a:pt x="5529" y="21761"/>
                  <a:pt x="5637" y="21258"/>
                  <a:pt x="5672" y="20756"/>
                </a:cubicBezTo>
                <a:cubicBezTo>
                  <a:pt x="5745" y="19694"/>
                  <a:pt x="5474" y="18600"/>
                  <a:pt x="5753" y="17552"/>
                </a:cubicBezTo>
                <a:cubicBezTo>
                  <a:pt x="5970" y="16734"/>
                  <a:pt x="6573" y="16141"/>
                  <a:pt x="7340" y="15710"/>
                </a:cubicBezTo>
                <a:cubicBezTo>
                  <a:pt x="8075" y="15296"/>
                  <a:pt x="8888" y="15018"/>
                  <a:pt x="9665" y="14682"/>
                </a:cubicBezTo>
                <a:cubicBezTo>
                  <a:pt x="10395" y="14367"/>
                  <a:pt x="11138" y="13992"/>
                  <a:pt x="11650" y="13407"/>
                </a:cubicBezTo>
                <a:cubicBezTo>
                  <a:pt x="12358" y="12597"/>
                  <a:pt x="12435" y="11553"/>
                  <a:pt x="12147" y="10578"/>
                </a:cubicBezTo>
                <a:cubicBezTo>
                  <a:pt x="11808" y="9430"/>
                  <a:pt x="11016" y="8461"/>
                  <a:pt x="10472" y="7396"/>
                </a:cubicBezTo>
                <a:cubicBezTo>
                  <a:pt x="9923" y="6314"/>
                  <a:pt x="9632" y="5096"/>
                  <a:pt x="9791" y="3904"/>
                </a:cubicBezTo>
                <a:cubicBezTo>
                  <a:pt x="9926" y="2896"/>
                  <a:pt x="10412" y="1909"/>
                  <a:pt x="11209" y="1194"/>
                </a:cubicBezTo>
                <a:cubicBezTo>
                  <a:pt x="11406" y="1016"/>
                  <a:pt x="11621" y="858"/>
                  <a:pt x="11854" y="718"/>
                </a:cubicBezTo>
                <a:cubicBezTo>
                  <a:pt x="11960" y="654"/>
                  <a:pt x="11944" y="503"/>
                  <a:pt x="11818" y="468"/>
                </a:cubicBezTo>
                <a:cubicBezTo>
                  <a:pt x="10568" y="132"/>
                  <a:pt x="9284" y="0"/>
                  <a:pt x="7995"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txBox="1">
            <a:spLocks noGrp="1"/>
          </p:cNvSpPr>
          <p:nvPr>
            <p:ph type="title"/>
          </p:nvPr>
        </p:nvSpPr>
        <p:spPr>
          <a:xfrm>
            <a:off x="1080884" y="2182263"/>
            <a:ext cx="2984100" cy="664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75" name="Google Shape;175;p9"/>
          <p:cNvSpPr txBox="1">
            <a:spLocks noGrp="1"/>
          </p:cNvSpPr>
          <p:nvPr>
            <p:ph type="body" idx="1"/>
          </p:nvPr>
        </p:nvSpPr>
        <p:spPr>
          <a:xfrm>
            <a:off x="4739711" y="1770750"/>
            <a:ext cx="3540300" cy="1602000"/>
          </a:xfrm>
          <a:prstGeom prst="rect">
            <a:avLst/>
          </a:prstGeom>
        </p:spPr>
        <p:txBody>
          <a:bodyPr spcFirstLastPara="1" wrap="square" lIns="91425" tIns="91425" rIns="91425" bIns="91425" anchor="ctr" anchorCtr="0">
            <a:noAutofit/>
          </a:bodyPr>
          <a:lstStyle>
            <a:lvl1pPr marL="457200" lvl="0" indent="-304800" algn="ctr" rtl="0">
              <a:lnSpc>
                <a:spcPct val="100000"/>
              </a:lnSpc>
              <a:spcBef>
                <a:spcPts val="0"/>
              </a:spcBef>
              <a:spcAft>
                <a:spcPts val="0"/>
              </a:spcAft>
              <a:buSzPts val="1200"/>
              <a:buFont typeface="Raleway SemiBold"/>
              <a:buChar char="●"/>
              <a:defRPr sz="1800">
                <a:latin typeface="Raleway SemiBold"/>
                <a:ea typeface="Raleway SemiBold"/>
                <a:cs typeface="Raleway SemiBold"/>
                <a:sym typeface="Raleway SemiBold"/>
              </a:defRPr>
            </a:lvl1pPr>
            <a:lvl2pPr marL="914400" lvl="1" indent="-304800" rtl="0">
              <a:lnSpc>
                <a:spcPct val="100000"/>
              </a:lnSpc>
              <a:spcBef>
                <a:spcPts val="0"/>
              </a:spcBef>
              <a:spcAft>
                <a:spcPts val="0"/>
              </a:spcAft>
              <a:buSzPts val="1200"/>
              <a:buFont typeface="Raleway SemiBold"/>
              <a:buChar char="○"/>
              <a:defRPr sz="1200">
                <a:latin typeface="Raleway SemiBold"/>
                <a:ea typeface="Raleway SemiBold"/>
                <a:cs typeface="Raleway SemiBold"/>
                <a:sym typeface="Raleway SemiBold"/>
              </a:defRPr>
            </a:lvl2pPr>
            <a:lvl3pPr marL="1371600" lvl="2" indent="-304800" rtl="0">
              <a:lnSpc>
                <a:spcPct val="100000"/>
              </a:lnSpc>
              <a:spcBef>
                <a:spcPts val="0"/>
              </a:spcBef>
              <a:spcAft>
                <a:spcPts val="0"/>
              </a:spcAft>
              <a:buSzPts val="1200"/>
              <a:buFont typeface="Raleway SemiBold"/>
              <a:buChar char="■"/>
              <a:defRPr sz="1200">
                <a:latin typeface="Raleway SemiBold"/>
                <a:ea typeface="Raleway SemiBold"/>
                <a:cs typeface="Raleway SemiBold"/>
                <a:sym typeface="Raleway SemiBold"/>
              </a:defRPr>
            </a:lvl3pPr>
            <a:lvl4pPr marL="1828800" lvl="3" indent="-304800" rtl="0">
              <a:lnSpc>
                <a:spcPct val="100000"/>
              </a:lnSpc>
              <a:spcBef>
                <a:spcPts val="0"/>
              </a:spcBef>
              <a:spcAft>
                <a:spcPts val="0"/>
              </a:spcAft>
              <a:buSzPts val="1200"/>
              <a:buFont typeface="Raleway SemiBold"/>
              <a:buChar char="●"/>
              <a:defRPr sz="1200">
                <a:latin typeface="Raleway SemiBold"/>
                <a:ea typeface="Raleway SemiBold"/>
                <a:cs typeface="Raleway SemiBold"/>
                <a:sym typeface="Raleway SemiBold"/>
              </a:defRPr>
            </a:lvl4pPr>
            <a:lvl5pPr marL="2286000" lvl="4" indent="-304800" rtl="0">
              <a:lnSpc>
                <a:spcPct val="100000"/>
              </a:lnSpc>
              <a:spcBef>
                <a:spcPts val="0"/>
              </a:spcBef>
              <a:spcAft>
                <a:spcPts val="0"/>
              </a:spcAft>
              <a:buSzPts val="1200"/>
              <a:buFont typeface="Raleway SemiBold"/>
              <a:buChar char="○"/>
              <a:defRPr sz="1200">
                <a:latin typeface="Raleway SemiBold"/>
                <a:ea typeface="Raleway SemiBold"/>
                <a:cs typeface="Raleway SemiBold"/>
                <a:sym typeface="Raleway SemiBold"/>
              </a:defRPr>
            </a:lvl5pPr>
            <a:lvl6pPr marL="2743200" lvl="5" indent="-304800" rtl="0">
              <a:lnSpc>
                <a:spcPct val="100000"/>
              </a:lnSpc>
              <a:spcBef>
                <a:spcPts val="0"/>
              </a:spcBef>
              <a:spcAft>
                <a:spcPts val="0"/>
              </a:spcAft>
              <a:buSzPts val="1200"/>
              <a:buFont typeface="Raleway SemiBold"/>
              <a:buChar char="■"/>
              <a:defRPr sz="1200">
                <a:latin typeface="Raleway SemiBold"/>
                <a:ea typeface="Raleway SemiBold"/>
                <a:cs typeface="Raleway SemiBold"/>
                <a:sym typeface="Raleway SemiBold"/>
              </a:defRPr>
            </a:lvl6pPr>
            <a:lvl7pPr marL="3200400" lvl="6" indent="-304800" rtl="0">
              <a:lnSpc>
                <a:spcPct val="100000"/>
              </a:lnSpc>
              <a:spcBef>
                <a:spcPts val="0"/>
              </a:spcBef>
              <a:spcAft>
                <a:spcPts val="0"/>
              </a:spcAft>
              <a:buSzPts val="1200"/>
              <a:buFont typeface="Raleway SemiBold"/>
              <a:buChar char="●"/>
              <a:defRPr sz="1200">
                <a:latin typeface="Raleway SemiBold"/>
                <a:ea typeface="Raleway SemiBold"/>
                <a:cs typeface="Raleway SemiBold"/>
                <a:sym typeface="Raleway SemiBold"/>
              </a:defRPr>
            </a:lvl7pPr>
            <a:lvl8pPr marL="3657600" lvl="7" indent="-304800" rtl="0">
              <a:lnSpc>
                <a:spcPct val="100000"/>
              </a:lnSpc>
              <a:spcBef>
                <a:spcPts val="0"/>
              </a:spcBef>
              <a:spcAft>
                <a:spcPts val="0"/>
              </a:spcAft>
              <a:buSzPts val="1200"/>
              <a:buFont typeface="Raleway SemiBold"/>
              <a:buChar char="○"/>
              <a:defRPr sz="1200">
                <a:latin typeface="Raleway SemiBold"/>
                <a:ea typeface="Raleway SemiBold"/>
                <a:cs typeface="Raleway SemiBold"/>
                <a:sym typeface="Raleway SemiBold"/>
              </a:defRPr>
            </a:lvl8pPr>
            <a:lvl9pPr marL="4114800" lvl="8" indent="-304800" rtl="0">
              <a:lnSpc>
                <a:spcPct val="100000"/>
              </a:lnSpc>
              <a:spcBef>
                <a:spcPts val="0"/>
              </a:spcBef>
              <a:spcAft>
                <a:spcPts val="0"/>
              </a:spcAft>
              <a:buSzPts val="1200"/>
              <a:buFont typeface="Raleway SemiBold"/>
              <a:buChar char="■"/>
              <a:defRPr sz="1200">
                <a:latin typeface="Raleway SemiBold"/>
                <a:ea typeface="Raleway SemiBold"/>
                <a:cs typeface="Raleway SemiBold"/>
                <a:sym typeface="Raleway SemiBold"/>
              </a:defRPr>
            </a:lvl9pPr>
          </a:lstStyle>
          <a:p>
            <a:endParaRPr/>
          </a:p>
        </p:txBody>
      </p:sp>
      <p:sp>
        <p:nvSpPr>
          <p:cNvPr id="176" name="Google Shape;176;p9"/>
          <p:cNvSpPr txBox="1">
            <a:spLocks noGrp="1"/>
          </p:cNvSpPr>
          <p:nvPr>
            <p:ph type="title" idx="2"/>
          </p:nvPr>
        </p:nvSpPr>
        <p:spPr>
          <a:xfrm>
            <a:off x="3387900" y="758952"/>
            <a:ext cx="2368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grpSp>
        <p:nvGrpSpPr>
          <p:cNvPr id="177" name="Google Shape;177;p9"/>
          <p:cNvGrpSpPr/>
          <p:nvPr/>
        </p:nvGrpSpPr>
        <p:grpSpPr>
          <a:xfrm rot="-6300012">
            <a:off x="8329017" y="3907657"/>
            <a:ext cx="221774" cy="200886"/>
            <a:chOff x="1640475" y="1197075"/>
            <a:chExt cx="55475" cy="50250"/>
          </a:xfrm>
        </p:grpSpPr>
        <p:sp>
          <p:nvSpPr>
            <p:cNvPr id="178" name="Google Shape;178;p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 name="Google Shape;181;p9"/>
          <p:cNvGrpSpPr/>
          <p:nvPr/>
        </p:nvGrpSpPr>
        <p:grpSpPr>
          <a:xfrm rot="-5936682">
            <a:off x="8631239" y="386219"/>
            <a:ext cx="215933" cy="195605"/>
            <a:chOff x="1640475" y="1197075"/>
            <a:chExt cx="55475" cy="50250"/>
          </a:xfrm>
        </p:grpSpPr>
        <p:sp>
          <p:nvSpPr>
            <p:cNvPr id="182" name="Google Shape;182;p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9"/>
          <p:cNvSpPr/>
          <p:nvPr/>
        </p:nvSpPr>
        <p:spPr>
          <a:xfrm rot="-597351">
            <a:off x="6767407" y="4790731"/>
            <a:ext cx="529781" cy="12411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 name="Google Shape;186;p9"/>
          <p:cNvGrpSpPr/>
          <p:nvPr/>
        </p:nvGrpSpPr>
        <p:grpSpPr>
          <a:xfrm rot="-4966591">
            <a:off x="1215563" y="428704"/>
            <a:ext cx="244639" cy="221602"/>
            <a:chOff x="1640475" y="1197075"/>
            <a:chExt cx="55475" cy="50250"/>
          </a:xfrm>
        </p:grpSpPr>
        <p:sp>
          <p:nvSpPr>
            <p:cNvPr id="187" name="Google Shape;187;p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9"/>
          <p:cNvGrpSpPr/>
          <p:nvPr/>
        </p:nvGrpSpPr>
        <p:grpSpPr>
          <a:xfrm rot="-5400136">
            <a:off x="1436469" y="4381433"/>
            <a:ext cx="420678" cy="381051"/>
            <a:chOff x="1640475" y="1197075"/>
            <a:chExt cx="55475" cy="50250"/>
          </a:xfrm>
        </p:grpSpPr>
        <p:sp>
          <p:nvSpPr>
            <p:cNvPr id="191" name="Google Shape;191;p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9"/>
          <p:cNvSpPr/>
          <p:nvPr/>
        </p:nvSpPr>
        <p:spPr>
          <a:xfrm rot="1865663" flipH="1">
            <a:off x="-99215" y="3419180"/>
            <a:ext cx="609603" cy="955142"/>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p:nvPr/>
        </p:nvSpPr>
        <p:spPr>
          <a:xfrm rot="-3264252">
            <a:off x="255856" y="807468"/>
            <a:ext cx="529775"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6"/>
        <p:cNvGrpSpPr/>
        <p:nvPr/>
      </p:nvGrpSpPr>
      <p:grpSpPr>
        <a:xfrm>
          <a:off x="0" y="0"/>
          <a:ext cx="0" cy="0"/>
          <a:chOff x="0" y="0"/>
          <a:chExt cx="0" cy="0"/>
        </a:xfrm>
      </p:grpSpPr>
      <p:sp>
        <p:nvSpPr>
          <p:cNvPr id="197" name="Google Shape;197;p10"/>
          <p:cNvSpPr txBox="1">
            <a:spLocks noGrp="1"/>
          </p:cNvSpPr>
          <p:nvPr>
            <p:ph type="title"/>
          </p:nvPr>
        </p:nvSpPr>
        <p:spPr>
          <a:xfrm>
            <a:off x="821675" y="3707975"/>
            <a:ext cx="2881200" cy="723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198" name="Google Shape;198;p10"/>
          <p:cNvSpPr/>
          <p:nvPr/>
        </p:nvSpPr>
        <p:spPr>
          <a:xfrm>
            <a:off x="5777548" y="-948481"/>
            <a:ext cx="4112727" cy="2805948"/>
          </a:xfrm>
          <a:custGeom>
            <a:avLst/>
            <a:gdLst/>
            <a:ahLst/>
            <a:cxnLst/>
            <a:rect l="l" t="t" r="r" b="b"/>
            <a:pathLst>
              <a:path w="166828" h="113820" extrusionOk="0">
                <a:moveTo>
                  <a:pt x="37921" y="1"/>
                </a:moveTo>
                <a:cubicBezTo>
                  <a:pt x="36836" y="1"/>
                  <a:pt x="35541" y="330"/>
                  <a:pt x="34305" y="1407"/>
                </a:cubicBezTo>
                <a:cubicBezTo>
                  <a:pt x="23972" y="10416"/>
                  <a:pt x="8738" y="14467"/>
                  <a:pt x="4398" y="27982"/>
                </a:cubicBezTo>
                <a:cubicBezTo>
                  <a:pt x="0" y="41680"/>
                  <a:pt x="7520" y="58250"/>
                  <a:pt x="21045" y="63486"/>
                </a:cubicBezTo>
                <a:cubicBezTo>
                  <a:pt x="22997" y="64243"/>
                  <a:pt x="25102" y="64731"/>
                  <a:pt x="27186" y="64731"/>
                </a:cubicBezTo>
                <a:cubicBezTo>
                  <a:pt x="28926" y="64731"/>
                  <a:pt x="30652" y="64391"/>
                  <a:pt x="32263" y="63581"/>
                </a:cubicBezTo>
                <a:cubicBezTo>
                  <a:pt x="35432" y="61989"/>
                  <a:pt x="37547" y="59068"/>
                  <a:pt x="39281" y="56069"/>
                </a:cubicBezTo>
                <a:cubicBezTo>
                  <a:pt x="41088" y="52945"/>
                  <a:pt x="42569" y="49589"/>
                  <a:pt x="44777" y="46713"/>
                </a:cubicBezTo>
                <a:cubicBezTo>
                  <a:pt x="46806" y="44071"/>
                  <a:pt x="49700" y="42214"/>
                  <a:pt x="52852" y="41193"/>
                </a:cubicBezTo>
                <a:cubicBezTo>
                  <a:pt x="54502" y="40658"/>
                  <a:pt x="56271" y="40357"/>
                  <a:pt x="58033" y="40357"/>
                </a:cubicBezTo>
                <a:cubicBezTo>
                  <a:pt x="59582" y="40357"/>
                  <a:pt x="61125" y="40589"/>
                  <a:pt x="62577" y="41099"/>
                </a:cubicBezTo>
                <a:cubicBezTo>
                  <a:pt x="65894" y="42264"/>
                  <a:pt x="68169" y="44781"/>
                  <a:pt x="69461" y="48008"/>
                </a:cubicBezTo>
                <a:cubicBezTo>
                  <a:pt x="70920" y="51651"/>
                  <a:pt x="71214" y="55625"/>
                  <a:pt x="72500" y="59321"/>
                </a:cubicBezTo>
                <a:cubicBezTo>
                  <a:pt x="73761" y="62945"/>
                  <a:pt x="76246" y="66870"/>
                  <a:pt x="80098" y="68098"/>
                </a:cubicBezTo>
                <a:cubicBezTo>
                  <a:pt x="80924" y="68361"/>
                  <a:pt x="81738" y="68476"/>
                  <a:pt x="82539" y="68476"/>
                </a:cubicBezTo>
                <a:cubicBezTo>
                  <a:pt x="84915" y="68476"/>
                  <a:pt x="87181" y="67468"/>
                  <a:pt x="89338" y="66338"/>
                </a:cubicBezTo>
                <a:cubicBezTo>
                  <a:pt x="91372" y="65273"/>
                  <a:pt x="93666" y="63918"/>
                  <a:pt x="96008" y="63918"/>
                </a:cubicBezTo>
                <a:cubicBezTo>
                  <a:pt x="96706" y="63918"/>
                  <a:pt x="97408" y="64039"/>
                  <a:pt x="98109" y="64323"/>
                </a:cubicBezTo>
                <a:cubicBezTo>
                  <a:pt x="101824" y="65830"/>
                  <a:pt x="103218" y="70593"/>
                  <a:pt x="104170" y="74096"/>
                </a:cubicBezTo>
                <a:cubicBezTo>
                  <a:pt x="105294" y="78232"/>
                  <a:pt x="106341" y="82392"/>
                  <a:pt x="107639" y="86478"/>
                </a:cubicBezTo>
                <a:cubicBezTo>
                  <a:pt x="110173" y="94464"/>
                  <a:pt x="113842" y="102270"/>
                  <a:pt x="120376" y="107758"/>
                </a:cubicBezTo>
                <a:cubicBezTo>
                  <a:pt x="124773" y="111451"/>
                  <a:pt x="130232" y="113819"/>
                  <a:pt x="135852" y="113819"/>
                </a:cubicBezTo>
                <a:cubicBezTo>
                  <a:pt x="137764" y="113819"/>
                  <a:pt x="139695" y="113545"/>
                  <a:pt x="141609" y="112956"/>
                </a:cubicBezTo>
                <a:cubicBezTo>
                  <a:pt x="148075" y="110966"/>
                  <a:pt x="152915" y="105717"/>
                  <a:pt x="156292" y="100059"/>
                </a:cubicBezTo>
                <a:cubicBezTo>
                  <a:pt x="159974" y="93886"/>
                  <a:pt x="162303" y="87008"/>
                  <a:pt x="164024" y="80059"/>
                </a:cubicBezTo>
                <a:cubicBezTo>
                  <a:pt x="165781" y="72965"/>
                  <a:pt x="166828" y="65469"/>
                  <a:pt x="165704" y="58187"/>
                </a:cubicBezTo>
                <a:cubicBezTo>
                  <a:pt x="164530" y="50572"/>
                  <a:pt x="160681" y="43928"/>
                  <a:pt x="154464" y="39322"/>
                </a:cubicBezTo>
                <a:cubicBezTo>
                  <a:pt x="147232" y="33964"/>
                  <a:pt x="138199" y="31294"/>
                  <a:pt x="129697" y="28706"/>
                </a:cubicBezTo>
                <a:cubicBezTo>
                  <a:pt x="120365" y="25866"/>
                  <a:pt x="110897" y="23505"/>
                  <a:pt x="101432" y="21160"/>
                </a:cubicBezTo>
                <a:cubicBezTo>
                  <a:pt x="82523" y="16474"/>
                  <a:pt x="63390" y="11839"/>
                  <a:pt x="45718" y="3432"/>
                </a:cubicBezTo>
                <a:cubicBezTo>
                  <a:pt x="43955" y="2593"/>
                  <a:pt x="42210" y="1715"/>
                  <a:pt x="40486" y="799"/>
                </a:cubicBezTo>
                <a:cubicBezTo>
                  <a:pt x="40674" y="722"/>
                  <a:pt x="39528" y="1"/>
                  <a:pt x="379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99"/>
        <p:cNvGrpSpPr/>
        <p:nvPr/>
      </p:nvGrpSpPr>
      <p:grpSpPr>
        <a:xfrm>
          <a:off x="0" y="0"/>
          <a:ext cx="0" cy="0"/>
          <a:chOff x="0" y="0"/>
          <a:chExt cx="0" cy="0"/>
        </a:xfrm>
      </p:grpSpPr>
      <p:sp>
        <p:nvSpPr>
          <p:cNvPr id="200" name="Google Shape;200;p11"/>
          <p:cNvSpPr/>
          <p:nvPr/>
        </p:nvSpPr>
        <p:spPr>
          <a:xfrm rot="10800000">
            <a:off x="-157853" y="4139715"/>
            <a:ext cx="2673716" cy="1310885"/>
          </a:xfrm>
          <a:custGeom>
            <a:avLst/>
            <a:gdLst/>
            <a:ahLst/>
            <a:cxnLst/>
            <a:rect l="l" t="t" r="r" b="b"/>
            <a:pathLst>
              <a:path w="16766" h="8220" extrusionOk="0">
                <a:moveTo>
                  <a:pt x="16619" y="0"/>
                </a:moveTo>
                <a:lnTo>
                  <a:pt x="1" y="306"/>
                </a:lnTo>
                <a:cubicBezTo>
                  <a:pt x="61" y="421"/>
                  <a:pt x="130" y="530"/>
                  <a:pt x="209" y="629"/>
                </a:cubicBezTo>
                <a:cubicBezTo>
                  <a:pt x="561" y="1077"/>
                  <a:pt x="1090" y="1341"/>
                  <a:pt x="1620" y="1341"/>
                </a:cubicBezTo>
                <a:cubicBezTo>
                  <a:pt x="1653" y="1341"/>
                  <a:pt x="1687" y="1340"/>
                  <a:pt x="1720" y="1338"/>
                </a:cubicBezTo>
                <a:cubicBezTo>
                  <a:pt x="2137" y="1311"/>
                  <a:pt x="2547" y="1128"/>
                  <a:pt x="2959" y="1128"/>
                </a:cubicBezTo>
                <a:cubicBezTo>
                  <a:pt x="3033" y="1128"/>
                  <a:pt x="3106" y="1133"/>
                  <a:pt x="3180" y="1147"/>
                </a:cubicBezTo>
                <a:cubicBezTo>
                  <a:pt x="3277" y="1165"/>
                  <a:pt x="3367" y="1194"/>
                  <a:pt x="3455" y="1233"/>
                </a:cubicBezTo>
                <a:cubicBezTo>
                  <a:pt x="3474" y="1242"/>
                  <a:pt x="3493" y="1250"/>
                  <a:pt x="3511" y="1261"/>
                </a:cubicBezTo>
                <a:lnTo>
                  <a:pt x="3512" y="1261"/>
                </a:lnTo>
                <a:cubicBezTo>
                  <a:pt x="4178" y="1599"/>
                  <a:pt x="4587" y="2502"/>
                  <a:pt x="5216" y="2997"/>
                </a:cubicBezTo>
                <a:cubicBezTo>
                  <a:pt x="5642" y="3331"/>
                  <a:pt x="6137" y="3458"/>
                  <a:pt x="6653" y="3458"/>
                </a:cubicBezTo>
                <a:cubicBezTo>
                  <a:pt x="7281" y="3458"/>
                  <a:pt x="7939" y="3268"/>
                  <a:pt x="8534" y="3032"/>
                </a:cubicBezTo>
                <a:cubicBezTo>
                  <a:pt x="9061" y="2823"/>
                  <a:pt x="9606" y="2582"/>
                  <a:pt x="10155" y="2582"/>
                </a:cubicBezTo>
                <a:cubicBezTo>
                  <a:pt x="10271" y="2582"/>
                  <a:pt x="10386" y="2593"/>
                  <a:pt x="10502" y="2617"/>
                </a:cubicBezTo>
                <a:cubicBezTo>
                  <a:pt x="11491" y="2819"/>
                  <a:pt x="12129" y="3901"/>
                  <a:pt x="12548" y="4929"/>
                </a:cubicBezTo>
                <a:cubicBezTo>
                  <a:pt x="12966" y="5958"/>
                  <a:pt x="13334" y="7102"/>
                  <a:pt x="14165" y="7742"/>
                </a:cubicBezTo>
                <a:cubicBezTo>
                  <a:pt x="14587" y="8068"/>
                  <a:pt x="15094" y="8220"/>
                  <a:pt x="15606" y="8220"/>
                </a:cubicBezTo>
                <a:cubicBezTo>
                  <a:pt x="16002" y="8220"/>
                  <a:pt x="16401" y="8129"/>
                  <a:pt x="16766" y="7956"/>
                </a:cubicBezTo>
                <a:lnTo>
                  <a:pt x="16619" y="0"/>
                </a:ln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rot="10800000">
            <a:off x="-684513" y="-456871"/>
            <a:ext cx="2285560" cy="4165328"/>
          </a:xfrm>
          <a:custGeom>
            <a:avLst/>
            <a:gdLst/>
            <a:ahLst/>
            <a:cxnLst/>
            <a:rect l="l" t="t" r="r" b="b"/>
            <a:pathLst>
              <a:path w="14332" h="26119" extrusionOk="0">
                <a:moveTo>
                  <a:pt x="12104" y="0"/>
                </a:moveTo>
                <a:cubicBezTo>
                  <a:pt x="11836" y="0"/>
                  <a:pt x="11579" y="100"/>
                  <a:pt x="11338" y="207"/>
                </a:cubicBezTo>
                <a:cubicBezTo>
                  <a:pt x="11049" y="335"/>
                  <a:pt x="10764" y="475"/>
                  <a:pt x="10478" y="610"/>
                </a:cubicBezTo>
                <a:cubicBezTo>
                  <a:pt x="9890" y="885"/>
                  <a:pt x="9294" y="1149"/>
                  <a:pt x="8713" y="1440"/>
                </a:cubicBezTo>
                <a:cubicBezTo>
                  <a:pt x="8495" y="1549"/>
                  <a:pt x="8298" y="1691"/>
                  <a:pt x="8201" y="1922"/>
                </a:cubicBezTo>
                <a:cubicBezTo>
                  <a:pt x="8095" y="2174"/>
                  <a:pt x="8110" y="2467"/>
                  <a:pt x="8106" y="2735"/>
                </a:cubicBezTo>
                <a:cubicBezTo>
                  <a:pt x="8097" y="3377"/>
                  <a:pt x="8121" y="4019"/>
                  <a:pt x="8176" y="4658"/>
                </a:cubicBezTo>
                <a:cubicBezTo>
                  <a:pt x="8228" y="5277"/>
                  <a:pt x="8331" y="5899"/>
                  <a:pt x="8283" y="6521"/>
                </a:cubicBezTo>
                <a:cubicBezTo>
                  <a:pt x="8242" y="7056"/>
                  <a:pt x="8055" y="7556"/>
                  <a:pt x="7761" y="8004"/>
                </a:cubicBezTo>
                <a:cubicBezTo>
                  <a:pt x="7173" y="8897"/>
                  <a:pt x="6276" y="9476"/>
                  <a:pt x="5434" y="10099"/>
                </a:cubicBezTo>
                <a:cubicBezTo>
                  <a:pt x="5008" y="10415"/>
                  <a:pt x="4600" y="10769"/>
                  <a:pt x="4338" y="11238"/>
                </a:cubicBezTo>
                <a:cubicBezTo>
                  <a:pt x="4078" y="11703"/>
                  <a:pt x="3973" y="12231"/>
                  <a:pt x="3932" y="12758"/>
                </a:cubicBezTo>
                <a:cubicBezTo>
                  <a:pt x="3854" y="13776"/>
                  <a:pt x="4023" y="14819"/>
                  <a:pt x="3717" y="15812"/>
                </a:cubicBezTo>
                <a:cubicBezTo>
                  <a:pt x="3574" y="16273"/>
                  <a:pt x="3319" y="16702"/>
                  <a:pt x="2917" y="16981"/>
                </a:cubicBezTo>
                <a:cubicBezTo>
                  <a:pt x="2489" y="17279"/>
                  <a:pt x="1977" y="17419"/>
                  <a:pt x="1536" y="17694"/>
                </a:cubicBezTo>
                <a:cubicBezTo>
                  <a:pt x="639" y="18252"/>
                  <a:pt x="327" y="19323"/>
                  <a:pt x="152" y="20304"/>
                </a:cubicBezTo>
                <a:cubicBezTo>
                  <a:pt x="48" y="20891"/>
                  <a:pt x="1" y="21500"/>
                  <a:pt x="140" y="22087"/>
                </a:cubicBezTo>
                <a:cubicBezTo>
                  <a:pt x="259" y="22589"/>
                  <a:pt x="523" y="23040"/>
                  <a:pt x="855" y="23429"/>
                </a:cubicBezTo>
                <a:cubicBezTo>
                  <a:pt x="1544" y="24236"/>
                  <a:pt x="3187" y="24329"/>
                  <a:pt x="3333" y="25366"/>
                </a:cubicBezTo>
                <a:cubicBezTo>
                  <a:pt x="3413" y="25937"/>
                  <a:pt x="4213" y="26116"/>
                  <a:pt x="4450" y="26116"/>
                </a:cubicBezTo>
                <a:cubicBezTo>
                  <a:pt x="4499" y="26116"/>
                  <a:pt x="4524" y="26108"/>
                  <a:pt x="4512" y="26094"/>
                </a:cubicBezTo>
                <a:lnTo>
                  <a:pt x="4512" y="26094"/>
                </a:lnTo>
                <a:cubicBezTo>
                  <a:pt x="5752" y="26098"/>
                  <a:pt x="6992" y="26103"/>
                  <a:pt x="8231" y="26108"/>
                </a:cubicBezTo>
                <a:cubicBezTo>
                  <a:pt x="8884" y="26110"/>
                  <a:pt x="9536" y="26113"/>
                  <a:pt x="10188" y="26115"/>
                </a:cubicBezTo>
                <a:cubicBezTo>
                  <a:pt x="10509" y="26116"/>
                  <a:pt x="10831" y="26117"/>
                  <a:pt x="11153" y="26118"/>
                </a:cubicBezTo>
                <a:cubicBezTo>
                  <a:pt x="11181" y="26118"/>
                  <a:pt x="11210" y="26118"/>
                  <a:pt x="11238" y="26118"/>
                </a:cubicBezTo>
                <a:cubicBezTo>
                  <a:pt x="11502" y="26118"/>
                  <a:pt x="11768" y="26112"/>
                  <a:pt x="12030" y="26066"/>
                </a:cubicBezTo>
                <a:cubicBezTo>
                  <a:pt x="12510" y="25980"/>
                  <a:pt x="12981" y="25708"/>
                  <a:pt x="13161" y="25232"/>
                </a:cubicBezTo>
                <a:cubicBezTo>
                  <a:pt x="13200" y="25130"/>
                  <a:pt x="13224" y="25017"/>
                  <a:pt x="13222" y="24907"/>
                </a:cubicBezTo>
                <a:cubicBezTo>
                  <a:pt x="13220" y="24778"/>
                  <a:pt x="13107" y="24687"/>
                  <a:pt x="13042" y="24582"/>
                </a:cubicBezTo>
                <a:cubicBezTo>
                  <a:pt x="12914" y="24378"/>
                  <a:pt x="12829" y="24154"/>
                  <a:pt x="12777" y="23918"/>
                </a:cubicBezTo>
                <a:cubicBezTo>
                  <a:pt x="12667" y="23424"/>
                  <a:pt x="12700" y="22903"/>
                  <a:pt x="12760" y="22402"/>
                </a:cubicBezTo>
                <a:cubicBezTo>
                  <a:pt x="12825" y="21856"/>
                  <a:pt x="12928" y="21313"/>
                  <a:pt x="12991" y="20766"/>
                </a:cubicBezTo>
                <a:cubicBezTo>
                  <a:pt x="13138" y="19498"/>
                  <a:pt x="13165" y="18220"/>
                  <a:pt x="13259" y="16947"/>
                </a:cubicBezTo>
                <a:cubicBezTo>
                  <a:pt x="13306" y="16306"/>
                  <a:pt x="13371" y="15667"/>
                  <a:pt x="13476" y="15033"/>
                </a:cubicBezTo>
                <a:cubicBezTo>
                  <a:pt x="13580" y="14418"/>
                  <a:pt x="13717" y="13809"/>
                  <a:pt x="13850" y="13199"/>
                </a:cubicBezTo>
                <a:cubicBezTo>
                  <a:pt x="14117" y="11977"/>
                  <a:pt x="14332" y="10761"/>
                  <a:pt x="14312" y="9506"/>
                </a:cubicBezTo>
                <a:cubicBezTo>
                  <a:pt x="14292" y="8213"/>
                  <a:pt x="14104" y="6931"/>
                  <a:pt x="14032" y="5641"/>
                </a:cubicBezTo>
                <a:cubicBezTo>
                  <a:pt x="13973" y="4552"/>
                  <a:pt x="14026" y="3448"/>
                  <a:pt x="13821" y="2371"/>
                </a:cubicBezTo>
                <a:cubicBezTo>
                  <a:pt x="13723" y="1854"/>
                  <a:pt x="13559" y="1346"/>
                  <a:pt x="13296" y="889"/>
                </a:cubicBezTo>
                <a:cubicBezTo>
                  <a:pt x="13046" y="456"/>
                  <a:pt x="12681" y="18"/>
                  <a:pt x="12141" y="1"/>
                </a:cubicBezTo>
                <a:cubicBezTo>
                  <a:pt x="12128" y="1"/>
                  <a:pt x="12116" y="0"/>
                  <a:pt x="12104" y="0"/>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rot="10800000">
            <a:off x="6791989" y="-953560"/>
            <a:ext cx="2590312" cy="1991683"/>
          </a:xfrm>
          <a:custGeom>
            <a:avLst/>
            <a:gdLst/>
            <a:ahLst/>
            <a:cxnLst/>
            <a:rect l="l" t="t" r="r" b="b"/>
            <a:pathLst>
              <a:path w="16243" h="12489" extrusionOk="0">
                <a:moveTo>
                  <a:pt x="3844" y="0"/>
                </a:moveTo>
                <a:cubicBezTo>
                  <a:pt x="3285" y="0"/>
                  <a:pt x="2723" y="148"/>
                  <a:pt x="2228" y="400"/>
                </a:cubicBezTo>
                <a:cubicBezTo>
                  <a:pt x="1280" y="883"/>
                  <a:pt x="590" y="1767"/>
                  <a:pt x="156" y="2720"/>
                </a:cubicBezTo>
                <a:cubicBezTo>
                  <a:pt x="49" y="2956"/>
                  <a:pt x="1" y="3596"/>
                  <a:pt x="54" y="3596"/>
                </a:cubicBezTo>
                <a:cubicBezTo>
                  <a:pt x="57" y="3596"/>
                  <a:pt x="61" y="3593"/>
                  <a:pt x="66" y="3588"/>
                </a:cubicBezTo>
                <a:cubicBezTo>
                  <a:pt x="269" y="4868"/>
                  <a:pt x="1355" y="5759"/>
                  <a:pt x="2294" y="6557"/>
                </a:cubicBezTo>
                <a:cubicBezTo>
                  <a:pt x="3560" y="7632"/>
                  <a:pt x="4723" y="8824"/>
                  <a:pt x="5756" y="10126"/>
                </a:cubicBezTo>
                <a:cubicBezTo>
                  <a:pt x="6340" y="10862"/>
                  <a:pt x="6881" y="11633"/>
                  <a:pt x="7379" y="12430"/>
                </a:cubicBezTo>
                <a:cubicBezTo>
                  <a:pt x="7403" y="12468"/>
                  <a:pt x="7442" y="12488"/>
                  <a:pt x="7481" y="12488"/>
                </a:cubicBezTo>
                <a:cubicBezTo>
                  <a:pt x="7510" y="12488"/>
                  <a:pt x="7539" y="12478"/>
                  <a:pt x="7563" y="12456"/>
                </a:cubicBezTo>
                <a:cubicBezTo>
                  <a:pt x="9372" y="10767"/>
                  <a:pt x="11182" y="9079"/>
                  <a:pt x="12991" y="7391"/>
                </a:cubicBezTo>
                <a:cubicBezTo>
                  <a:pt x="13444" y="6969"/>
                  <a:pt x="13897" y="6547"/>
                  <a:pt x="14348" y="6125"/>
                </a:cubicBezTo>
                <a:cubicBezTo>
                  <a:pt x="14774" y="5728"/>
                  <a:pt x="15224" y="5346"/>
                  <a:pt x="15621" y="4920"/>
                </a:cubicBezTo>
                <a:cubicBezTo>
                  <a:pt x="15956" y="4561"/>
                  <a:pt x="16230" y="4130"/>
                  <a:pt x="16237" y="3625"/>
                </a:cubicBezTo>
                <a:cubicBezTo>
                  <a:pt x="16243" y="3173"/>
                  <a:pt x="16055" y="2737"/>
                  <a:pt x="15772" y="2393"/>
                </a:cubicBezTo>
                <a:cubicBezTo>
                  <a:pt x="15118" y="1597"/>
                  <a:pt x="13969" y="1326"/>
                  <a:pt x="12990" y="1230"/>
                </a:cubicBezTo>
                <a:cubicBezTo>
                  <a:pt x="12782" y="1209"/>
                  <a:pt x="12575" y="1199"/>
                  <a:pt x="12369" y="1199"/>
                </a:cubicBezTo>
                <a:cubicBezTo>
                  <a:pt x="11579" y="1199"/>
                  <a:pt x="10805" y="1344"/>
                  <a:pt x="10046" y="1589"/>
                </a:cubicBezTo>
                <a:cubicBezTo>
                  <a:pt x="9458" y="1779"/>
                  <a:pt x="8842" y="1996"/>
                  <a:pt x="8230" y="1996"/>
                </a:cubicBezTo>
                <a:cubicBezTo>
                  <a:pt x="7924" y="1996"/>
                  <a:pt x="7618" y="1942"/>
                  <a:pt x="7317" y="1801"/>
                </a:cubicBezTo>
                <a:cubicBezTo>
                  <a:pt x="6411" y="1378"/>
                  <a:pt x="5786" y="517"/>
                  <a:pt x="4835" y="170"/>
                </a:cubicBezTo>
                <a:cubicBezTo>
                  <a:pt x="4516" y="54"/>
                  <a:pt x="4181" y="0"/>
                  <a:pt x="3844" y="0"/>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1"/>
          <p:cNvSpPr/>
          <p:nvPr/>
        </p:nvSpPr>
        <p:spPr>
          <a:xfrm rot="10800000">
            <a:off x="7388097" y="1594175"/>
            <a:ext cx="1983041" cy="3856424"/>
          </a:xfrm>
          <a:custGeom>
            <a:avLst/>
            <a:gdLst/>
            <a:ahLst/>
            <a:cxnLst/>
            <a:rect l="l" t="t" r="r" b="b"/>
            <a:pathLst>
              <a:path w="12435" h="24182" extrusionOk="0">
                <a:moveTo>
                  <a:pt x="7995" y="0"/>
                </a:moveTo>
                <a:cubicBezTo>
                  <a:pt x="6753" y="0"/>
                  <a:pt x="5507" y="123"/>
                  <a:pt x="4282" y="305"/>
                </a:cubicBezTo>
                <a:cubicBezTo>
                  <a:pt x="3647" y="400"/>
                  <a:pt x="3014" y="509"/>
                  <a:pt x="2384" y="629"/>
                </a:cubicBezTo>
                <a:cubicBezTo>
                  <a:pt x="1767" y="745"/>
                  <a:pt x="1135" y="843"/>
                  <a:pt x="528" y="997"/>
                </a:cubicBezTo>
                <a:cubicBezTo>
                  <a:pt x="284" y="1059"/>
                  <a:pt x="86" y="1199"/>
                  <a:pt x="44" y="1438"/>
                </a:cubicBezTo>
                <a:cubicBezTo>
                  <a:pt x="1" y="1675"/>
                  <a:pt x="98" y="1906"/>
                  <a:pt x="177" y="2128"/>
                </a:cubicBezTo>
                <a:cubicBezTo>
                  <a:pt x="371" y="2674"/>
                  <a:pt x="529" y="3231"/>
                  <a:pt x="657" y="3795"/>
                </a:cubicBezTo>
                <a:cubicBezTo>
                  <a:pt x="1173" y="6076"/>
                  <a:pt x="1176" y="8421"/>
                  <a:pt x="1157" y="10740"/>
                </a:cubicBezTo>
                <a:cubicBezTo>
                  <a:pt x="1137" y="13166"/>
                  <a:pt x="1119" y="15594"/>
                  <a:pt x="956" y="18015"/>
                </a:cubicBezTo>
                <a:cubicBezTo>
                  <a:pt x="873" y="19227"/>
                  <a:pt x="754" y="20438"/>
                  <a:pt x="578" y="21641"/>
                </a:cubicBezTo>
                <a:cubicBezTo>
                  <a:pt x="533" y="21947"/>
                  <a:pt x="484" y="22253"/>
                  <a:pt x="431" y="22559"/>
                </a:cubicBezTo>
                <a:cubicBezTo>
                  <a:pt x="386" y="22822"/>
                  <a:pt x="322" y="23092"/>
                  <a:pt x="343" y="23359"/>
                </a:cubicBezTo>
                <a:cubicBezTo>
                  <a:pt x="374" y="23781"/>
                  <a:pt x="660" y="24173"/>
                  <a:pt x="1161" y="24181"/>
                </a:cubicBezTo>
                <a:cubicBezTo>
                  <a:pt x="1165" y="24181"/>
                  <a:pt x="1169" y="24181"/>
                  <a:pt x="1173" y="24181"/>
                </a:cubicBezTo>
                <a:cubicBezTo>
                  <a:pt x="1371" y="24181"/>
                  <a:pt x="1540" y="24099"/>
                  <a:pt x="1654" y="23951"/>
                </a:cubicBezTo>
                <a:cubicBezTo>
                  <a:pt x="1675" y="23925"/>
                  <a:pt x="1683" y="23898"/>
                  <a:pt x="1682" y="23874"/>
                </a:cubicBezTo>
                <a:lnTo>
                  <a:pt x="1682" y="23874"/>
                </a:lnTo>
                <a:cubicBezTo>
                  <a:pt x="1847" y="23898"/>
                  <a:pt x="2014" y="23909"/>
                  <a:pt x="2180" y="23909"/>
                </a:cubicBezTo>
                <a:cubicBezTo>
                  <a:pt x="2943" y="23909"/>
                  <a:pt x="3699" y="23667"/>
                  <a:pt x="4311" y="23242"/>
                </a:cubicBezTo>
                <a:cubicBezTo>
                  <a:pt x="4708" y="22966"/>
                  <a:pt x="5045" y="22616"/>
                  <a:pt x="5275" y="22211"/>
                </a:cubicBezTo>
                <a:cubicBezTo>
                  <a:pt x="5529" y="21761"/>
                  <a:pt x="5637" y="21258"/>
                  <a:pt x="5672" y="20756"/>
                </a:cubicBezTo>
                <a:cubicBezTo>
                  <a:pt x="5745" y="19694"/>
                  <a:pt x="5474" y="18600"/>
                  <a:pt x="5753" y="17552"/>
                </a:cubicBezTo>
                <a:cubicBezTo>
                  <a:pt x="5970" y="16734"/>
                  <a:pt x="6573" y="16141"/>
                  <a:pt x="7340" y="15710"/>
                </a:cubicBezTo>
                <a:cubicBezTo>
                  <a:pt x="8075" y="15296"/>
                  <a:pt x="8888" y="15018"/>
                  <a:pt x="9665" y="14682"/>
                </a:cubicBezTo>
                <a:cubicBezTo>
                  <a:pt x="10395" y="14367"/>
                  <a:pt x="11138" y="13992"/>
                  <a:pt x="11650" y="13407"/>
                </a:cubicBezTo>
                <a:cubicBezTo>
                  <a:pt x="12358" y="12597"/>
                  <a:pt x="12435" y="11553"/>
                  <a:pt x="12147" y="10578"/>
                </a:cubicBezTo>
                <a:cubicBezTo>
                  <a:pt x="11808" y="9430"/>
                  <a:pt x="11016" y="8461"/>
                  <a:pt x="10472" y="7396"/>
                </a:cubicBezTo>
                <a:cubicBezTo>
                  <a:pt x="9923" y="6314"/>
                  <a:pt x="9632" y="5096"/>
                  <a:pt x="9791" y="3904"/>
                </a:cubicBezTo>
                <a:cubicBezTo>
                  <a:pt x="9926" y="2896"/>
                  <a:pt x="10412" y="1909"/>
                  <a:pt x="11209" y="1194"/>
                </a:cubicBezTo>
                <a:cubicBezTo>
                  <a:pt x="11406" y="1016"/>
                  <a:pt x="11621" y="858"/>
                  <a:pt x="11854" y="718"/>
                </a:cubicBezTo>
                <a:cubicBezTo>
                  <a:pt x="11960" y="654"/>
                  <a:pt x="11944" y="503"/>
                  <a:pt x="11818" y="468"/>
                </a:cubicBezTo>
                <a:cubicBezTo>
                  <a:pt x="10568" y="132"/>
                  <a:pt x="9284" y="0"/>
                  <a:pt x="7995"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1"/>
          <p:cNvSpPr txBox="1">
            <a:spLocks noGrp="1"/>
          </p:cNvSpPr>
          <p:nvPr>
            <p:ph type="title" hasCustomPrompt="1"/>
          </p:nvPr>
        </p:nvSpPr>
        <p:spPr>
          <a:xfrm>
            <a:off x="3196100" y="1106125"/>
            <a:ext cx="27519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solidFill>
                  <a:schemeClr val="dk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05" name="Google Shape;205;p11"/>
          <p:cNvSpPr txBox="1">
            <a:spLocks noGrp="1"/>
          </p:cNvSpPr>
          <p:nvPr>
            <p:ph type="title" idx="2"/>
          </p:nvPr>
        </p:nvSpPr>
        <p:spPr>
          <a:xfrm>
            <a:off x="2835100" y="3533700"/>
            <a:ext cx="3474000" cy="53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206" name="Google Shape;206;p11"/>
          <p:cNvGrpSpPr/>
          <p:nvPr/>
        </p:nvGrpSpPr>
        <p:grpSpPr>
          <a:xfrm rot="4499945">
            <a:off x="238776" y="4505523"/>
            <a:ext cx="215934" cy="195605"/>
            <a:chOff x="1640475" y="1197075"/>
            <a:chExt cx="55475" cy="50250"/>
          </a:xfrm>
        </p:grpSpPr>
        <p:sp>
          <p:nvSpPr>
            <p:cNvPr id="207" name="Google Shape;207;p1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11"/>
          <p:cNvGrpSpPr/>
          <p:nvPr/>
        </p:nvGrpSpPr>
        <p:grpSpPr>
          <a:xfrm rot="5627155">
            <a:off x="558570" y="1047404"/>
            <a:ext cx="267257" cy="242085"/>
            <a:chOff x="1640475" y="1197075"/>
            <a:chExt cx="55475" cy="50250"/>
          </a:xfrm>
        </p:grpSpPr>
        <p:sp>
          <p:nvSpPr>
            <p:cNvPr id="211" name="Google Shape;211;p1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11"/>
          <p:cNvSpPr/>
          <p:nvPr/>
        </p:nvSpPr>
        <p:spPr>
          <a:xfrm rot="9000107" flipH="1">
            <a:off x="1795856" y="321729"/>
            <a:ext cx="615242" cy="14412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p:nvPr/>
        </p:nvSpPr>
        <p:spPr>
          <a:xfrm rot="5400117" flipH="1">
            <a:off x="8313434" y="4440398"/>
            <a:ext cx="545177" cy="12771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 name="Google Shape;216;p11"/>
          <p:cNvGrpSpPr/>
          <p:nvPr/>
        </p:nvGrpSpPr>
        <p:grpSpPr>
          <a:xfrm rot="6300044">
            <a:off x="7574076" y="4480872"/>
            <a:ext cx="228603" cy="207086"/>
            <a:chOff x="1640475" y="1197075"/>
            <a:chExt cx="55475" cy="50250"/>
          </a:xfrm>
        </p:grpSpPr>
        <p:sp>
          <p:nvSpPr>
            <p:cNvPr id="217" name="Google Shape;217;p1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11"/>
          <p:cNvSpPr/>
          <p:nvPr/>
        </p:nvSpPr>
        <p:spPr>
          <a:xfrm rot="-1919016">
            <a:off x="8596771" y="46344"/>
            <a:ext cx="809521" cy="1268426"/>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Gloria Hallelujah"/>
              <a:buNone/>
              <a:defRPr sz="2800">
                <a:solidFill>
                  <a:schemeClr val="dk1"/>
                </a:solidFill>
                <a:latin typeface="Gloria Hallelujah"/>
                <a:ea typeface="Gloria Hallelujah"/>
                <a:cs typeface="Gloria Hallelujah"/>
                <a:sym typeface="Gloria Hallelujah"/>
              </a:defRPr>
            </a:lvl1pPr>
            <a:lvl2pPr lvl="1"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1pPr>
            <a:lvl2pPr marL="914400" lvl="1"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2pPr>
            <a:lvl3pPr marL="1371600" lvl="2"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3pPr>
            <a:lvl4pPr marL="1828800" lvl="3"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4pPr>
            <a:lvl5pPr marL="2286000" lvl="4"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5pPr>
            <a:lvl6pPr marL="2743200" lvl="5"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6pPr>
            <a:lvl7pPr marL="3200400" lvl="6"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7pPr>
            <a:lvl8pPr marL="3657600" lvl="7"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8pPr>
            <a:lvl9pPr marL="4114800" lvl="8"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5"/>
          <p:cNvSpPr/>
          <p:nvPr/>
        </p:nvSpPr>
        <p:spPr>
          <a:xfrm>
            <a:off x="2363621" y="598007"/>
            <a:ext cx="4442446" cy="675241"/>
          </a:xfrm>
          <a:custGeom>
            <a:avLst/>
            <a:gdLst/>
            <a:ahLst/>
            <a:cxnLst/>
            <a:rect l="l" t="t" r="r" b="b"/>
            <a:pathLst>
              <a:path w="36504" h="5758" extrusionOk="0">
                <a:moveTo>
                  <a:pt x="18144" y="1"/>
                </a:moveTo>
                <a:cubicBezTo>
                  <a:pt x="17036" y="1634"/>
                  <a:pt x="15167" y="2647"/>
                  <a:pt x="13238" y="2647"/>
                </a:cubicBezTo>
                <a:cubicBezTo>
                  <a:pt x="12616" y="2647"/>
                  <a:pt x="11989" y="2542"/>
                  <a:pt x="11379" y="2319"/>
                </a:cubicBezTo>
                <a:cubicBezTo>
                  <a:pt x="9365" y="1581"/>
                  <a:pt x="7828" y="320"/>
                  <a:pt x="5593" y="191"/>
                </a:cubicBezTo>
                <a:cubicBezTo>
                  <a:pt x="5449" y="183"/>
                  <a:pt x="5300" y="178"/>
                  <a:pt x="5147" y="178"/>
                </a:cubicBezTo>
                <a:cubicBezTo>
                  <a:pt x="2960" y="178"/>
                  <a:pt x="0" y="1073"/>
                  <a:pt x="333" y="3758"/>
                </a:cubicBezTo>
                <a:cubicBezTo>
                  <a:pt x="340" y="3806"/>
                  <a:pt x="331" y="3848"/>
                  <a:pt x="315" y="3883"/>
                </a:cubicBezTo>
                <a:lnTo>
                  <a:pt x="993" y="3938"/>
                </a:lnTo>
                <a:cubicBezTo>
                  <a:pt x="1146" y="3384"/>
                  <a:pt x="1456" y="2883"/>
                  <a:pt x="2007" y="2472"/>
                </a:cubicBezTo>
                <a:cubicBezTo>
                  <a:pt x="2725" y="1941"/>
                  <a:pt x="3583" y="1727"/>
                  <a:pt x="4450" y="1727"/>
                </a:cubicBezTo>
                <a:cubicBezTo>
                  <a:pt x="4894" y="1727"/>
                  <a:pt x="5341" y="1783"/>
                  <a:pt x="5773" y="1881"/>
                </a:cubicBezTo>
                <a:cubicBezTo>
                  <a:pt x="7779" y="2336"/>
                  <a:pt x="9550" y="3481"/>
                  <a:pt x="11575" y="3897"/>
                </a:cubicBezTo>
                <a:cubicBezTo>
                  <a:pt x="12135" y="4012"/>
                  <a:pt x="12699" y="4074"/>
                  <a:pt x="13255" y="4074"/>
                </a:cubicBezTo>
                <a:cubicBezTo>
                  <a:pt x="14893" y="4074"/>
                  <a:pt x="16460" y="3538"/>
                  <a:pt x="17629" y="2251"/>
                </a:cubicBezTo>
                <a:cubicBezTo>
                  <a:pt x="17624" y="2245"/>
                  <a:pt x="17618" y="2243"/>
                  <a:pt x="17612" y="2239"/>
                </a:cubicBezTo>
                <a:cubicBezTo>
                  <a:pt x="17546" y="2178"/>
                  <a:pt x="17611" y="2069"/>
                  <a:pt x="17685" y="2069"/>
                </a:cubicBezTo>
                <a:cubicBezTo>
                  <a:pt x="17701" y="2069"/>
                  <a:pt x="17717" y="2074"/>
                  <a:pt x="17733" y="2086"/>
                </a:cubicBezTo>
                <a:cubicBezTo>
                  <a:pt x="19239" y="3237"/>
                  <a:pt x="20937" y="3852"/>
                  <a:pt x="22793" y="3852"/>
                </a:cubicBezTo>
                <a:cubicBezTo>
                  <a:pt x="23059" y="3852"/>
                  <a:pt x="23328" y="3839"/>
                  <a:pt x="23600" y="3814"/>
                </a:cubicBezTo>
                <a:cubicBezTo>
                  <a:pt x="25712" y="3617"/>
                  <a:pt x="27523" y="2689"/>
                  <a:pt x="29519" y="2088"/>
                </a:cubicBezTo>
                <a:cubicBezTo>
                  <a:pt x="30068" y="1923"/>
                  <a:pt x="30659" y="1810"/>
                  <a:pt x="31242" y="1810"/>
                </a:cubicBezTo>
                <a:cubicBezTo>
                  <a:pt x="31952" y="1810"/>
                  <a:pt x="32648" y="1978"/>
                  <a:pt x="33237" y="2426"/>
                </a:cubicBezTo>
                <a:cubicBezTo>
                  <a:pt x="34260" y="3201"/>
                  <a:pt x="34563" y="4547"/>
                  <a:pt x="34740" y="5758"/>
                </a:cubicBezTo>
                <a:cubicBezTo>
                  <a:pt x="35271" y="5233"/>
                  <a:pt x="35867" y="4776"/>
                  <a:pt x="36504" y="4388"/>
                </a:cubicBezTo>
                <a:lnTo>
                  <a:pt x="36202" y="3998"/>
                </a:lnTo>
                <a:cubicBezTo>
                  <a:pt x="36068" y="3998"/>
                  <a:pt x="35934" y="3919"/>
                  <a:pt x="35955" y="3758"/>
                </a:cubicBezTo>
                <a:cubicBezTo>
                  <a:pt x="36287" y="1073"/>
                  <a:pt x="33327" y="178"/>
                  <a:pt x="31142" y="178"/>
                </a:cubicBezTo>
                <a:cubicBezTo>
                  <a:pt x="30989" y="178"/>
                  <a:pt x="30840" y="183"/>
                  <a:pt x="30696" y="191"/>
                </a:cubicBezTo>
                <a:cubicBezTo>
                  <a:pt x="28460" y="320"/>
                  <a:pt x="26922" y="1581"/>
                  <a:pt x="24909" y="2319"/>
                </a:cubicBezTo>
                <a:cubicBezTo>
                  <a:pt x="24299" y="2542"/>
                  <a:pt x="23672" y="2647"/>
                  <a:pt x="23051" y="2647"/>
                </a:cubicBezTo>
                <a:cubicBezTo>
                  <a:pt x="21122" y="2647"/>
                  <a:pt x="19251" y="1634"/>
                  <a:pt x="18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5"/>
          <p:cNvSpPr/>
          <p:nvPr/>
        </p:nvSpPr>
        <p:spPr>
          <a:xfrm>
            <a:off x="1177557" y="794199"/>
            <a:ext cx="5013450" cy="2908882"/>
          </a:xfrm>
          <a:custGeom>
            <a:avLst/>
            <a:gdLst/>
            <a:ahLst/>
            <a:cxnLst/>
            <a:rect l="l" t="t" r="r" b="b"/>
            <a:pathLst>
              <a:path w="41196" h="24805" extrusionOk="0">
                <a:moveTo>
                  <a:pt x="3847" y="1"/>
                </a:moveTo>
                <a:cubicBezTo>
                  <a:pt x="2137" y="1"/>
                  <a:pt x="763" y="859"/>
                  <a:pt x="677" y="3336"/>
                </a:cubicBezTo>
                <a:cubicBezTo>
                  <a:pt x="613" y="5220"/>
                  <a:pt x="2550" y="9525"/>
                  <a:pt x="1" y="10579"/>
                </a:cubicBezTo>
                <a:cubicBezTo>
                  <a:pt x="3011" y="11967"/>
                  <a:pt x="594" y="15800"/>
                  <a:pt x="538" y="18000"/>
                </a:cubicBezTo>
                <a:cubicBezTo>
                  <a:pt x="478" y="20293"/>
                  <a:pt x="2067" y="21963"/>
                  <a:pt x="4339" y="22062"/>
                </a:cubicBezTo>
                <a:cubicBezTo>
                  <a:pt x="4416" y="22065"/>
                  <a:pt x="4492" y="22067"/>
                  <a:pt x="4568" y="22067"/>
                </a:cubicBezTo>
                <a:cubicBezTo>
                  <a:pt x="6475" y="22067"/>
                  <a:pt x="8130" y="21013"/>
                  <a:pt x="9855" y="20327"/>
                </a:cubicBezTo>
                <a:cubicBezTo>
                  <a:pt x="9870" y="20321"/>
                  <a:pt x="9884" y="20318"/>
                  <a:pt x="9897" y="20318"/>
                </a:cubicBezTo>
                <a:cubicBezTo>
                  <a:pt x="9969" y="20318"/>
                  <a:pt x="9999" y="20406"/>
                  <a:pt x="9975" y="20473"/>
                </a:cubicBezTo>
                <a:cubicBezTo>
                  <a:pt x="10009" y="20508"/>
                  <a:pt x="10035" y="20551"/>
                  <a:pt x="10039" y="20611"/>
                </a:cubicBezTo>
                <a:cubicBezTo>
                  <a:pt x="10252" y="22943"/>
                  <a:pt x="12007" y="24671"/>
                  <a:pt x="14359" y="24796"/>
                </a:cubicBezTo>
                <a:cubicBezTo>
                  <a:pt x="14475" y="24802"/>
                  <a:pt x="14590" y="24805"/>
                  <a:pt x="14705" y="24805"/>
                </a:cubicBezTo>
                <a:cubicBezTo>
                  <a:pt x="16578" y="24805"/>
                  <a:pt x="18354" y="24022"/>
                  <a:pt x="20081" y="23387"/>
                </a:cubicBezTo>
                <a:cubicBezTo>
                  <a:pt x="21335" y="22924"/>
                  <a:pt x="22685" y="22498"/>
                  <a:pt x="24038" y="22498"/>
                </a:cubicBezTo>
                <a:cubicBezTo>
                  <a:pt x="24447" y="22498"/>
                  <a:pt x="24856" y="22537"/>
                  <a:pt x="25262" y="22625"/>
                </a:cubicBezTo>
                <a:cubicBezTo>
                  <a:pt x="26320" y="22854"/>
                  <a:pt x="27557" y="23480"/>
                  <a:pt x="27889" y="24581"/>
                </a:cubicBezTo>
                <a:cubicBezTo>
                  <a:pt x="28223" y="23480"/>
                  <a:pt x="29460" y="22854"/>
                  <a:pt x="30517" y="22625"/>
                </a:cubicBezTo>
                <a:cubicBezTo>
                  <a:pt x="30924" y="22537"/>
                  <a:pt x="31332" y="22498"/>
                  <a:pt x="31741" y="22498"/>
                </a:cubicBezTo>
                <a:cubicBezTo>
                  <a:pt x="33094" y="22498"/>
                  <a:pt x="34445" y="22924"/>
                  <a:pt x="35698" y="23387"/>
                </a:cubicBezTo>
                <a:cubicBezTo>
                  <a:pt x="37422" y="24022"/>
                  <a:pt x="39197" y="24803"/>
                  <a:pt x="41066" y="24803"/>
                </a:cubicBezTo>
                <a:cubicBezTo>
                  <a:pt x="41109" y="24803"/>
                  <a:pt x="41153" y="24803"/>
                  <a:pt x="41196" y="24802"/>
                </a:cubicBezTo>
                <a:lnTo>
                  <a:pt x="41189" y="24209"/>
                </a:lnTo>
                <a:cubicBezTo>
                  <a:pt x="41152" y="24211"/>
                  <a:pt x="41115" y="24211"/>
                  <a:pt x="41077" y="24211"/>
                </a:cubicBezTo>
                <a:cubicBezTo>
                  <a:pt x="40614" y="24211"/>
                  <a:pt x="40111" y="24107"/>
                  <a:pt x="39568" y="23867"/>
                </a:cubicBezTo>
                <a:cubicBezTo>
                  <a:pt x="38792" y="23528"/>
                  <a:pt x="38112" y="23001"/>
                  <a:pt x="37352" y="22627"/>
                </a:cubicBezTo>
                <a:cubicBezTo>
                  <a:pt x="36364" y="22138"/>
                  <a:pt x="35299" y="21806"/>
                  <a:pt x="34214" y="21623"/>
                </a:cubicBezTo>
                <a:cubicBezTo>
                  <a:pt x="33591" y="21518"/>
                  <a:pt x="32969" y="21469"/>
                  <a:pt x="32350" y="21469"/>
                </a:cubicBezTo>
                <a:cubicBezTo>
                  <a:pt x="30774" y="21469"/>
                  <a:pt x="29218" y="21789"/>
                  <a:pt x="27714" y="22329"/>
                </a:cubicBezTo>
                <a:cubicBezTo>
                  <a:pt x="27705" y="22333"/>
                  <a:pt x="27696" y="22335"/>
                  <a:pt x="27687" y="22335"/>
                </a:cubicBezTo>
                <a:cubicBezTo>
                  <a:pt x="27663" y="22335"/>
                  <a:pt x="27642" y="22322"/>
                  <a:pt x="27629" y="22305"/>
                </a:cubicBezTo>
                <a:lnTo>
                  <a:pt x="27603" y="22334"/>
                </a:lnTo>
                <a:cubicBezTo>
                  <a:pt x="27656" y="22378"/>
                  <a:pt x="27710" y="22422"/>
                  <a:pt x="27760" y="22470"/>
                </a:cubicBezTo>
                <a:cubicBezTo>
                  <a:pt x="27879" y="22578"/>
                  <a:pt x="27768" y="22737"/>
                  <a:pt x="27642" y="22737"/>
                </a:cubicBezTo>
                <a:cubicBezTo>
                  <a:pt x="27606" y="22737"/>
                  <a:pt x="27570" y="22724"/>
                  <a:pt x="27537" y="22694"/>
                </a:cubicBezTo>
                <a:cubicBezTo>
                  <a:pt x="26519" y="21773"/>
                  <a:pt x="25347" y="21448"/>
                  <a:pt x="24107" y="21448"/>
                </a:cubicBezTo>
                <a:cubicBezTo>
                  <a:pt x="21397" y="21448"/>
                  <a:pt x="18367" y="23003"/>
                  <a:pt x="15932" y="23289"/>
                </a:cubicBezTo>
                <a:cubicBezTo>
                  <a:pt x="15723" y="23314"/>
                  <a:pt x="15519" y="23326"/>
                  <a:pt x="15320" y="23326"/>
                </a:cubicBezTo>
                <a:cubicBezTo>
                  <a:pt x="12671" y="23326"/>
                  <a:pt x="10863" y="21230"/>
                  <a:pt x="10185" y="18734"/>
                </a:cubicBezTo>
                <a:lnTo>
                  <a:pt x="10069" y="18766"/>
                </a:lnTo>
                <a:cubicBezTo>
                  <a:pt x="10081" y="18794"/>
                  <a:pt x="10079" y="18827"/>
                  <a:pt x="10053" y="18850"/>
                </a:cubicBezTo>
                <a:cubicBezTo>
                  <a:pt x="8921" y="19817"/>
                  <a:pt x="6790" y="20981"/>
                  <a:pt x="4952" y="20981"/>
                </a:cubicBezTo>
                <a:cubicBezTo>
                  <a:pt x="4112" y="20981"/>
                  <a:pt x="3333" y="20737"/>
                  <a:pt x="2739" y="20120"/>
                </a:cubicBezTo>
                <a:cubicBezTo>
                  <a:pt x="243" y="17529"/>
                  <a:pt x="4568" y="13482"/>
                  <a:pt x="1838" y="11034"/>
                </a:cubicBezTo>
                <a:lnTo>
                  <a:pt x="1838" y="11034"/>
                </a:lnTo>
                <a:cubicBezTo>
                  <a:pt x="1827" y="11038"/>
                  <a:pt x="1816" y="11040"/>
                  <a:pt x="1806" y="11040"/>
                </a:cubicBezTo>
                <a:cubicBezTo>
                  <a:pt x="1733" y="11040"/>
                  <a:pt x="1687" y="10950"/>
                  <a:pt x="1741" y="10891"/>
                </a:cubicBezTo>
                <a:cubicBezTo>
                  <a:pt x="1737" y="10809"/>
                  <a:pt x="1817" y="10732"/>
                  <a:pt x="1904" y="10732"/>
                </a:cubicBezTo>
                <a:cubicBezTo>
                  <a:pt x="1918" y="10732"/>
                  <a:pt x="1933" y="10734"/>
                  <a:pt x="1947" y="10738"/>
                </a:cubicBezTo>
                <a:cubicBezTo>
                  <a:pt x="4939" y="8501"/>
                  <a:pt x="196" y="4163"/>
                  <a:pt x="2832" y="2011"/>
                </a:cubicBezTo>
                <a:cubicBezTo>
                  <a:pt x="3326" y="1608"/>
                  <a:pt x="3893" y="1443"/>
                  <a:pt x="4496" y="1443"/>
                </a:cubicBezTo>
                <a:cubicBezTo>
                  <a:pt x="6603" y="1443"/>
                  <a:pt x="9147" y="3457"/>
                  <a:pt x="10538" y="4354"/>
                </a:cubicBezTo>
                <a:cubicBezTo>
                  <a:pt x="10582" y="4382"/>
                  <a:pt x="10600" y="4424"/>
                  <a:pt x="10600" y="4463"/>
                </a:cubicBezTo>
                <a:lnTo>
                  <a:pt x="10705" y="4449"/>
                </a:lnTo>
                <a:cubicBezTo>
                  <a:pt x="10594" y="3692"/>
                  <a:pt x="10550" y="2939"/>
                  <a:pt x="10739" y="2265"/>
                </a:cubicBezTo>
                <a:lnTo>
                  <a:pt x="10061" y="2209"/>
                </a:lnTo>
                <a:cubicBezTo>
                  <a:pt x="10019" y="2287"/>
                  <a:pt x="9926" y="2325"/>
                  <a:pt x="9832" y="2325"/>
                </a:cubicBezTo>
                <a:cubicBezTo>
                  <a:pt x="9764" y="2325"/>
                  <a:pt x="9695" y="2305"/>
                  <a:pt x="9645" y="2265"/>
                </a:cubicBezTo>
                <a:cubicBezTo>
                  <a:pt x="8242" y="1145"/>
                  <a:pt x="5821" y="1"/>
                  <a:pt x="3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5"/>
          <p:cNvSpPr/>
          <p:nvPr/>
        </p:nvSpPr>
        <p:spPr>
          <a:xfrm>
            <a:off x="6190155" y="794199"/>
            <a:ext cx="1775567" cy="2908648"/>
          </a:xfrm>
          <a:custGeom>
            <a:avLst/>
            <a:gdLst/>
            <a:ahLst/>
            <a:cxnLst/>
            <a:rect l="l" t="t" r="r" b="b"/>
            <a:pathLst>
              <a:path w="14590" h="24803" extrusionOk="0">
                <a:moveTo>
                  <a:pt x="10745" y="1"/>
                </a:moveTo>
                <a:cubicBezTo>
                  <a:pt x="8771" y="1"/>
                  <a:pt x="6350" y="1145"/>
                  <a:pt x="4947" y="2265"/>
                </a:cubicBezTo>
                <a:cubicBezTo>
                  <a:pt x="4895" y="2304"/>
                  <a:pt x="4826" y="2325"/>
                  <a:pt x="4760" y="2325"/>
                </a:cubicBezTo>
                <a:lnTo>
                  <a:pt x="5062" y="2715"/>
                </a:lnTo>
                <a:cubicBezTo>
                  <a:pt x="5699" y="2328"/>
                  <a:pt x="6378" y="2008"/>
                  <a:pt x="7082" y="1757"/>
                </a:cubicBezTo>
                <a:cubicBezTo>
                  <a:pt x="7873" y="1474"/>
                  <a:pt x="8982" y="1106"/>
                  <a:pt x="9976" y="1106"/>
                </a:cubicBezTo>
                <a:cubicBezTo>
                  <a:pt x="10413" y="1106"/>
                  <a:pt x="10827" y="1177"/>
                  <a:pt x="11182" y="1358"/>
                </a:cubicBezTo>
                <a:cubicBezTo>
                  <a:pt x="12247" y="1898"/>
                  <a:pt x="12651" y="3163"/>
                  <a:pt x="12647" y="4280"/>
                </a:cubicBezTo>
                <a:cubicBezTo>
                  <a:pt x="12641" y="6296"/>
                  <a:pt x="11480" y="8423"/>
                  <a:pt x="12856" y="10245"/>
                </a:cubicBezTo>
                <a:cubicBezTo>
                  <a:pt x="12914" y="10318"/>
                  <a:pt x="12891" y="10392"/>
                  <a:pt x="12836" y="10436"/>
                </a:cubicBezTo>
                <a:lnTo>
                  <a:pt x="12852" y="10459"/>
                </a:lnTo>
                <a:cubicBezTo>
                  <a:pt x="12880" y="10436"/>
                  <a:pt x="12907" y="10416"/>
                  <a:pt x="12935" y="10397"/>
                </a:cubicBezTo>
                <a:cubicBezTo>
                  <a:pt x="12964" y="10377"/>
                  <a:pt x="12993" y="10369"/>
                  <a:pt x="13020" y="10369"/>
                </a:cubicBezTo>
                <a:cubicBezTo>
                  <a:pt x="13151" y="10369"/>
                  <a:pt x="13237" y="10577"/>
                  <a:pt x="13096" y="10674"/>
                </a:cubicBezTo>
                <a:cubicBezTo>
                  <a:pt x="9979" y="12831"/>
                  <a:pt x="14313" y="17215"/>
                  <a:pt x="11808" y="19785"/>
                </a:cubicBezTo>
                <a:cubicBezTo>
                  <a:pt x="11256" y="20352"/>
                  <a:pt x="10533" y="20576"/>
                  <a:pt x="9745" y="20576"/>
                </a:cubicBezTo>
                <a:cubicBezTo>
                  <a:pt x="7840" y="20576"/>
                  <a:pt x="5552" y="19265"/>
                  <a:pt x="4357" y="18293"/>
                </a:cubicBezTo>
                <a:lnTo>
                  <a:pt x="4299" y="18365"/>
                </a:lnTo>
                <a:cubicBezTo>
                  <a:pt x="4339" y="18400"/>
                  <a:pt x="4362" y="18455"/>
                  <a:pt x="4348" y="18522"/>
                </a:cubicBezTo>
                <a:cubicBezTo>
                  <a:pt x="3856" y="20820"/>
                  <a:pt x="2515" y="24108"/>
                  <a:pt x="0" y="24209"/>
                </a:cubicBezTo>
                <a:lnTo>
                  <a:pt x="7" y="24802"/>
                </a:lnTo>
                <a:cubicBezTo>
                  <a:pt x="82" y="24802"/>
                  <a:pt x="157" y="24800"/>
                  <a:pt x="231" y="24796"/>
                </a:cubicBezTo>
                <a:cubicBezTo>
                  <a:pt x="2584" y="24671"/>
                  <a:pt x="4339" y="22943"/>
                  <a:pt x="4551" y="20611"/>
                </a:cubicBezTo>
                <a:cubicBezTo>
                  <a:pt x="4556" y="20551"/>
                  <a:pt x="4583" y="20508"/>
                  <a:pt x="4615" y="20473"/>
                </a:cubicBezTo>
                <a:cubicBezTo>
                  <a:pt x="4592" y="20407"/>
                  <a:pt x="4622" y="20319"/>
                  <a:pt x="4693" y="20319"/>
                </a:cubicBezTo>
                <a:cubicBezTo>
                  <a:pt x="4706" y="20319"/>
                  <a:pt x="4721" y="20322"/>
                  <a:pt x="4736" y="20328"/>
                </a:cubicBezTo>
                <a:cubicBezTo>
                  <a:pt x="6461" y="21013"/>
                  <a:pt x="8116" y="22067"/>
                  <a:pt x="10022" y="22067"/>
                </a:cubicBezTo>
                <a:cubicBezTo>
                  <a:pt x="10098" y="22067"/>
                  <a:pt x="10175" y="22065"/>
                  <a:pt x="10252" y="22062"/>
                </a:cubicBezTo>
                <a:cubicBezTo>
                  <a:pt x="12524" y="21963"/>
                  <a:pt x="14112" y="20293"/>
                  <a:pt x="14053" y="18000"/>
                </a:cubicBezTo>
                <a:cubicBezTo>
                  <a:pt x="13997" y="15800"/>
                  <a:pt x="11580" y="11967"/>
                  <a:pt x="14590" y="10579"/>
                </a:cubicBezTo>
                <a:cubicBezTo>
                  <a:pt x="12044" y="9525"/>
                  <a:pt x="13979" y="5220"/>
                  <a:pt x="13914" y="3336"/>
                </a:cubicBezTo>
                <a:cubicBezTo>
                  <a:pt x="13829" y="859"/>
                  <a:pt x="12455" y="1"/>
                  <a:pt x="10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5"/>
          <p:cNvSpPr/>
          <p:nvPr/>
        </p:nvSpPr>
        <p:spPr>
          <a:xfrm>
            <a:off x="1434339" y="838879"/>
            <a:ext cx="6362345" cy="2748222"/>
          </a:xfrm>
          <a:custGeom>
            <a:avLst/>
            <a:gdLst/>
            <a:ahLst/>
            <a:cxnLst/>
            <a:rect l="l" t="t" r="r" b="b"/>
            <a:pathLst>
              <a:path w="52280" h="23435" extrusionOk="0">
                <a:moveTo>
                  <a:pt x="12107" y="1"/>
                </a:moveTo>
                <a:cubicBezTo>
                  <a:pt x="11223" y="1"/>
                  <a:pt x="10275" y="247"/>
                  <a:pt x="9617" y="845"/>
                </a:cubicBezTo>
                <a:cubicBezTo>
                  <a:pt x="8659" y="1718"/>
                  <a:pt x="8710" y="2990"/>
                  <a:pt x="8814" y="4185"/>
                </a:cubicBezTo>
                <a:cubicBezTo>
                  <a:pt x="8819" y="4247"/>
                  <a:pt x="8762" y="4283"/>
                  <a:pt x="8708" y="4283"/>
                </a:cubicBezTo>
                <a:cubicBezTo>
                  <a:pt x="8665" y="4283"/>
                  <a:pt x="8623" y="4260"/>
                  <a:pt x="8615" y="4211"/>
                </a:cubicBezTo>
                <a:cubicBezTo>
                  <a:pt x="8609" y="4163"/>
                  <a:pt x="8601" y="4117"/>
                  <a:pt x="8595" y="4068"/>
                </a:cubicBezTo>
                <a:lnTo>
                  <a:pt x="8490" y="4082"/>
                </a:lnTo>
                <a:cubicBezTo>
                  <a:pt x="8490" y="4154"/>
                  <a:pt x="8435" y="4223"/>
                  <a:pt x="8361" y="4223"/>
                </a:cubicBezTo>
                <a:cubicBezTo>
                  <a:pt x="8340" y="4223"/>
                  <a:pt x="8318" y="4218"/>
                  <a:pt x="8295" y="4205"/>
                </a:cubicBezTo>
                <a:cubicBezTo>
                  <a:pt x="6844" y="3408"/>
                  <a:pt x="5446" y="2350"/>
                  <a:pt x="3891" y="1771"/>
                </a:cubicBezTo>
                <a:cubicBezTo>
                  <a:pt x="3415" y="1593"/>
                  <a:pt x="2858" y="1451"/>
                  <a:pt x="2316" y="1451"/>
                </a:cubicBezTo>
                <a:cubicBezTo>
                  <a:pt x="1911" y="1451"/>
                  <a:pt x="1514" y="1530"/>
                  <a:pt x="1165" y="1734"/>
                </a:cubicBezTo>
                <a:cubicBezTo>
                  <a:pt x="1" y="2416"/>
                  <a:pt x="301" y="3911"/>
                  <a:pt x="567" y="4978"/>
                </a:cubicBezTo>
                <a:cubicBezTo>
                  <a:pt x="1003" y="6726"/>
                  <a:pt x="1853" y="9305"/>
                  <a:pt x="12" y="10494"/>
                </a:cubicBezTo>
                <a:cubicBezTo>
                  <a:pt x="1827" y="12187"/>
                  <a:pt x="481" y="14736"/>
                  <a:pt x="213" y="16782"/>
                </a:cubicBezTo>
                <a:cubicBezTo>
                  <a:pt x="93" y="17712"/>
                  <a:pt x="158" y="18802"/>
                  <a:pt x="843" y="19524"/>
                </a:cubicBezTo>
                <a:cubicBezTo>
                  <a:pt x="1349" y="20060"/>
                  <a:pt x="2058" y="20230"/>
                  <a:pt x="2771" y="20230"/>
                </a:cubicBezTo>
                <a:cubicBezTo>
                  <a:pt x="3111" y="20230"/>
                  <a:pt x="3453" y="20191"/>
                  <a:pt x="3774" y="20134"/>
                </a:cubicBezTo>
                <a:cubicBezTo>
                  <a:pt x="5259" y="19870"/>
                  <a:pt x="6609" y="19180"/>
                  <a:pt x="7846" y="18342"/>
                </a:cubicBezTo>
                <a:cubicBezTo>
                  <a:pt x="7859" y="18333"/>
                  <a:pt x="7871" y="18330"/>
                  <a:pt x="7884" y="18330"/>
                </a:cubicBezTo>
                <a:cubicBezTo>
                  <a:pt x="7916" y="18330"/>
                  <a:pt x="7946" y="18354"/>
                  <a:pt x="7959" y="18386"/>
                </a:cubicBezTo>
                <a:lnTo>
                  <a:pt x="8075" y="18353"/>
                </a:lnTo>
                <a:cubicBezTo>
                  <a:pt x="8061" y="18307"/>
                  <a:pt x="8050" y="18261"/>
                  <a:pt x="8038" y="18215"/>
                </a:cubicBezTo>
                <a:cubicBezTo>
                  <a:pt x="8016" y="18129"/>
                  <a:pt x="8085" y="18073"/>
                  <a:pt x="8153" y="18073"/>
                </a:cubicBezTo>
                <a:cubicBezTo>
                  <a:pt x="8199" y="18073"/>
                  <a:pt x="8243" y="18098"/>
                  <a:pt x="8259" y="18155"/>
                </a:cubicBezTo>
                <a:cubicBezTo>
                  <a:pt x="8782" y="19944"/>
                  <a:pt x="9929" y="21866"/>
                  <a:pt x="11830" y="22431"/>
                </a:cubicBezTo>
                <a:cubicBezTo>
                  <a:pt x="12263" y="22560"/>
                  <a:pt x="12697" y="22614"/>
                  <a:pt x="13133" y="22614"/>
                </a:cubicBezTo>
                <a:cubicBezTo>
                  <a:pt x="14730" y="22614"/>
                  <a:pt x="16331" y="21886"/>
                  <a:pt x="17844" y="21484"/>
                </a:cubicBezTo>
                <a:cubicBezTo>
                  <a:pt x="19093" y="21153"/>
                  <a:pt x="20539" y="20822"/>
                  <a:pt x="21933" y="20822"/>
                </a:cubicBezTo>
                <a:cubicBezTo>
                  <a:pt x="23232" y="20822"/>
                  <a:pt x="24486" y="21109"/>
                  <a:pt x="25494" y="21953"/>
                </a:cubicBezTo>
                <a:lnTo>
                  <a:pt x="25519" y="21924"/>
                </a:lnTo>
                <a:cubicBezTo>
                  <a:pt x="25487" y="21884"/>
                  <a:pt x="25482" y="21815"/>
                  <a:pt x="25537" y="21789"/>
                </a:cubicBezTo>
                <a:cubicBezTo>
                  <a:pt x="26999" y="21079"/>
                  <a:pt x="28615" y="20738"/>
                  <a:pt x="30235" y="20738"/>
                </a:cubicBezTo>
                <a:cubicBezTo>
                  <a:pt x="31768" y="20738"/>
                  <a:pt x="33306" y="21043"/>
                  <a:pt x="34720" y="21628"/>
                </a:cubicBezTo>
                <a:cubicBezTo>
                  <a:pt x="36126" y="22211"/>
                  <a:pt x="37468" y="23435"/>
                  <a:pt x="38962" y="23435"/>
                </a:cubicBezTo>
                <a:cubicBezTo>
                  <a:pt x="39398" y="23435"/>
                  <a:pt x="39847" y="23330"/>
                  <a:pt x="40314" y="23075"/>
                </a:cubicBezTo>
                <a:cubicBezTo>
                  <a:pt x="42159" y="22069"/>
                  <a:pt x="42635" y="19919"/>
                  <a:pt x="43118" y="18055"/>
                </a:cubicBezTo>
                <a:cubicBezTo>
                  <a:pt x="43138" y="17976"/>
                  <a:pt x="43198" y="17941"/>
                  <a:pt x="43261" y="17941"/>
                </a:cubicBezTo>
                <a:cubicBezTo>
                  <a:pt x="43303" y="17941"/>
                  <a:pt x="43346" y="17957"/>
                  <a:pt x="43378" y="17985"/>
                </a:cubicBezTo>
                <a:lnTo>
                  <a:pt x="43436" y="17913"/>
                </a:lnTo>
                <a:cubicBezTo>
                  <a:pt x="43402" y="17888"/>
                  <a:pt x="43372" y="17860"/>
                  <a:pt x="43339" y="17834"/>
                </a:cubicBezTo>
                <a:cubicBezTo>
                  <a:pt x="43282" y="17785"/>
                  <a:pt x="43337" y="17694"/>
                  <a:pt x="43399" y="17694"/>
                </a:cubicBezTo>
                <a:cubicBezTo>
                  <a:pt x="43412" y="17694"/>
                  <a:pt x="43425" y="17698"/>
                  <a:pt x="43438" y="17707"/>
                </a:cubicBezTo>
                <a:cubicBezTo>
                  <a:pt x="44757" y="18647"/>
                  <a:pt x="46235" y="19355"/>
                  <a:pt x="47832" y="19663"/>
                </a:cubicBezTo>
                <a:cubicBezTo>
                  <a:pt x="48177" y="19729"/>
                  <a:pt x="48540" y="19774"/>
                  <a:pt x="48896" y="19774"/>
                </a:cubicBezTo>
                <a:cubicBezTo>
                  <a:pt x="49734" y="19774"/>
                  <a:pt x="50537" y="19525"/>
                  <a:pt x="51000" y="18719"/>
                </a:cubicBezTo>
                <a:cubicBezTo>
                  <a:pt x="51428" y="17973"/>
                  <a:pt x="51444" y="17095"/>
                  <a:pt x="51328" y="16271"/>
                </a:cubicBezTo>
                <a:cubicBezTo>
                  <a:pt x="51046" y="14225"/>
                  <a:pt x="49871" y="11579"/>
                  <a:pt x="51931" y="10078"/>
                </a:cubicBezTo>
                <a:lnTo>
                  <a:pt x="51915" y="10055"/>
                </a:lnTo>
                <a:cubicBezTo>
                  <a:pt x="51882" y="10081"/>
                  <a:pt x="51838" y="10097"/>
                  <a:pt x="51793" y="10097"/>
                </a:cubicBezTo>
                <a:cubicBezTo>
                  <a:pt x="51743" y="10097"/>
                  <a:pt x="51691" y="10077"/>
                  <a:pt x="51653" y="10028"/>
                </a:cubicBezTo>
                <a:cubicBezTo>
                  <a:pt x="49855" y="7666"/>
                  <a:pt x="52279" y="4826"/>
                  <a:pt x="51122" y="2360"/>
                </a:cubicBezTo>
                <a:cubicBezTo>
                  <a:pt x="50662" y="1381"/>
                  <a:pt x="49845" y="1062"/>
                  <a:pt x="48940" y="1062"/>
                </a:cubicBezTo>
                <a:cubicBezTo>
                  <a:pt x="48040" y="1062"/>
                  <a:pt x="47052" y="1377"/>
                  <a:pt x="46241" y="1670"/>
                </a:cubicBezTo>
                <a:cubicBezTo>
                  <a:pt x="44817" y="2185"/>
                  <a:pt x="43581" y="2988"/>
                  <a:pt x="42397" y="3914"/>
                </a:cubicBezTo>
                <a:cubicBezTo>
                  <a:pt x="42385" y="4012"/>
                  <a:pt x="42294" y="4075"/>
                  <a:pt x="42213" y="4075"/>
                </a:cubicBezTo>
                <a:cubicBezTo>
                  <a:pt x="42152" y="4075"/>
                  <a:pt x="42097" y="4040"/>
                  <a:pt x="42086" y="3958"/>
                </a:cubicBezTo>
                <a:cubicBezTo>
                  <a:pt x="41799" y="2028"/>
                  <a:pt x="41175" y="90"/>
                  <a:pt x="38833" y="67"/>
                </a:cubicBezTo>
                <a:cubicBezTo>
                  <a:pt x="38820" y="67"/>
                  <a:pt x="38807" y="67"/>
                  <a:pt x="38794" y="67"/>
                </a:cubicBezTo>
                <a:cubicBezTo>
                  <a:pt x="37002" y="67"/>
                  <a:pt x="35260" y="1156"/>
                  <a:pt x="33566" y="1630"/>
                </a:cubicBezTo>
                <a:cubicBezTo>
                  <a:pt x="32535" y="1920"/>
                  <a:pt x="31487" y="2085"/>
                  <a:pt x="30459" y="2085"/>
                </a:cubicBezTo>
                <a:cubicBezTo>
                  <a:pt x="28662" y="2085"/>
                  <a:pt x="26928" y="1580"/>
                  <a:pt x="25457" y="358"/>
                </a:cubicBezTo>
                <a:cubicBezTo>
                  <a:pt x="24329" y="1819"/>
                  <a:pt x="22682" y="2359"/>
                  <a:pt x="20972" y="2359"/>
                </a:cubicBezTo>
                <a:cubicBezTo>
                  <a:pt x="19891" y="2359"/>
                  <a:pt x="18785" y="2143"/>
                  <a:pt x="17770" y="1809"/>
                </a:cubicBezTo>
                <a:cubicBezTo>
                  <a:pt x="15997" y="1224"/>
                  <a:pt x="14295" y="129"/>
                  <a:pt x="12400" y="10"/>
                </a:cubicBezTo>
                <a:cubicBezTo>
                  <a:pt x="12304" y="4"/>
                  <a:pt x="12206" y="1"/>
                  <a:pt x="12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15"/>
          <p:cNvGrpSpPr/>
          <p:nvPr/>
        </p:nvGrpSpPr>
        <p:grpSpPr>
          <a:xfrm>
            <a:off x="1116830" y="539489"/>
            <a:ext cx="6909619" cy="3217654"/>
            <a:chOff x="1116830" y="539489"/>
            <a:chExt cx="6909619" cy="3217654"/>
          </a:xfrm>
        </p:grpSpPr>
        <p:sp>
          <p:nvSpPr>
            <p:cNvPr id="235" name="Google Shape;235;p15"/>
            <p:cNvSpPr/>
            <p:nvPr/>
          </p:nvSpPr>
          <p:spPr>
            <a:xfrm>
              <a:off x="1116830" y="539489"/>
              <a:ext cx="6909619" cy="3217654"/>
            </a:xfrm>
            <a:custGeom>
              <a:avLst/>
              <a:gdLst/>
              <a:ahLst/>
              <a:cxnLst/>
              <a:rect l="l" t="t" r="r" b="b"/>
              <a:pathLst>
                <a:path w="56777" h="27438" extrusionOk="0">
                  <a:moveTo>
                    <a:pt x="28389" y="500"/>
                  </a:moveTo>
                  <a:cubicBezTo>
                    <a:pt x="29496" y="2133"/>
                    <a:pt x="31368" y="3146"/>
                    <a:pt x="33296" y="3146"/>
                  </a:cubicBezTo>
                  <a:cubicBezTo>
                    <a:pt x="33917" y="3146"/>
                    <a:pt x="34544" y="3041"/>
                    <a:pt x="35154" y="2818"/>
                  </a:cubicBezTo>
                  <a:cubicBezTo>
                    <a:pt x="37167" y="2080"/>
                    <a:pt x="38706" y="819"/>
                    <a:pt x="40941" y="690"/>
                  </a:cubicBezTo>
                  <a:cubicBezTo>
                    <a:pt x="41085" y="682"/>
                    <a:pt x="41234" y="677"/>
                    <a:pt x="41387" y="677"/>
                  </a:cubicBezTo>
                  <a:cubicBezTo>
                    <a:pt x="43573" y="677"/>
                    <a:pt x="46532" y="1572"/>
                    <a:pt x="46200" y="4257"/>
                  </a:cubicBezTo>
                  <a:cubicBezTo>
                    <a:pt x="46179" y="4418"/>
                    <a:pt x="46313" y="4497"/>
                    <a:pt x="46447" y="4497"/>
                  </a:cubicBezTo>
                  <a:cubicBezTo>
                    <a:pt x="46514" y="4497"/>
                    <a:pt x="46583" y="4476"/>
                    <a:pt x="46633" y="4437"/>
                  </a:cubicBezTo>
                  <a:cubicBezTo>
                    <a:pt x="48037" y="3317"/>
                    <a:pt x="50458" y="2173"/>
                    <a:pt x="52433" y="2173"/>
                  </a:cubicBezTo>
                  <a:cubicBezTo>
                    <a:pt x="54143" y="2173"/>
                    <a:pt x="55517" y="3031"/>
                    <a:pt x="55602" y="5508"/>
                  </a:cubicBezTo>
                  <a:cubicBezTo>
                    <a:pt x="55667" y="7392"/>
                    <a:pt x="53731" y="11697"/>
                    <a:pt x="56278" y="12751"/>
                  </a:cubicBezTo>
                  <a:cubicBezTo>
                    <a:pt x="53268" y="14139"/>
                    <a:pt x="55685" y="17972"/>
                    <a:pt x="55741" y="20172"/>
                  </a:cubicBezTo>
                  <a:cubicBezTo>
                    <a:pt x="55800" y="22465"/>
                    <a:pt x="54212" y="24135"/>
                    <a:pt x="51940" y="24234"/>
                  </a:cubicBezTo>
                  <a:cubicBezTo>
                    <a:pt x="51863" y="24237"/>
                    <a:pt x="51786" y="24239"/>
                    <a:pt x="51710" y="24239"/>
                  </a:cubicBezTo>
                  <a:cubicBezTo>
                    <a:pt x="49804" y="24239"/>
                    <a:pt x="48149" y="23185"/>
                    <a:pt x="46424" y="22500"/>
                  </a:cubicBezTo>
                  <a:cubicBezTo>
                    <a:pt x="46409" y="22494"/>
                    <a:pt x="46394" y="22491"/>
                    <a:pt x="46381" y="22491"/>
                  </a:cubicBezTo>
                  <a:cubicBezTo>
                    <a:pt x="46310" y="22491"/>
                    <a:pt x="46280" y="22579"/>
                    <a:pt x="46303" y="22645"/>
                  </a:cubicBezTo>
                  <a:cubicBezTo>
                    <a:pt x="46271" y="22680"/>
                    <a:pt x="46244" y="22723"/>
                    <a:pt x="46239" y="22783"/>
                  </a:cubicBezTo>
                  <a:cubicBezTo>
                    <a:pt x="46027" y="25115"/>
                    <a:pt x="44272" y="26843"/>
                    <a:pt x="41919" y="26968"/>
                  </a:cubicBezTo>
                  <a:cubicBezTo>
                    <a:pt x="41845" y="26972"/>
                    <a:pt x="41770" y="26974"/>
                    <a:pt x="41695" y="26974"/>
                  </a:cubicBezTo>
                  <a:cubicBezTo>
                    <a:pt x="41652" y="26975"/>
                    <a:pt x="41609" y="26975"/>
                    <a:pt x="41565" y="26975"/>
                  </a:cubicBezTo>
                  <a:cubicBezTo>
                    <a:pt x="39698" y="26975"/>
                    <a:pt x="37922" y="26194"/>
                    <a:pt x="36197" y="25559"/>
                  </a:cubicBezTo>
                  <a:cubicBezTo>
                    <a:pt x="34943" y="25096"/>
                    <a:pt x="33593" y="24670"/>
                    <a:pt x="32239" y="24670"/>
                  </a:cubicBezTo>
                  <a:cubicBezTo>
                    <a:pt x="31831" y="24670"/>
                    <a:pt x="31423" y="24709"/>
                    <a:pt x="31016" y="24797"/>
                  </a:cubicBezTo>
                  <a:cubicBezTo>
                    <a:pt x="29959" y="25026"/>
                    <a:pt x="28722" y="25652"/>
                    <a:pt x="28389" y="26753"/>
                  </a:cubicBezTo>
                  <a:cubicBezTo>
                    <a:pt x="28056" y="25652"/>
                    <a:pt x="26819" y="25026"/>
                    <a:pt x="25761" y="24797"/>
                  </a:cubicBezTo>
                  <a:cubicBezTo>
                    <a:pt x="25355" y="24709"/>
                    <a:pt x="24947" y="24670"/>
                    <a:pt x="24539" y="24670"/>
                  </a:cubicBezTo>
                  <a:cubicBezTo>
                    <a:pt x="23185" y="24670"/>
                    <a:pt x="21834" y="25096"/>
                    <a:pt x="20580" y="25559"/>
                  </a:cubicBezTo>
                  <a:cubicBezTo>
                    <a:pt x="18853" y="26195"/>
                    <a:pt x="17077" y="26977"/>
                    <a:pt x="15205" y="26977"/>
                  </a:cubicBezTo>
                  <a:cubicBezTo>
                    <a:pt x="15090" y="26977"/>
                    <a:pt x="14974" y="26974"/>
                    <a:pt x="14858" y="26968"/>
                  </a:cubicBezTo>
                  <a:cubicBezTo>
                    <a:pt x="12506" y="26843"/>
                    <a:pt x="10751" y="25115"/>
                    <a:pt x="10538" y="22783"/>
                  </a:cubicBezTo>
                  <a:cubicBezTo>
                    <a:pt x="10534" y="22723"/>
                    <a:pt x="10508" y="22680"/>
                    <a:pt x="10474" y="22645"/>
                  </a:cubicBezTo>
                  <a:cubicBezTo>
                    <a:pt x="10498" y="22579"/>
                    <a:pt x="10468" y="22491"/>
                    <a:pt x="10397" y="22491"/>
                  </a:cubicBezTo>
                  <a:cubicBezTo>
                    <a:pt x="10384" y="22491"/>
                    <a:pt x="10370" y="22494"/>
                    <a:pt x="10355" y="22500"/>
                  </a:cubicBezTo>
                  <a:cubicBezTo>
                    <a:pt x="8629" y="23186"/>
                    <a:pt x="6974" y="24239"/>
                    <a:pt x="5067" y="24239"/>
                  </a:cubicBezTo>
                  <a:cubicBezTo>
                    <a:pt x="4991" y="24239"/>
                    <a:pt x="4915" y="24237"/>
                    <a:pt x="4838" y="24234"/>
                  </a:cubicBezTo>
                  <a:cubicBezTo>
                    <a:pt x="2566" y="24135"/>
                    <a:pt x="977" y="22465"/>
                    <a:pt x="1038" y="20172"/>
                  </a:cubicBezTo>
                  <a:cubicBezTo>
                    <a:pt x="1094" y="17972"/>
                    <a:pt x="3510" y="14140"/>
                    <a:pt x="500" y="12752"/>
                  </a:cubicBezTo>
                  <a:cubicBezTo>
                    <a:pt x="3049" y="11697"/>
                    <a:pt x="1112" y="7392"/>
                    <a:pt x="1176" y="5508"/>
                  </a:cubicBezTo>
                  <a:cubicBezTo>
                    <a:pt x="1262" y="3032"/>
                    <a:pt x="2636" y="2174"/>
                    <a:pt x="4345" y="2174"/>
                  </a:cubicBezTo>
                  <a:cubicBezTo>
                    <a:pt x="6319" y="2174"/>
                    <a:pt x="8741" y="3318"/>
                    <a:pt x="10144" y="4438"/>
                  </a:cubicBezTo>
                  <a:cubicBezTo>
                    <a:pt x="10194" y="4477"/>
                    <a:pt x="10262" y="4497"/>
                    <a:pt x="10331" y="4497"/>
                  </a:cubicBezTo>
                  <a:cubicBezTo>
                    <a:pt x="10425" y="4497"/>
                    <a:pt x="10518" y="4459"/>
                    <a:pt x="10560" y="4382"/>
                  </a:cubicBezTo>
                  <a:cubicBezTo>
                    <a:pt x="10576" y="4347"/>
                    <a:pt x="10585" y="4305"/>
                    <a:pt x="10578" y="4257"/>
                  </a:cubicBezTo>
                  <a:cubicBezTo>
                    <a:pt x="10245" y="1572"/>
                    <a:pt x="13205" y="677"/>
                    <a:pt x="15392" y="677"/>
                  </a:cubicBezTo>
                  <a:cubicBezTo>
                    <a:pt x="15545" y="677"/>
                    <a:pt x="15694" y="682"/>
                    <a:pt x="15838" y="690"/>
                  </a:cubicBezTo>
                  <a:cubicBezTo>
                    <a:pt x="18073" y="819"/>
                    <a:pt x="19610" y="2080"/>
                    <a:pt x="21624" y="2818"/>
                  </a:cubicBezTo>
                  <a:cubicBezTo>
                    <a:pt x="22234" y="3041"/>
                    <a:pt x="22861" y="3146"/>
                    <a:pt x="23483" y="3146"/>
                  </a:cubicBezTo>
                  <a:cubicBezTo>
                    <a:pt x="25412" y="3146"/>
                    <a:pt x="27281" y="2133"/>
                    <a:pt x="28389" y="500"/>
                  </a:cubicBezTo>
                  <a:close/>
                  <a:moveTo>
                    <a:pt x="28294" y="0"/>
                  </a:moveTo>
                  <a:cubicBezTo>
                    <a:pt x="28226" y="0"/>
                    <a:pt x="28159" y="31"/>
                    <a:pt x="28114" y="106"/>
                  </a:cubicBezTo>
                  <a:cubicBezTo>
                    <a:pt x="27161" y="1701"/>
                    <a:pt x="25402" y="2696"/>
                    <a:pt x="23548" y="2696"/>
                  </a:cubicBezTo>
                  <a:cubicBezTo>
                    <a:pt x="23394" y="2696"/>
                    <a:pt x="23239" y="2689"/>
                    <a:pt x="23083" y="2675"/>
                  </a:cubicBezTo>
                  <a:cubicBezTo>
                    <a:pt x="20994" y="2490"/>
                    <a:pt x="19361" y="842"/>
                    <a:pt x="17327" y="378"/>
                  </a:cubicBezTo>
                  <a:cubicBezTo>
                    <a:pt x="16784" y="254"/>
                    <a:pt x="16143" y="185"/>
                    <a:pt x="15469" y="185"/>
                  </a:cubicBezTo>
                  <a:cubicBezTo>
                    <a:pt x="12994" y="185"/>
                    <a:pt x="10087" y="1122"/>
                    <a:pt x="10045" y="3728"/>
                  </a:cubicBezTo>
                  <a:cubicBezTo>
                    <a:pt x="8582" y="2668"/>
                    <a:pt x="6380" y="1518"/>
                    <a:pt x="4422" y="1518"/>
                  </a:cubicBezTo>
                  <a:cubicBezTo>
                    <a:pt x="3581" y="1518"/>
                    <a:pt x="2784" y="1730"/>
                    <a:pt x="2111" y="2253"/>
                  </a:cubicBezTo>
                  <a:cubicBezTo>
                    <a:pt x="1081" y="3051"/>
                    <a:pt x="698" y="4420"/>
                    <a:pt x="691" y="5673"/>
                  </a:cubicBezTo>
                  <a:cubicBezTo>
                    <a:pt x="681" y="7579"/>
                    <a:pt x="2594" y="11588"/>
                    <a:pt x="146" y="12534"/>
                  </a:cubicBezTo>
                  <a:cubicBezTo>
                    <a:pt x="1" y="12592"/>
                    <a:pt x="13" y="12781"/>
                    <a:pt x="118" y="12836"/>
                  </a:cubicBezTo>
                  <a:cubicBezTo>
                    <a:pt x="54" y="12940"/>
                    <a:pt x="63" y="13077"/>
                    <a:pt x="206" y="13139"/>
                  </a:cubicBezTo>
                  <a:cubicBezTo>
                    <a:pt x="2693" y="14224"/>
                    <a:pt x="1063" y="17373"/>
                    <a:pt x="679" y="19193"/>
                  </a:cubicBezTo>
                  <a:cubicBezTo>
                    <a:pt x="379" y="20614"/>
                    <a:pt x="569" y="22158"/>
                    <a:pt x="1520" y="23306"/>
                  </a:cubicBezTo>
                  <a:cubicBezTo>
                    <a:pt x="2424" y="24397"/>
                    <a:pt x="3624" y="24818"/>
                    <a:pt x="4892" y="24818"/>
                  </a:cubicBezTo>
                  <a:cubicBezTo>
                    <a:pt x="6719" y="24818"/>
                    <a:pt x="8685" y="23944"/>
                    <a:pt x="10107" y="22940"/>
                  </a:cubicBezTo>
                  <a:cubicBezTo>
                    <a:pt x="10352" y="25745"/>
                    <a:pt x="12666" y="27438"/>
                    <a:pt x="15300" y="27438"/>
                  </a:cubicBezTo>
                  <a:cubicBezTo>
                    <a:pt x="15610" y="27438"/>
                    <a:pt x="15925" y="27414"/>
                    <a:pt x="16242" y="27366"/>
                  </a:cubicBezTo>
                  <a:cubicBezTo>
                    <a:pt x="18214" y="27071"/>
                    <a:pt x="19998" y="26095"/>
                    <a:pt x="21889" y="25515"/>
                  </a:cubicBezTo>
                  <a:cubicBezTo>
                    <a:pt x="22749" y="25251"/>
                    <a:pt x="23653" y="25046"/>
                    <a:pt x="24556" y="25046"/>
                  </a:cubicBezTo>
                  <a:cubicBezTo>
                    <a:pt x="24926" y="25046"/>
                    <a:pt x="25295" y="25081"/>
                    <a:pt x="25662" y="25159"/>
                  </a:cubicBezTo>
                  <a:cubicBezTo>
                    <a:pt x="26859" y="25413"/>
                    <a:pt x="27541" y="26074"/>
                    <a:pt x="28301" y="26962"/>
                  </a:cubicBezTo>
                  <a:cubicBezTo>
                    <a:pt x="28315" y="26979"/>
                    <a:pt x="28333" y="26987"/>
                    <a:pt x="28350" y="26987"/>
                  </a:cubicBezTo>
                  <a:cubicBezTo>
                    <a:pt x="28364" y="26987"/>
                    <a:pt x="28377" y="26982"/>
                    <a:pt x="28389" y="26974"/>
                  </a:cubicBezTo>
                  <a:cubicBezTo>
                    <a:pt x="28401" y="26982"/>
                    <a:pt x="28414" y="26987"/>
                    <a:pt x="28428" y="26987"/>
                  </a:cubicBezTo>
                  <a:cubicBezTo>
                    <a:pt x="28445" y="26987"/>
                    <a:pt x="28463" y="26979"/>
                    <a:pt x="28477" y="26962"/>
                  </a:cubicBezTo>
                  <a:cubicBezTo>
                    <a:pt x="29239" y="26074"/>
                    <a:pt x="29922" y="25413"/>
                    <a:pt x="31116" y="25159"/>
                  </a:cubicBezTo>
                  <a:cubicBezTo>
                    <a:pt x="31482" y="25081"/>
                    <a:pt x="31852" y="25046"/>
                    <a:pt x="32221" y="25046"/>
                  </a:cubicBezTo>
                  <a:cubicBezTo>
                    <a:pt x="33125" y="25046"/>
                    <a:pt x="34028" y="25251"/>
                    <a:pt x="34889" y="25515"/>
                  </a:cubicBezTo>
                  <a:cubicBezTo>
                    <a:pt x="36780" y="26095"/>
                    <a:pt x="38565" y="27071"/>
                    <a:pt x="40536" y="27366"/>
                  </a:cubicBezTo>
                  <a:cubicBezTo>
                    <a:pt x="40852" y="27414"/>
                    <a:pt x="41168" y="27438"/>
                    <a:pt x="41478" y="27438"/>
                  </a:cubicBezTo>
                  <a:cubicBezTo>
                    <a:pt x="44113" y="27438"/>
                    <a:pt x="46425" y="25745"/>
                    <a:pt x="46671" y="22940"/>
                  </a:cubicBezTo>
                  <a:cubicBezTo>
                    <a:pt x="48092" y="23944"/>
                    <a:pt x="50059" y="24818"/>
                    <a:pt x="51886" y="24818"/>
                  </a:cubicBezTo>
                  <a:cubicBezTo>
                    <a:pt x="53153" y="24818"/>
                    <a:pt x="54354" y="24397"/>
                    <a:pt x="55258" y="23306"/>
                  </a:cubicBezTo>
                  <a:cubicBezTo>
                    <a:pt x="56209" y="22157"/>
                    <a:pt x="56399" y="20614"/>
                    <a:pt x="56098" y="19193"/>
                  </a:cubicBezTo>
                  <a:cubicBezTo>
                    <a:pt x="55715" y="17373"/>
                    <a:pt x="54085" y="14224"/>
                    <a:pt x="56574" y="13139"/>
                  </a:cubicBezTo>
                  <a:cubicBezTo>
                    <a:pt x="56717" y="13077"/>
                    <a:pt x="56723" y="12940"/>
                    <a:pt x="56659" y="12836"/>
                  </a:cubicBezTo>
                  <a:cubicBezTo>
                    <a:pt x="56765" y="12781"/>
                    <a:pt x="56777" y="12592"/>
                    <a:pt x="56632" y="12534"/>
                  </a:cubicBezTo>
                  <a:cubicBezTo>
                    <a:pt x="54184" y="11588"/>
                    <a:pt x="56098" y="7579"/>
                    <a:pt x="56087" y="5673"/>
                  </a:cubicBezTo>
                  <a:cubicBezTo>
                    <a:pt x="56082" y="4420"/>
                    <a:pt x="55697" y="3052"/>
                    <a:pt x="54667" y="2253"/>
                  </a:cubicBezTo>
                  <a:cubicBezTo>
                    <a:pt x="53993" y="1730"/>
                    <a:pt x="53197" y="1518"/>
                    <a:pt x="52357" y="1518"/>
                  </a:cubicBezTo>
                  <a:cubicBezTo>
                    <a:pt x="50399" y="1518"/>
                    <a:pt x="48199" y="2668"/>
                    <a:pt x="46736" y="3728"/>
                  </a:cubicBezTo>
                  <a:cubicBezTo>
                    <a:pt x="46692" y="1122"/>
                    <a:pt x="43784" y="185"/>
                    <a:pt x="41310" y="185"/>
                  </a:cubicBezTo>
                  <a:cubicBezTo>
                    <a:pt x="40637" y="185"/>
                    <a:pt x="39996" y="254"/>
                    <a:pt x="39454" y="378"/>
                  </a:cubicBezTo>
                  <a:cubicBezTo>
                    <a:pt x="37417" y="842"/>
                    <a:pt x="35784" y="2490"/>
                    <a:pt x="33694" y="2675"/>
                  </a:cubicBezTo>
                  <a:cubicBezTo>
                    <a:pt x="33539" y="2689"/>
                    <a:pt x="33384" y="2696"/>
                    <a:pt x="33230" y="2696"/>
                  </a:cubicBezTo>
                  <a:cubicBezTo>
                    <a:pt x="31377" y="2696"/>
                    <a:pt x="29616" y="1701"/>
                    <a:pt x="28664" y="106"/>
                  </a:cubicBezTo>
                  <a:cubicBezTo>
                    <a:pt x="28619" y="31"/>
                    <a:pt x="28552" y="0"/>
                    <a:pt x="28485" y="0"/>
                  </a:cubicBezTo>
                  <a:cubicBezTo>
                    <a:pt x="28453" y="0"/>
                    <a:pt x="28420" y="7"/>
                    <a:pt x="28389" y="20"/>
                  </a:cubicBezTo>
                  <a:cubicBezTo>
                    <a:pt x="28359" y="7"/>
                    <a:pt x="28326" y="0"/>
                    <a:pt x="28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5"/>
            <p:cNvSpPr/>
            <p:nvPr/>
          </p:nvSpPr>
          <p:spPr>
            <a:xfrm>
              <a:off x="6701650" y="2010055"/>
              <a:ext cx="1230483" cy="1197209"/>
            </a:xfrm>
            <a:custGeom>
              <a:avLst/>
              <a:gdLst/>
              <a:ahLst/>
              <a:cxnLst/>
              <a:rect l="l" t="t" r="r" b="b"/>
              <a:pathLst>
                <a:path w="10111" h="10209" extrusionOk="0">
                  <a:moveTo>
                    <a:pt x="8816" y="1"/>
                  </a:moveTo>
                  <a:cubicBezTo>
                    <a:pt x="8790" y="1"/>
                    <a:pt x="8761" y="9"/>
                    <a:pt x="8732" y="29"/>
                  </a:cubicBezTo>
                  <a:cubicBezTo>
                    <a:pt x="8704" y="48"/>
                    <a:pt x="8677" y="68"/>
                    <a:pt x="8649" y="91"/>
                  </a:cubicBezTo>
                  <a:cubicBezTo>
                    <a:pt x="6589" y="1592"/>
                    <a:pt x="7764" y="4238"/>
                    <a:pt x="8046" y="6284"/>
                  </a:cubicBezTo>
                  <a:cubicBezTo>
                    <a:pt x="8162" y="7108"/>
                    <a:pt x="8146" y="7985"/>
                    <a:pt x="7718" y="8732"/>
                  </a:cubicBezTo>
                  <a:cubicBezTo>
                    <a:pt x="7255" y="9538"/>
                    <a:pt x="6452" y="9787"/>
                    <a:pt x="5614" y="9787"/>
                  </a:cubicBezTo>
                  <a:cubicBezTo>
                    <a:pt x="5258" y="9787"/>
                    <a:pt x="4895" y="9742"/>
                    <a:pt x="4550" y="9676"/>
                  </a:cubicBezTo>
                  <a:cubicBezTo>
                    <a:pt x="2953" y="9368"/>
                    <a:pt x="1475" y="8660"/>
                    <a:pt x="156" y="7720"/>
                  </a:cubicBezTo>
                  <a:cubicBezTo>
                    <a:pt x="143" y="7711"/>
                    <a:pt x="130" y="7707"/>
                    <a:pt x="117" y="7707"/>
                  </a:cubicBezTo>
                  <a:cubicBezTo>
                    <a:pt x="55" y="7707"/>
                    <a:pt x="0" y="7798"/>
                    <a:pt x="57" y="7847"/>
                  </a:cubicBezTo>
                  <a:cubicBezTo>
                    <a:pt x="90" y="7873"/>
                    <a:pt x="120" y="7901"/>
                    <a:pt x="154" y="7925"/>
                  </a:cubicBezTo>
                  <a:cubicBezTo>
                    <a:pt x="1349" y="8897"/>
                    <a:pt x="3637" y="10208"/>
                    <a:pt x="5542" y="10208"/>
                  </a:cubicBezTo>
                  <a:cubicBezTo>
                    <a:pt x="6330" y="10208"/>
                    <a:pt x="7053" y="9984"/>
                    <a:pt x="7605" y="9417"/>
                  </a:cubicBezTo>
                  <a:cubicBezTo>
                    <a:pt x="10110" y="6847"/>
                    <a:pt x="5776" y="2463"/>
                    <a:pt x="8893" y="306"/>
                  </a:cubicBezTo>
                  <a:cubicBezTo>
                    <a:pt x="9034" y="209"/>
                    <a:pt x="8947" y="1"/>
                    <a:pt x="8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5"/>
            <p:cNvSpPr/>
            <p:nvPr/>
          </p:nvSpPr>
          <p:spPr>
            <a:xfrm>
              <a:off x="2461344" y="800415"/>
              <a:ext cx="5335340" cy="1222540"/>
            </a:xfrm>
            <a:custGeom>
              <a:avLst/>
              <a:gdLst/>
              <a:ahLst/>
              <a:cxnLst/>
              <a:rect l="l" t="t" r="r" b="b"/>
              <a:pathLst>
                <a:path w="43841" h="10425" extrusionOk="0">
                  <a:moveTo>
                    <a:pt x="3647" y="1"/>
                  </a:moveTo>
                  <a:cubicBezTo>
                    <a:pt x="2780" y="1"/>
                    <a:pt x="1922" y="215"/>
                    <a:pt x="1204" y="746"/>
                  </a:cubicBezTo>
                  <a:cubicBezTo>
                    <a:pt x="652" y="1157"/>
                    <a:pt x="343" y="1658"/>
                    <a:pt x="190" y="2212"/>
                  </a:cubicBezTo>
                  <a:cubicBezTo>
                    <a:pt x="1" y="2887"/>
                    <a:pt x="45" y="3639"/>
                    <a:pt x="156" y="4396"/>
                  </a:cubicBezTo>
                  <a:cubicBezTo>
                    <a:pt x="162" y="4444"/>
                    <a:pt x="170" y="4491"/>
                    <a:pt x="176" y="4539"/>
                  </a:cubicBezTo>
                  <a:cubicBezTo>
                    <a:pt x="184" y="4588"/>
                    <a:pt x="226" y="4611"/>
                    <a:pt x="269" y="4611"/>
                  </a:cubicBezTo>
                  <a:cubicBezTo>
                    <a:pt x="323" y="4611"/>
                    <a:pt x="380" y="4575"/>
                    <a:pt x="375" y="4512"/>
                  </a:cubicBezTo>
                  <a:cubicBezTo>
                    <a:pt x="271" y="3318"/>
                    <a:pt x="220" y="2046"/>
                    <a:pt x="1178" y="1173"/>
                  </a:cubicBezTo>
                  <a:cubicBezTo>
                    <a:pt x="1836" y="576"/>
                    <a:pt x="2782" y="328"/>
                    <a:pt x="3665" y="328"/>
                  </a:cubicBezTo>
                  <a:cubicBezTo>
                    <a:pt x="3765" y="328"/>
                    <a:pt x="3863" y="332"/>
                    <a:pt x="3961" y="338"/>
                  </a:cubicBezTo>
                  <a:cubicBezTo>
                    <a:pt x="5856" y="457"/>
                    <a:pt x="7558" y="1551"/>
                    <a:pt x="9331" y="2136"/>
                  </a:cubicBezTo>
                  <a:cubicBezTo>
                    <a:pt x="10347" y="2470"/>
                    <a:pt x="11453" y="2686"/>
                    <a:pt x="12534" y="2686"/>
                  </a:cubicBezTo>
                  <a:cubicBezTo>
                    <a:pt x="14243" y="2686"/>
                    <a:pt x="15890" y="2147"/>
                    <a:pt x="17018" y="686"/>
                  </a:cubicBezTo>
                  <a:cubicBezTo>
                    <a:pt x="18488" y="1908"/>
                    <a:pt x="20222" y="2412"/>
                    <a:pt x="22020" y="2412"/>
                  </a:cubicBezTo>
                  <a:cubicBezTo>
                    <a:pt x="23047" y="2412"/>
                    <a:pt x="24096" y="2248"/>
                    <a:pt x="25127" y="1958"/>
                  </a:cubicBezTo>
                  <a:cubicBezTo>
                    <a:pt x="26821" y="1483"/>
                    <a:pt x="28562" y="394"/>
                    <a:pt x="30355" y="394"/>
                  </a:cubicBezTo>
                  <a:cubicBezTo>
                    <a:pt x="30368" y="394"/>
                    <a:pt x="30381" y="394"/>
                    <a:pt x="30394" y="394"/>
                  </a:cubicBezTo>
                  <a:cubicBezTo>
                    <a:pt x="32736" y="418"/>
                    <a:pt x="33360" y="2355"/>
                    <a:pt x="33647" y="4285"/>
                  </a:cubicBezTo>
                  <a:cubicBezTo>
                    <a:pt x="33658" y="4367"/>
                    <a:pt x="33713" y="4402"/>
                    <a:pt x="33774" y="4402"/>
                  </a:cubicBezTo>
                  <a:cubicBezTo>
                    <a:pt x="33855" y="4402"/>
                    <a:pt x="33946" y="4339"/>
                    <a:pt x="33958" y="4241"/>
                  </a:cubicBezTo>
                  <a:cubicBezTo>
                    <a:pt x="35142" y="3315"/>
                    <a:pt x="36378" y="2512"/>
                    <a:pt x="37802" y="1997"/>
                  </a:cubicBezTo>
                  <a:cubicBezTo>
                    <a:pt x="38613" y="1704"/>
                    <a:pt x="39600" y="1390"/>
                    <a:pt x="40500" y="1390"/>
                  </a:cubicBezTo>
                  <a:cubicBezTo>
                    <a:pt x="41405" y="1390"/>
                    <a:pt x="42222" y="1708"/>
                    <a:pt x="42683" y="2688"/>
                  </a:cubicBezTo>
                  <a:cubicBezTo>
                    <a:pt x="43840" y="5154"/>
                    <a:pt x="41416" y="7993"/>
                    <a:pt x="43214" y="10355"/>
                  </a:cubicBezTo>
                  <a:cubicBezTo>
                    <a:pt x="43252" y="10404"/>
                    <a:pt x="43304" y="10425"/>
                    <a:pt x="43355" y="10425"/>
                  </a:cubicBezTo>
                  <a:cubicBezTo>
                    <a:pt x="43399" y="10425"/>
                    <a:pt x="43443" y="10409"/>
                    <a:pt x="43476" y="10383"/>
                  </a:cubicBezTo>
                  <a:cubicBezTo>
                    <a:pt x="43531" y="10339"/>
                    <a:pt x="43554" y="10265"/>
                    <a:pt x="43496" y="10192"/>
                  </a:cubicBezTo>
                  <a:cubicBezTo>
                    <a:pt x="42120" y="8370"/>
                    <a:pt x="43281" y="6243"/>
                    <a:pt x="43286" y="4227"/>
                  </a:cubicBezTo>
                  <a:cubicBezTo>
                    <a:pt x="43291" y="3110"/>
                    <a:pt x="42886" y="1845"/>
                    <a:pt x="41822" y="1305"/>
                  </a:cubicBezTo>
                  <a:cubicBezTo>
                    <a:pt x="41467" y="1124"/>
                    <a:pt x="41053" y="1053"/>
                    <a:pt x="40616" y="1053"/>
                  </a:cubicBezTo>
                  <a:cubicBezTo>
                    <a:pt x="39622" y="1053"/>
                    <a:pt x="38512" y="1421"/>
                    <a:pt x="37721" y="1704"/>
                  </a:cubicBezTo>
                  <a:cubicBezTo>
                    <a:pt x="37017" y="1955"/>
                    <a:pt x="36339" y="2275"/>
                    <a:pt x="35701" y="2662"/>
                  </a:cubicBezTo>
                  <a:cubicBezTo>
                    <a:pt x="35064" y="3050"/>
                    <a:pt x="34468" y="3507"/>
                    <a:pt x="33937" y="4031"/>
                  </a:cubicBezTo>
                  <a:cubicBezTo>
                    <a:pt x="33760" y="2821"/>
                    <a:pt x="33457" y="1475"/>
                    <a:pt x="32434" y="700"/>
                  </a:cubicBezTo>
                  <a:cubicBezTo>
                    <a:pt x="31845" y="252"/>
                    <a:pt x="31149" y="84"/>
                    <a:pt x="30439" y="84"/>
                  </a:cubicBezTo>
                  <a:cubicBezTo>
                    <a:pt x="29856" y="84"/>
                    <a:pt x="29265" y="197"/>
                    <a:pt x="28716" y="362"/>
                  </a:cubicBezTo>
                  <a:cubicBezTo>
                    <a:pt x="26720" y="963"/>
                    <a:pt x="24909" y="1891"/>
                    <a:pt x="22797" y="2088"/>
                  </a:cubicBezTo>
                  <a:cubicBezTo>
                    <a:pt x="22525" y="2113"/>
                    <a:pt x="22256" y="2126"/>
                    <a:pt x="21990" y="2126"/>
                  </a:cubicBezTo>
                  <a:cubicBezTo>
                    <a:pt x="20134" y="2126"/>
                    <a:pt x="18436" y="1511"/>
                    <a:pt x="16930" y="360"/>
                  </a:cubicBezTo>
                  <a:cubicBezTo>
                    <a:pt x="16914" y="348"/>
                    <a:pt x="16898" y="343"/>
                    <a:pt x="16882" y="343"/>
                  </a:cubicBezTo>
                  <a:cubicBezTo>
                    <a:pt x="16808" y="343"/>
                    <a:pt x="16744" y="452"/>
                    <a:pt x="16809" y="513"/>
                  </a:cubicBezTo>
                  <a:cubicBezTo>
                    <a:pt x="16815" y="517"/>
                    <a:pt x="16821" y="519"/>
                    <a:pt x="16825" y="524"/>
                  </a:cubicBezTo>
                  <a:cubicBezTo>
                    <a:pt x="15657" y="1812"/>
                    <a:pt x="14090" y="2348"/>
                    <a:pt x="12451" y="2348"/>
                  </a:cubicBezTo>
                  <a:cubicBezTo>
                    <a:pt x="11895" y="2348"/>
                    <a:pt x="11331" y="2286"/>
                    <a:pt x="10771" y="2171"/>
                  </a:cubicBezTo>
                  <a:cubicBezTo>
                    <a:pt x="8747" y="1754"/>
                    <a:pt x="6976" y="609"/>
                    <a:pt x="4970" y="155"/>
                  </a:cubicBezTo>
                  <a:cubicBezTo>
                    <a:pt x="4538" y="57"/>
                    <a:pt x="4091" y="1"/>
                    <a:pt x="3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5"/>
            <p:cNvSpPr/>
            <p:nvPr/>
          </p:nvSpPr>
          <p:spPr>
            <a:xfrm>
              <a:off x="4535434" y="2942703"/>
              <a:ext cx="2185687" cy="690838"/>
            </a:xfrm>
            <a:custGeom>
              <a:avLst/>
              <a:gdLst/>
              <a:ahLst/>
              <a:cxnLst/>
              <a:rect l="l" t="t" r="r" b="b"/>
              <a:pathLst>
                <a:path w="17960" h="5891" extrusionOk="0">
                  <a:moveTo>
                    <a:pt x="17779" y="1"/>
                  </a:moveTo>
                  <a:cubicBezTo>
                    <a:pt x="17716" y="1"/>
                    <a:pt x="17656" y="35"/>
                    <a:pt x="17636" y="115"/>
                  </a:cubicBezTo>
                  <a:cubicBezTo>
                    <a:pt x="17153" y="1979"/>
                    <a:pt x="16677" y="4129"/>
                    <a:pt x="14832" y="5135"/>
                  </a:cubicBezTo>
                  <a:cubicBezTo>
                    <a:pt x="14365" y="5390"/>
                    <a:pt x="13916" y="5495"/>
                    <a:pt x="13480" y="5495"/>
                  </a:cubicBezTo>
                  <a:cubicBezTo>
                    <a:pt x="11986" y="5495"/>
                    <a:pt x="10644" y="4271"/>
                    <a:pt x="9238" y="3688"/>
                  </a:cubicBezTo>
                  <a:cubicBezTo>
                    <a:pt x="7824" y="3103"/>
                    <a:pt x="6286" y="2798"/>
                    <a:pt x="4753" y="2798"/>
                  </a:cubicBezTo>
                  <a:cubicBezTo>
                    <a:pt x="3133" y="2798"/>
                    <a:pt x="1517" y="3139"/>
                    <a:pt x="56" y="3849"/>
                  </a:cubicBezTo>
                  <a:cubicBezTo>
                    <a:pt x="0" y="3875"/>
                    <a:pt x="5" y="3944"/>
                    <a:pt x="37" y="3984"/>
                  </a:cubicBezTo>
                  <a:cubicBezTo>
                    <a:pt x="51" y="4001"/>
                    <a:pt x="71" y="4014"/>
                    <a:pt x="95" y="4014"/>
                  </a:cubicBezTo>
                  <a:cubicBezTo>
                    <a:pt x="104" y="4014"/>
                    <a:pt x="113" y="4012"/>
                    <a:pt x="122" y="4008"/>
                  </a:cubicBezTo>
                  <a:cubicBezTo>
                    <a:pt x="1626" y="3468"/>
                    <a:pt x="3182" y="3148"/>
                    <a:pt x="4758" y="3148"/>
                  </a:cubicBezTo>
                  <a:cubicBezTo>
                    <a:pt x="5377" y="3148"/>
                    <a:pt x="5999" y="3197"/>
                    <a:pt x="6622" y="3302"/>
                  </a:cubicBezTo>
                  <a:cubicBezTo>
                    <a:pt x="7707" y="3485"/>
                    <a:pt x="8772" y="3817"/>
                    <a:pt x="9760" y="4306"/>
                  </a:cubicBezTo>
                  <a:cubicBezTo>
                    <a:pt x="10520" y="4680"/>
                    <a:pt x="11200" y="5207"/>
                    <a:pt x="11977" y="5546"/>
                  </a:cubicBezTo>
                  <a:cubicBezTo>
                    <a:pt x="12519" y="5786"/>
                    <a:pt x="13022" y="5890"/>
                    <a:pt x="13485" y="5890"/>
                  </a:cubicBezTo>
                  <a:cubicBezTo>
                    <a:pt x="13523" y="5890"/>
                    <a:pt x="13560" y="5890"/>
                    <a:pt x="13597" y="5888"/>
                  </a:cubicBezTo>
                  <a:cubicBezTo>
                    <a:pt x="16111" y="5787"/>
                    <a:pt x="17453" y="2499"/>
                    <a:pt x="17945" y="201"/>
                  </a:cubicBezTo>
                  <a:cubicBezTo>
                    <a:pt x="17959" y="134"/>
                    <a:pt x="17936" y="79"/>
                    <a:pt x="17896" y="44"/>
                  </a:cubicBezTo>
                  <a:cubicBezTo>
                    <a:pt x="17864" y="16"/>
                    <a:pt x="17821" y="1"/>
                    <a:pt x="17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5"/>
            <p:cNvSpPr/>
            <p:nvPr/>
          </p:nvSpPr>
          <p:spPr>
            <a:xfrm>
              <a:off x="2409744" y="2958183"/>
              <a:ext cx="2160739" cy="571457"/>
            </a:xfrm>
            <a:custGeom>
              <a:avLst/>
              <a:gdLst/>
              <a:ahLst/>
              <a:cxnLst/>
              <a:rect l="l" t="t" r="r" b="b"/>
              <a:pathLst>
                <a:path w="17755" h="4873" extrusionOk="0">
                  <a:moveTo>
                    <a:pt x="138" y="1"/>
                  </a:moveTo>
                  <a:cubicBezTo>
                    <a:pt x="70" y="1"/>
                    <a:pt x="1" y="57"/>
                    <a:pt x="23" y="143"/>
                  </a:cubicBezTo>
                  <a:cubicBezTo>
                    <a:pt x="35" y="189"/>
                    <a:pt x="47" y="235"/>
                    <a:pt x="61" y="281"/>
                  </a:cubicBezTo>
                  <a:cubicBezTo>
                    <a:pt x="738" y="2777"/>
                    <a:pt x="2546" y="4873"/>
                    <a:pt x="5195" y="4873"/>
                  </a:cubicBezTo>
                  <a:cubicBezTo>
                    <a:pt x="5394" y="4873"/>
                    <a:pt x="5598" y="4861"/>
                    <a:pt x="5807" y="4836"/>
                  </a:cubicBezTo>
                  <a:cubicBezTo>
                    <a:pt x="8242" y="4550"/>
                    <a:pt x="11272" y="2995"/>
                    <a:pt x="13982" y="2995"/>
                  </a:cubicBezTo>
                  <a:cubicBezTo>
                    <a:pt x="15222" y="2995"/>
                    <a:pt x="16394" y="3320"/>
                    <a:pt x="17412" y="4241"/>
                  </a:cubicBezTo>
                  <a:cubicBezTo>
                    <a:pt x="17445" y="4271"/>
                    <a:pt x="17481" y="4284"/>
                    <a:pt x="17517" y="4284"/>
                  </a:cubicBezTo>
                  <a:cubicBezTo>
                    <a:pt x="17643" y="4284"/>
                    <a:pt x="17754" y="4125"/>
                    <a:pt x="17636" y="4017"/>
                  </a:cubicBezTo>
                  <a:cubicBezTo>
                    <a:pt x="17585" y="3969"/>
                    <a:pt x="17531" y="3925"/>
                    <a:pt x="17479" y="3881"/>
                  </a:cubicBezTo>
                  <a:cubicBezTo>
                    <a:pt x="16471" y="3037"/>
                    <a:pt x="15218" y="2749"/>
                    <a:pt x="13919" y="2749"/>
                  </a:cubicBezTo>
                  <a:cubicBezTo>
                    <a:pt x="12525" y="2749"/>
                    <a:pt x="11079" y="3081"/>
                    <a:pt x="9829" y="3412"/>
                  </a:cubicBezTo>
                  <a:cubicBezTo>
                    <a:pt x="8316" y="3814"/>
                    <a:pt x="6715" y="4542"/>
                    <a:pt x="5118" y="4542"/>
                  </a:cubicBezTo>
                  <a:cubicBezTo>
                    <a:pt x="4682" y="4542"/>
                    <a:pt x="4248" y="4488"/>
                    <a:pt x="3815" y="4359"/>
                  </a:cubicBezTo>
                  <a:cubicBezTo>
                    <a:pt x="1914" y="3793"/>
                    <a:pt x="767" y="1872"/>
                    <a:pt x="244" y="83"/>
                  </a:cubicBezTo>
                  <a:cubicBezTo>
                    <a:pt x="228" y="25"/>
                    <a:pt x="183"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5"/>
            <p:cNvSpPr/>
            <p:nvPr/>
          </p:nvSpPr>
          <p:spPr>
            <a:xfrm>
              <a:off x="1201531" y="963303"/>
              <a:ext cx="1266262" cy="2291339"/>
            </a:xfrm>
            <a:custGeom>
              <a:avLst/>
              <a:gdLst/>
              <a:ahLst/>
              <a:cxnLst/>
              <a:rect l="l" t="t" r="r" b="b"/>
              <a:pathLst>
                <a:path w="10405" h="19539" extrusionOk="0">
                  <a:moveTo>
                    <a:pt x="4298" y="0"/>
                  </a:moveTo>
                  <a:cubicBezTo>
                    <a:pt x="3696" y="0"/>
                    <a:pt x="3129" y="165"/>
                    <a:pt x="2635" y="568"/>
                  </a:cubicBezTo>
                  <a:cubicBezTo>
                    <a:pt x="0" y="2721"/>
                    <a:pt x="4742" y="7059"/>
                    <a:pt x="1750" y="9296"/>
                  </a:cubicBezTo>
                  <a:cubicBezTo>
                    <a:pt x="1736" y="9292"/>
                    <a:pt x="1721" y="9290"/>
                    <a:pt x="1707" y="9290"/>
                  </a:cubicBezTo>
                  <a:cubicBezTo>
                    <a:pt x="1620" y="9290"/>
                    <a:pt x="1540" y="9367"/>
                    <a:pt x="1544" y="9449"/>
                  </a:cubicBezTo>
                  <a:cubicBezTo>
                    <a:pt x="1490" y="9507"/>
                    <a:pt x="1536" y="9598"/>
                    <a:pt x="1609" y="9598"/>
                  </a:cubicBezTo>
                  <a:cubicBezTo>
                    <a:pt x="1619" y="9598"/>
                    <a:pt x="1630" y="9596"/>
                    <a:pt x="1641" y="9592"/>
                  </a:cubicBezTo>
                  <a:lnTo>
                    <a:pt x="1641" y="9592"/>
                  </a:lnTo>
                  <a:cubicBezTo>
                    <a:pt x="4371" y="12040"/>
                    <a:pt x="46" y="16087"/>
                    <a:pt x="2542" y="18678"/>
                  </a:cubicBezTo>
                  <a:cubicBezTo>
                    <a:pt x="3136" y="19295"/>
                    <a:pt x="3915" y="19538"/>
                    <a:pt x="4755" y="19538"/>
                  </a:cubicBezTo>
                  <a:cubicBezTo>
                    <a:pt x="6593" y="19538"/>
                    <a:pt x="8724" y="18374"/>
                    <a:pt x="9856" y="17408"/>
                  </a:cubicBezTo>
                  <a:cubicBezTo>
                    <a:pt x="9882" y="17384"/>
                    <a:pt x="9884" y="17352"/>
                    <a:pt x="9872" y="17324"/>
                  </a:cubicBezTo>
                  <a:cubicBezTo>
                    <a:pt x="9859" y="17293"/>
                    <a:pt x="9829" y="17268"/>
                    <a:pt x="9798" y="17268"/>
                  </a:cubicBezTo>
                  <a:cubicBezTo>
                    <a:pt x="9785" y="17268"/>
                    <a:pt x="9772" y="17272"/>
                    <a:pt x="9760" y="17281"/>
                  </a:cubicBezTo>
                  <a:cubicBezTo>
                    <a:pt x="8522" y="18119"/>
                    <a:pt x="7172" y="18809"/>
                    <a:pt x="5687" y="19072"/>
                  </a:cubicBezTo>
                  <a:cubicBezTo>
                    <a:pt x="5366" y="19129"/>
                    <a:pt x="5023" y="19169"/>
                    <a:pt x="4681" y="19169"/>
                  </a:cubicBezTo>
                  <a:cubicBezTo>
                    <a:pt x="3970" y="19169"/>
                    <a:pt x="3262" y="18998"/>
                    <a:pt x="2756" y="18463"/>
                  </a:cubicBezTo>
                  <a:cubicBezTo>
                    <a:pt x="2071" y="17740"/>
                    <a:pt x="2006" y="16650"/>
                    <a:pt x="2126" y="15720"/>
                  </a:cubicBezTo>
                  <a:cubicBezTo>
                    <a:pt x="2394" y="13674"/>
                    <a:pt x="3740" y="11125"/>
                    <a:pt x="1925" y="9433"/>
                  </a:cubicBezTo>
                  <a:cubicBezTo>
                    <a:pt x="3766" y="8244"/>
                    <a:pt x="2916" y="5665"/>
                    <a:pt x="2480" y="3917"/>
                  </a:cubicBezTo>
                  <a:cubicBezTo>
                    <a:pt x="2214" y="2850"/>
                    <a:pt x="1914" y="1355"/>
                    <a:pt x="3078" y="673"/>
                  </a:cubicBezTo>
                  <a:cubicBezTo>
                    <a:pt x="3426" y="469"/>
                    <a:pt x="3823" y="390"/>
                    <a:pt x="4229" y="390"/>
                  </a:cubicBezTo>
                  <a:cubicBezTo>
                    <a:pt x="4771" y="390"/>
                    <a:pt x="5328" y="532"/>
                    <a:pt x="5804" y="710"/>
                  </a:cubicBezTo>
                  <a:cubicBezTo>
                    <a:pt x="7359" y="1289"/>
                    <a:pt x="8757" y="2347"/>
                    <a:pt x="10208" y="3144"/>
                  </a:cubicBezTo>
                  <a:cubicBezTo>
                    <a:pt x="10231" y="3157"/>
                    <a:pt x="10253" y="3162"/>
                    <a:pt x="10274" y="3162"/>
                  </a:cubicBezTo>
                  <a:cubicBezTo>
                    <a:pt x="10348" y="3162"/>
                    <a:pt x="10404" y="3093"/>
                    <a:pt x="10404" y="3021"/>
                  </a:cubicBezTo>
                  <a:cubicBezTo>
                    <a:pt x="10404" y="2982"/>
                    <a:pt x="10385" y="2940"/>
                    <a:pt x="10341" y="2912"/>
                  </a:cubicBezTo>
                  <a:cubicBezTo>
                    <a:pt x="8950" y="2015"/>
                    <a:pt x="6406" y="0"/>
                    <a:pt x="4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15"/>
          <p:cNvSpPr txBox="1">
            <a:spLocks noGrp="1"/>
          </p:cNvSpPr>
          <p:nvPr>
            <p:ph type="ctrTitle"/>
          </p:nvPr>
        </p:nvSpPr>
        <p:spPr>
          <a:xfrm>
            <a:off x="1693361" y="1424615"/>
            <a:ext cx="5844300" cy="113825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My Favorite Series</a:t>
            </a:r>
            <a:endParaRPr dirty="0"/>
          </a:p>
        </p:txBody>
      </p:sp>
      <p:sp>
        <p:nvSpPr>
          <p:cNvPr id="242" name="Google Shape;242;p15"/>
          <p:cNvSpPr txBox="1">
            <a:spLocks noGrp="1"/>
          </p:cNvSpPr>
          <p:nvPr>
            <p:ph type="subTitle" idx="1"/>
          </p:nvPr>
        </p:nvSpPr>
        <p:spPr>
          <a:xfrm>
            <a:off x="3327311" y="3839500"/>
            <a:ext cx="2489400" cy="670500"/>
          </a:xfrm>
          <a:prstGeom prst="rect">
            <a:avLst/>
          </a:prstGeom>
        </p:spPr>
        <p:txBody>
          <a:bodyPr spcFirstLastPara="1" wrap="square" lIns="91425" tIns="91425" rIns="91425" bIns="91425" anchor="ctr" anchorCtr="0">
            <a:noAutofit/>
          </a:bodyPr>
          <a:lstStyle/>
          <a:p>
            <a:pPr marL="0" lvl="0" indent="0"/>
            <a:r>
              <a:rPr lang="en-US" b="1" dirty="0"/>
              <a:t>By Tia Nazha </a:t>
            </a:r>
          </a:p>
          <a:p>
            <a:pPr marL="0" lvl="0" indent="0"/>
            <a:r>
              <a:rPr lang="en-US" b="1" dirty="0"/>
              <a:t>Grade Six D</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54E91-85F2-4A5B-A14B-F027104A7C67}"/>
              </a:ext>
            </a:extLst>
          </p:cNvPr>
          <p:cNvSpPr>
            <a:spLocks noGrp="1"/>
          </p:cNvSpPr>
          <p:nvPr>
            <p:ph type="title"/>
          </p:nvPr>
        </p:nvSpPr>
        <p:spPr/>
        <p:txBody>
          <a:bodyPr/>
          <a:lstStyle/>
          <a:p>
            <a:r>
              <a:rPr lang="en-US" sz="2400" b="1" dirty="0"/>
              <a:t>Rodrick Heffley</a:t>
            </a:r>
            <a:endParaRPr lang="en-US" dirty="0"/>
          </a:p>
        </p:txBody>
      </p:sp>
      <p:sp>
        <p:nvSpPr>
          <p:cNvPr id="3" name="Text Placeholder 2">
            <a:extLst>
              <a:ext uri="{FF2B5EF4-FFF2-40B4-BE49-F238E27FC236}">
                <a16:creationId xmlns:a16="http://schemas.microsoft.com/office/drawing/2014/main" id="{B888A9BF-0DD1-48AD-B50C-6A73FC362DEC}"/>
              </a:ext>
            </a:extLst>
          </p:cNvPr>
          <p:cNvSpPr>
            <a:spLocks noGrp="1"/>
          </p:cNvSpPr>
          <p:nvPr>
            <p:ph type="body" idx="1"/>
          </p:nvPr>
        </p:nvSpPr>
        <p:spPr/>
        <p:txBody>
          <a:bodyPr/>
          <a:lstStyle/>
          <a:p>
            <a:pPr>
              <a:lnSpc>
                <a:spcPct val="200000"/>
              </a:lnSpc>
            </a:pPr>
            <a:r>
              <a:rPr lang="en-US" sz="1400" b="1" dirty="0"/>
              <a:t>Rodrick Heffley is a 16- year old teenager and  the semi-aggressive older brother of Greg Heffley and Manny Heffley. He is a major character in the Diary of a Wimpy Kid series, acting as a tertiary antagonist in the series overall and serving as the main antagonist of Rodrick Rules.</a:t>
            </a:r>
          </a:p>
        </p:txBody>
      </p:sp>
      <p:pic>
        <p:nvPicPr>
          <p:cNvPr id="5122" name="Picture 2" descr="Rodrick Heffley | Diary of a Wimpy Kid Wiki | Fandom">
            <a:extLst>
              <a:ext uri="{FF2B5EF4-FFF2-40B4-BE49-F238E27FC236}">
                <a16:creationId xmlns:a16="http://schemas.microsoft.com/office/drawing/2014/main" id="{6FBFCC8C-72F0-4B0D-9F7C-01BF323BA4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863" y="2237590"/>
            <a:ext cx="1027298" cy="260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29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effley family | Diary of a Wimpy Kid Wiki | Fandom">
            <a:extLst>
              <a:ext uri="{FF2B5EF4-FFF2-40B4-BE49-F238E27FC236}">
                <a16:creationId xmlns:a16="http://schemas.microsoft.com/office/drawing/2014/main" id="{110CAB2C-C1B1-408B-8F8B-C8873CA619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684" b="7687"/>
          <a:stretch/>
        </p:blipFill>
        <p:spPr bwMode="auto">
          <a:xfrm>
            <a:off x="6443830" y="3155349"/>
            <a:ext cx="2603351" cy="15959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AA37B9-BD57-450A-8B25-E3EEA50C3839}"/>
              </a:ext>
            </a:extLst>
          </p:cNvPr>
          <p:cNvSpPr>
            <a:spLocks noGrp="1"/>
          </p:cNvSpPr>
          <p:nvPr>
            <p:ph type="title"/>
          </p:nvPr>
        </p:nvSpPr>
        <p:spPr/>
        <p:txBody>
          <a:bodyPr/>
          <a:lstStyle/>
          <a:p>
            <a:r>
              <a:rPr lang="en-US" sz="2400" b="1" dirty="0"/>
              <a:t>Susan Heffley </a:t>
            </a:r>
            <a:endParaRPr lang="en-US" dirty="0"/>
          </a:p>
        </p:txBody>
      </p:sp>
      <p:sp>
        <p:nvSpPr>
          <p:cNvPr id="3" name="Text Placeholder 2">
            <a:extLst>
              <a:ext uri="{FF2B5EF4-FFF2-40B4-BE49-F238E27FC236}">
                <a16:creationId xmlns:a16="http://schemas.microsoft.com/office/drawing/2014/main" id="{0289C1F2-E969-414D-815C-ED1C36403054}"/>
              </a:ext>
            </a:extLst>
          </p:cNvPr>
          <p:cNvSpPr>
            <a:spLocks noGrp="1"/>
          </p:cNvSpPr>
          <p:nvPr>
            <p:ph type="body" idx="1"/>
          </p:nvPr>
        </p:nvSpPr>
        <p:spPr/>
        <p:txBody>
          <a:bodyPr/>
          <a:lstStyle/>
          <a:p>
            <a:pPr>
              <a:lnSpc>
                <a:spcPct val="200000"/>
              </a:lnSpc>
            </a:pPr>
            <a:r>
              <a:rPr lang="en-US" sz="1400" b="1" dirty="0"/>
              <a:t>Susan Heffley is the wife of Frank Heffley and the mother of Rodrick, Greg, and Manny Heffley. She is a former member of the PTA who once worked as a preschool teacher, and once was the substitute teacher in Greg's class.</a:t>
            </a:r>
          </a:p>
        </p:txBody>
      </p:sp>
      <p:pic>
        <p:nvPicPr>
          <p:cNvPr id="6146" name="Picture 2" descr="Susan Heffley | Diary of a Wimpy Kid Wiki | Fandom">
            <a:extLst>
              <a:ext uri="{FF2B5EF4-FFF2-40B4-BE49-F238E27FC236}">
                <a16:creationId xmlns:a16="http://schemas.microsoft.com/office/drawing/2014/main" id="{B142E404-A296-40CC-8B7D-E5235B6D9C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31" y="1304362"/>
            <a:ext cx="1693311" cy="370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594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wipe(down)">
                                      <p:cBhvr>
                                        <p:cTn id="14" dur="580">
                                          <p:stCondLst>
                                            <p:cond delay="0"/>
                                          </p:stCondLst>
                                        </p:cTn>
                                        <p:tgtEl>
                                          <p:spTgt spid="6148"/>
                                        </p:tgtEl>
                                      </p:cBhvr>
                                    </p:animEffect>
                                    <p:anim calcmode="lin" valueType="num">
                                      <p:cBhvr>
                                        <p:cTn id="15" dur="1822" tmFilter="0,0; 0.14,0.36; 0.43,0.73; 0.71,0.91; 1.0,1.0">
                                          <p:stCondLst>
                                            <p:cond delay="0"/>
                                          </p:stCondLst>
                                        </p:cTn>
                                        <p:tgtEl>
                                          <p:spTgt spid="614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14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14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14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148"/>
                                        </p:tgtEl>
                                        <p:attrNameLst>
                                          <p:attrName>ppt_y</p:attrName>
                                        </p:attrNameLst>
                                      </p:cBhvr>
                                      <p:tavLst>
                                        <p:tav tm="0" fmla="#ppt_y-sin(pi*$)/81">
                                          <p:val>
                                            <p:fltVal val="0"/>
                                          </p:val>
                                        </p:tav>
                                        <p:tav tm="100000">
                                          <p:val>
                                            <p:fltVal val="1"/>
                                          </p:val>
                                        </p:tav>
                                      </p:tavLst>
                                    </p:anim>
                                    <p:animScale>
                                      <p:cBhvr>
                                        <p:cTn id="20" dur="26">
                                          <p:stCondLst>
                                            <p:cond delay="650"/>
                                          </p:stCondLst>
                                        </p:cTn>
                                        <p:tgtEl>
                                          <p:spTgt spid="6148"/>
                                        </p:tgtEl>
                                      </p:cBhvr>
                                      <p:to x="100000" y="60000"/>
                                    </p:animScale>
                                    <p:animScale>
                                      <p:cBhvr>
                                        <p:cTn id="21" dur="166" decel="50000">
                                          <p:stCondLst>
                                            <p:cond delay="676"/>
                                          </p:stCondLst>
                                        </p:cTn>
                                        <p:tgtEl>
                                          <p:spTgt spid="6148"/>
                                        </p:tgtEl>
                                      </p:cBhvr>
                                      <p:to x="100000" y="100000"/>
                                    </p:animScale>
                                    <p:animScale>
                                      <p:cBhvr>
                                        <p:cTn id="22" dur="26">
                                          <p:stCondLst>
                                            <p:cond delay="1312"/>
                                          </p:stCondLst>
                                        </p:cTn>
                                        <p:tgtEl>
                                          <p:spTgt spid="6148"/>
                                        </p:tgtEl>
                                      </p:cBhvr>
                                      <p:to x="100000" y="80000"/>
                                    </p:animScale>
                                    <p:animScale>
                                      <p:cBhvr>
                                        <p:cTn id="23" dur="166" decel="50000">
                                          <p:stCondLst>
                                            <p:cond delay="1338"/>
                                          </p:stCondLst>
                                        </p:cTn>
                                        <p:tgtEl>
                                          <p:spTgt spid="6148"/>
                                        </p:tgtEl>
                                      </p:cBhvr>
                                      <p:to x="100000" y="100000"/>
                                    </p:animScale>
                                    <p:animScale>
                                      <p:cBhvr>
                                        <p:cTn id="24" dur="26">
                                          <p:stCondLst>
                                            <p:cond delay="1642"/>
                                          </p:stCondLst>
                                        </p:cTn>
                                        <p:tgtEl>
                                          <p:spTgt spid="6148"/>
                                        </p:tgtEl>
                                      </p:cBhvr>
                                      <p:to x="100000" y="90000"/>
                                    </p:animScale>
                                    <p:animScale>
                                      <p:cBhvr>
                                        <p:cTn id="25" dur="166" decel="50000">
                                          <p:stCondLst>
                                            <p:cond delay="1668"/>
                                          </p:stCondLst>
                                        </p:cTn>
                                        <p:tgtEl>
                                          <p:spTgt spid="6148"/>
                                        </p:tgtEl>
                                      </p:cBhvr>
                                      <p:to x="100000" y="100000"/>
                                    </p:animScale>
                                    <p:animScale>
                                      <p:cBhvr>
                                        <p:cTn id="26" dur="26">
                                          <p:stCondLst>
                                            <p:cond delay="1808"/>
                                          </p:stCondLst>
                                        </p:cTn>
                                        <p:tgtEl>
                                          <p:spTgt spid="6148"/>
                                        </p:tgtEl>
                                      </p:cBhvr>
                                      <p:to x="100000" y="95000"/>
                                    </p:animScale>
                                    <p:animScale>
                                      <p:cBhvr>
                                        <p:cTn id="27" dur="166" decel="50000">
                                          <p:stCondLst>
                                            <p:cond delay="1834"/>
                                          </p:stCondLst>
                                        </p:cTn>
                                        <p:tgtEl>
                                          <p:spTgt spid="614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effley family | Diary of a Wimpy Kid Wiki | Fandom">
            <a:extLst>
              <a:ext uri="{FF2B5EF4-FFF2-40B4-BE49-F238E27FC236}">
                <a16:creationId xmlns:a16="http://schemas.microsoft.com/office/drawing/2014/main" id="{D18E5869-5B9E-4217-B47D-8C081E0C0B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313" y="3141234"/>
            <a:ext cx="2776350" cy="16991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BA55B79-70D3-4E7F-8A38-6FB786049F05}"/>
              </a:ext>
            </a:extLst>
          </p:cNvPr>
          <p:cNvSpPr>
            <a:spLocks noGrp="1"/>
          </p:cNvSpPr>
          <p:nvPr>
            <p:ph type="title"/>
          </p:nvPr>
        </p:nvSpPr>
        <p:spPr/>
        <p:txBody>
          <a:bodyPr/>
          <a:lstStyle/>
          <a:p>
            <a:r>
              <a:rPr lang="en-US" sz="2400" b="1" dirty="0"/>
              <a:t>Frank Heffley</a:t>
            </a:r>
            <a:endParaRPr lang="en-US" dirty="0"/>
          </a:p>
        </p:txBody>
      </p:sp>
      <p:sp>
        <p:nvSpPr>
          <p:cNvPr id="3" name="Text Placeholder 2">
            <a:extLst>
              <a:ext uri="{FF2B5EF4-FFF2-40B4-BE49-F238E27FC236}">
                <a16:creationId xmlns:a16="http://schemas.microsoft.com/office/drawing/2014/main" id="{D3A83D27-33B8-46AF-9DEC-58900FDE6C21}"/>
              </a:ext>
            </a:extLst>
          </p:cNvPr>
          <p:cNvSpPr>
            <a:spLocks noGrp="1"/>
          </p:cNvSpPr>
          <p:nvPr>
            <p:ph type="body" idx="1"/>
          </p:nvPr>
        </p:nvSpPr>
        <p:spPr/>
        <p:txBody>
          <a:bodyPr/>
          <a:lstStyle/>
          <a:p>
            <a:pPr>
              <a:lnSpc>
                <a:spcPct val="200000"/>
              </a:lnSpc>
            </a:pPr>
            <a:r>
              <a:rPr lang="en-US" sz="1400" b="1" dirty="0"/>
              <a:t>Frank Heffley is one of the main characters of the Diary of a Wimpy Kid series. Frank is hinted to be an office worker in many of the books. He is Greg's, Rodrick's, and Manny's unpredictable and serious father. He is the husband of Susan Heffley and the elder brother of Joe Heffley and Gary Heffley.</a:t>
            </a:r>
          </a:p>
        </p:txBody>
      </p:sp>
      <p:pic>
        <p:nvPicPr>
          <p:cNvPr id="7170" name="Picture 2" descr="Frank Heffley | Diary of a Wimpy Kid Wiki | Fandom">
            <a:extLst>
              <a:ext uri="{FF2B5EF4-FFF2-40B4-BE49-F238E27FC236}">
                <a16:creationId xmlns:a16="http://schemas.microsoft.com/office/drawing/2014/main" id="{AA07D449-6E14-4E23-8AFE-5E68CA9BA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60224"/>
            <a:ext cx="1157970" cy="299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34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7172"/>
                                        </p:tgtEl>
                                        <p:attrNameLst>
                                          <p:attrName>style.visibility</p:attrName>
                                        </p:attrNameLst>
                                      </p:cBhvr>
                                      <p:to>
                                        <p:strVal val="visible"/>
                                      </p:to>
                                    </p:set>
                                    <p:animEffect transition="in" filter="wipe(down)">
                                      <p:cBhvr>
                                        <p:cTn id="14" dur="580">
                                          <p:stCondLst>
                                            <p:cond delay="0"/>
                                          </p:stCondLst>
                                        </p:cTn>
                                        <p:tgtEl>
                                          <p:spTgt spid="7172"/>
                                        </p:tgtEl>
                                      </p:cBhvr>
                                    </p:animEffect>
                                    <p:anim calcmode="lin" valueType="num">
                                      <p:cBhvr>
                                        <p:cTn id="15" dur="1822" tmFilter="0,0; 0.14,0.36; 0.43,0.73; 0.71,0.91; 1.0,1.0">
                                          <p:stCondLst>
                                            <p:cond delay="0"/>
                                          </p:stCondLst>
                                        </p:cTn>
                                        <p:tgtEl>
                                          <p:spTgt spid="717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17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17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17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172"/>
                                        </p:tgtEl>
                                        <p:attrNameLst>
                                          <p:attrName>ppt_y</p:attrName>
                                        </p:attrNameLst>
                                      </p:cBhvr>
                                      <p:tavLst>
                                        <p:tav tm="0" fmla="#ppt_y-sin(pi*$)/81">
                                          <p:val>
                                            <p:fltVal val="0"/>
                                          </p:val>
                                        </p:tav>
                                        <p:tav tm="100000">
                                          <p:val>
                                            <p:fltVal val="1"/>
                                          </p:val>
                                        </p:tav>
                                      </p:tavLst>
                                    </p:anim>
                                    <p:animScale>
                                      <p:cBhvr>
                                        <p:cTn id="20" dur="26">
                                          <p:stCondLst>
                                            <p:cond delay="650"/>
                                          </p:stCondLst>
                                        </p:cTn>
                                        <p:tgtEl>
                                          <p:spTgt spid="7172"/>
                                        </p:tgtEl>
                                      </p:cBhvr>
                                      <p:to x="100000" y="60000"/>
                                    </p:animScale>
                                    <p:animScale>
                                      <p:cBhvr>
                                        <p:cTn id="21" dur="166" decel="50000">
                                          <p:stCondLst>
                                            <p:cond delay="676"/>
                                          </p:stCondLst>
                                        </p:cTn>
                                        <p:tgtEl>
                                          <p:spTgt spid="7172"/>
                                        </p:tgtEl>
                                      </p:cBhvr>
                                      <p:to x="100000" y="100000"/>
                                    </p:animScale>
                                    <p:animScale>
                                      <p:cBhvr>
                                        <p:cTn id="22" dur="26">
                                          <p:stCondLst>
                                            <p:cond delay="1312"/>
                                          </p:stCondLst>
                                        </p:cTn>
                                        <p:tgtEl>
                                          <p:spTgt spid="7172"/>
                                        </p:tgtEl>
                                      </p:cBhvr>
                                      <p:to x="100000" y="80000"/>
                                    </p:animScale>
                                    <p:animScale>
                                      <p:cBhvr>
                                        <p:cTn id="23" dur="166" decel="50000">
                                          <p:stCondLst>
                                            <p:cond delay="1338"/>
                                          </p:stCondLst>
                                        </p:cTn>
                                        <p:tgtEl>
                                          <p:spTgt spid="7172"/>
                                        </p:tgtEl>
                                      </p:cBhvr>
                                      <p:to x="100000" y="100000"/>
                                    </p:animScale>
                                    <p:animScale>
                                      <p:cBhvr>
                                        <p:cTn id="24" dur="26">
                                          <p:stCondLst>
                                            <p:cond delay="1642"/>
                                          </p:stCondLst>
                                        </p:cTn>
                                        <p:tgtEl>
                                          <p:spTgt spid="7172"/>
                                        </p:tgtEl>
                                      </p:cBhvr>
                                      <p:to x="100000" y="90000"/>
                                    </p:animScale>
                                    <p:animScale>
                                      <p:cBhvr>
                                        <p:cTn id="25" dur="166" decel="50000">
                                          <p:stCondLst>
                                            <p:cond delay="1668"/>
                                          </p:stCondLst>
                                        </p:cTn>
                                        <p:tgtEl>
                                          <p:spTgt spid="7172"/>
                                        </p:tgtEl>
                                      </p:cBhvr>
                                      <p:to x="100000" y="100000"/>
                                    </p:animScale>
                                    <p:animScale>
                                      <p:cBhvr>
                                        <p:cTn id="26" dur="26">
                                          <p:stCondLst>
                                            <p:cond delay="1808"/>
                                          </p:stCondLst>
                                        </p:cTn>
                                        <p:tgtEl>
                                          <p:spTgt spid="7172"/>
                                        </p:tgtEl>
                                      </p:cBhvr>
                                      <p:to x="100000" y="95000"/>
                                    </p:animScale>
                                    <p:animScale>
                                      <p:cBhvr>
                                        <p:cTn id="27" dur="166" decel="50000">
                                          <p:stCondLst>
                                            <p:cond delay="1834"/>
                                          </p:stCondLst>
                                        </p:cTn>
                                        <p:tgtEl>
                                          <p:spTgt spid="717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EB7853-BCA8-400C-AA96-03306D978AC9}"/>
              </a:ext>
            </a:extLst>
          </p:cNvPr>
          <p:cNvSpPr>
            <a:spLocks noGrp="1"/>
          </p:cNvSpPr>
          <p:nvPr>
            <p:ph type="title" idx="2"/>
          </p:nvPr>
        </p:nvSpPr>
        <p:spPr>
          <a:xfrm>
            <a:off x="2523127" y="3533700"/>
            <a:ext cx="4440041" cy="537900"/>
          </a:xfrm>
        </p:spPr>
        <p:txBody>
          <a:bodyPr/>
          <a:lstStyle/>
          <a:p>
            <a:r>
              <a:rPr lang="en-US" dirty="0"/>
              <a:t>And this is the family of the Heffley!</a:t>
            </a:r>
            <a:br>
              <a:rPr lang="en-US" dirty="0"/>
            </a:br>
            <a:endParaRPr lang="en-US" dirty="0"/>
          </a:p>
        </p:txBody>
      </p:sp>
      <p:pic>
        <p:nvPicPr>
          <p:cNvPr id="9218" name="Picture 2" descr="Heffley family | Wimpy kid, Wimpy kid books, Wimpy kid series">
            <a:extLst>
              <a:ext uri="{FF2B5EF4-FFF2-40B4-BE49-F238E27FC236}">
                <a16:creationId xmlns:a16="http://schemas.microsoft.com/office/drawing/2014/main" id="{64F37E4E-CC0B-4EB7-8280-9A5BAEC5AE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900" y="727655"/>
            <a:ext cx="5586494" cy="2263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7056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EB7853-BCA8-400C-AA96-03306D978AC9}"/>
              </a:ext>
            </a:extLst>
          </p:cNvPr>
          <p:cNvSpPr>
            <a:spLocks noGrp="1"/>
          </p:cNvSpPr>
          <p:nvPr>
            <p:ph type="title" idx="2"/>
          </p:nvPr>
        </p:nvSpPr>
        <p:spPr>
          <a:xfrm>
            <a:off x="1027356" y="2791422"/>
            <a:ext cx="6680498" cy="188445"/>
          </a:xfrm>
        </p:spPr>
        <p:txBody>
          <a:bodyPr/>
          <a:lstStyle/>
          <a:p>
            <a:r>
              <a:rPr lang="en-US" dirty="0"/>
              <a:t>Best of all, it is an excellent series children can read and get entertained.</a:t>
            </a:r>
            <a:br>
              <a:rPr lang="en-US" dirty="0"/>
            </a:br>
            <a:br>
              <a:rPr lang="en-US" dirty="0"/>
            </a:br>
            <a:r>
              <a:rPr lang="en-US" dirty="0"/>
              <a:t>The series main messages are learning the importance of family and learning how selfishness can hurt others.</a:t>
            </a:r>
            <a:br>
              <a:rPr lang="en-US" dirty="0"/>
            </a:br>
            <a:br>
              <a:rPr lang="en-US" dirty="0"/>
            </a:br>
            <a:r>
              <a:rPr lang="en-US" dirty="0"/>
              <a:t>It really amazes me. You must read it!  Don’t miss it! It is the best series ever!</a:t>
            </a:r>
            <a:br>
              <a:rPr lang="en-US" dirty="0"/>
            </a:br>
            <a:endParaRPr lang="en-US" dirty="0"/>
          </a:p>
        </p:txBody>
      </p:sp>
    </p:spTree>
    <p:extLst>
      <p:ext uri="{BB962C8B-B14F-4D97-AF65-F5344CB8AC3E}">
        <p14:creationId xmlns:p14="http://schemas.microsoft.com/office/powerpoint/2010/main" val="19094708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EB7853-BCA8-400C-AA96-03306D978AC9}"/>
              </a:ext>
            </a:extLst>
          </p:cNvPr>
          <p:cNvSpPr>
            <a:spLocks noGrp="1"/>
          </p:cNvSpPr>
          <p:nvPr>
            <p:ph type="title" idx="2"/>
          </p:nvPr>
        </p:nvSpPr>
        <p:spPr>
          <a:xfrm>
            <a:off x="1027356" y="2791422"/>
            <a:ext cx="6680498" cy="188445"/>
          </a:xfrm>
        </p:spPr>
        <p:txBody>
          <a:bodyPr/>
          <a:lstStyle/>
          <a:p>
            <a:r>
              <a:rPr lang="en-US" sz="7200" dirty="0"/>
              <a:t>Thank you!</a:t>
            </a:r>
          </a:p>
        </p:txBody>
      </p:sp>
    </p:spTree>
    <p:extLst>
      <p:ext uri="{BB962C8B-B14F-4D97-AF65-F5344CB8AC3E}">
        <p14:creationId xmlns:p14="http://schemas.microsoft.com/office/powerpoint/2010/main" val="9792832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5"/>
          <p:cNvSpPr/>
          <p:nvPr/>
        </p:nvSpPr>
        <p:spPr>
          <a:xfrm>
            <a:off x="2363621" y="598007"/>
            <a:ext cx="4442446" cy="675241"/>
          </a:xfrm>
          <a:custGeom>
            <a:avLst/>
            <a:gdLst/>
            <a:ahLst/>
            <a:cxnLst/>
            <a:rect l="l" t="t" r="r" b="b"/>
            <a:pathLst>
              <a:path w="36504" h="5758" extrusionOk="0">
                <a:moveTo>
                  <a:pt x="18144" y="1"/>
                </a:moveTo>
                <a:cubicBezTo>
                  <a:pt x="17036" y="1634"/>
                  <a:pt x="15167" y="2647"/>
                  <a:pt x="13238" y="2647"/>
                </a:cubicBezTo>
                <a:cubicBezTo>
                  <a:pt x="12616" y="2647"/>
                  <a:pt x="11989" y="2542"/>
                  <a:pt x="11379" y="2319"/>
                </a:cubicBezTo>
                <a:cubicBezTo>
                  <a:pt x="9365" y="1581"/>
                  <a:pt x="7828" y="320"/>
                  <a:pt x="5593" y="191"/>
                </a:cubicBezTo>
                <a:cubicBezTo>
                  <a:pt x="5449" y="183"/>
                  <a:pt x="5300" y="178"/>
                  <a:pt x="5147" y="178"/>
                </a:cubicBezTo>
                <a:cubicBezTo>
                  <a:pt x="2960" y="178"/>
                  <a:pt x="0" y="1073"/>
                  <a:pt x="333" y="3758"/>
                </a:cubicBezTo>
                <a:cubicBezTo>
                  <a:pt x="340" y="3806"/>
                  <a:pt x="331" y="3848"/>
                  <a:pt x="315" y="3883"/>
                </a:cubicBezTo>
                <a:lnTo>
                  <a:pt x="993" y="3938"/>
                </a:lnTo>
                <a:cubicBezTo>
                  <a:pt x="1146" y="3384"/>
                  <a:pt x="1456" y="2883"/>
                  <a:pt x="2007" y="2472"/>
                </a:cubicBezTo>
                <a:cubicBezTo>
                  <a:pt x="2725" y="1941"/>
                  <a:pt x="3583" y="1727"/>
                  <a:pt x="4450" y="1727"/>
                </a:cubicBezTo>
                <a:cubicBezTo>
                  <a:pt x="4894" y="1727"/>
                  <a:pt x="5341" y="1783"/>
                  <a:pt x="5773" y="1881"/>
                </a:cubicBezTo>
                <a:cubicBezTo>
                  <a:pt x="7779" y="2336"/>
                  <a:pt x="9550" y="3481"/>
                  <a:pt x="11575" y="3897"/>
                </a:cubicBezTo>
                <a:cubicBezTo>
                  <a:pt x="12135" y="4012"/>
                  <a:pt x="12699" y="4074"/>
                  <a:pt x="13255" y="4074"/>
                </a:cubicBezTo>
                <a:cubicBezTo>
                  <a:pt x="14893" y="4074"/>
                  <a:pt x="16460" y="3538"/>
                  <a:pt x="17629" y="2251"/>
                </a:cubicBezTo>
                <a:cubicBezTo>
                  <a:pt x="17624" y="2245"/>
                  <a:pt x="17618" y="2243"/>
                  <a:pt x="17612" y="2239"/>
                </a:cubicBezTo>
                <a:cubicBezTo>
                  <a:pt x="17546" y="2178"/>
                  <a:pt x="17611" y="2069"/>
                  <a:pt x="17685" y="2069"/>
                </a:cubicBezTo>
                <a:cubicBezTo>
                  <a:pt x="17701" y="2069"/>
                  <a:pt x="17717" y="2074"/>
                  <a:pt x="17733" y="2086"/>
                </a:cubicBezTo>
                <a:cubicBezTo>
                  <a:pt x="19239" y="3237"/>
                  <a:pt x="20937" y="3852"/>
                  <a:pt x="22793" y="3852"/>
                </a:cubicBezTo>
                <a:cubicBezTo>
                  <a:pt x="23059" y="3852"/>
                  <a:pt x="23328" y="3839"/>
                  <a:pt x="23600" y="3814"/>
                </a:cubicBezTo>
                <a:cubicBezTo>
                  <a:pt x="25712" y="3617"/>
                  <a:pt x="27523" y="2689"/>
                  <a:pt x="29519" y="2088"/>
                </a:cubicBezTo>
                <a:cubicBezTo>
                  <a:pt x="30068" y="1923"/>
                  <a:pt x="30659" y="1810"/>
                  <a:pt x="31242" y="1810"/>
                </a:cubicBezTo>
                <a:cubicBezTo>
                  <a:pt x="31952" y="1810"/>
                  <a:pt x="32648" y="1978"/>
                  <a:pt x="33237" y="2426"/>
                </a:cubicBezTo>
                <a:cubicBezTo>
                  <a:pt x="34260" y="3201"/>
                  <a:pt x="34563" y="4547"/>
                  <a:pt x="34740" y="5758"/>
                </a:cubicBezTo>
                <a:cubicBezTo>
                  <a:pt x="35271" y="5233"/>
                  <a:pt x="35867" y="4776"/>
                  <a:pt x="36504" y="4388"/>
                </a:cubicBezTo>
                <a:lnTo>
                  <a:pt x="36202" y="3998"/>
                </a:lnTo>
                <a:cubicBezTo>
                  <a:pt x="36068" y="3998"/>
                  <a:pt x="35934" y="3919"/>
                  <a:pt x="35955" y="3758"/>
                </a:cubicBezTo>
                <a:cubicBezTo>
                  <a:pt x="36287" y="1073"/>
                  <a:pt x="33327" y="178"/>
                  <a:pt x="31142" y="178"/>
                </a:cubicBezTo>
                <a:cubicBezTo>
                  <a:pt x="30989" y="178"/>
                  <a:pt x="30840" y="183"/>
                  <a:pt x="30696" y="191"/>
                </a:cubicBezTo>
                <a:cubicBezTo>
                  <a:pt x="28460" y="320"/>
                  <a:pt x="26922" y="1581"/>
                  <a:pt x="24909" y="2319"/>
                </a:cubicBezTo>
                <a:cubicBezTo>
                  <a:pt x="24299" y="2542"/>
                  <a:pt x="23672" y="2647"/>
                  <a:pt x="23051" y="2647"/>
                </a:cubicBezTo>
                <a:cubicBezTo>
                  <a:pt x="21122" y="2647"/>
                  <a:pt x="19251" y="1634"/>
                  <a:pt x="18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5"/>
          <p:cNvSpPr/>
          <p:nvPr/>
        </p:nvSpPr>
        <p:spPr>
          <a:xfrm>
            <a:off x="1177557" y="794199"/>
            <a:ext cx="5013450" cy="2908882"/>
          </a:xfrm>
          <a:custGeom>
            <a:avLst/>
            <a:gdLst/>
            <a:ahLst/>
            <a:cxnLst/>
            <a:rect l="l" t="t" r="r" b="b"/>
            <a:pathLst>
              <a:path w="41196" h="24805" extrusionOk="0">
                <a:moveTo>
                  <a:pt x="3847" y="1"/>
                </a:moveTo>
                <a:cubicBezTo>
                  <a:pt x="2137" y="1"/>
                  <a:pt x="763" y="859"/>
                  <a:pt x="677" y="3336"/>
                </a:cubicBezTo>
                <a:cubicBezTo>
                  <a:pt x="613" y="5220"/>
                  <a:pt x="2550" y="9525"/>
                  <a:pt x="1" y="10579"/>
                </a:cubicBezTo>
                <a:cubicBezTo>
                  <a:pt x="3011" y="11967"/>
                  <a:pt x="594" y="15800"/>
                  <a:pt x="538" y="18000"/>
                </a:cubicBezTo>
                <a:cubicBezTo>
                  <a:pt x="478" y="20293"/>
                  <a:pt x="2067" y="21963"/>
                  <a:pt x="4339" y="22062"/>
                </a:cubicBezTo>
                <a:cubicBezTo>
                  <a:pt x="4416" y="22065"/>
                  <a:pt x="4492" y="22067"/>
                  <a:pt x="4568" y="22067"/>
                </a:cubicBezTo>
                <a:cubicBezTo>
                  <a:pt x="6475" y="22067"/>
                  <a:pt x="8130" y="21013"/>
                  <a:pt x="9855" y="20327"/>
                </a:cubicBezTo>
                <a:cubicBezTo>
                  <a:pt x="9870" y="20321"/>
                  <a:pt x="9884" y="20318"/>
                  <a:pt x="9897" y="20318"/>
                </a:cubicBezTo>
                <a:cubicBezTo>
                  <a:pt x="9969" y="20318"/>
                  <a:pt x="9999" y="20406"/>
                  <a:pt x="9975" y="20473"/>
                </a:cubicBezTo>
                <a:cubicBezTo>
                  <a:pt x="10009" y="20508"/>
                  <a:pt x="10035" y="20551"/>
                  <a:pt x="10039" y="20611"/>
                </a:cubicBezTo>
                <a:cubicBezTo>
                  <a:pt x="10252" y="22943"/>
                  <a:pt x="12007" y="24671"/>
                  <a:pt x="14359" y="24796"/>
                </a:cubicBezTo>
                <a:cubicBezTo>
                  <a:pt x="14475" y="24802"/>
                  <a:pt x="14590" y="24805"/>
                  <a:pt x="14705" y="24805"/>
                </a:cubicBezTo>
                <a:cubicBezTo>
                  <a:pt x="16578" y="24805"/>
                  <a:pt x="18354" y="24022"/>
                  <a:pt x="20081" y="23387"/>
                </a:cubicBezTo>
                <a:cubicBezTo>
                  <a:pt x="21335" y="22924"/>
                  <a:pt x="22685" y="22498"/>
                  <a:pt x="24038" y="22498"/>
                </a:cubicBezTo>
                <a:cubicBezTo>
                  <a:pt x="24447" y="22498"/>
                  <a:pt x="24856" y="22537"/>
                  <a:pt x="25262" y="22625"/>
                </a:cubicBezTo>
                <a:cubicBezTo>
                  <a:pt x="26320" y="22854"/>
                  <a:pt x="27557" y="23480"/>
                  <a:pt x="27889" y="24581"/>
                </a:cubicBezTo>
                <a:cubicBezTo>
                  <a:pt x="28223" y="23480"/>
                  <a:pt x="29460" y="22854"/>
                  <a:pt x="30517" y="22625"/>
                </a:cubicBezTo>
                <a:cubicBezTo>
                  <a:pt x="30924" y="22537"/>
                  <a:pt x="31332" y="22498"/>
                  <a:pt x="31741" y="22498"/>
                </a:cubicBezTo>
                <a:cubicBezTo>
                  <a:pt x="33094" y="22498"/>
                  <a:pt x="34445" y="22924"/>
                  <a:pt x="35698" y="23387"/>
                </a:cubicBezTo>
                <a:cubicBezTo>
                  <a:pt x="37422" y="24022"/>
                  <a:pt x="39197" y="24803"/>
                  <a:pt x="41066" y="24803"/>
                </a:cubicBezTo>
                <a:cubicBezTo>
                  <a:pt x="41109" y="24803"/>
                  <a:pt x="41153" y="24803"/>
                  <a:pt x="41196" y="24802"/>
                </a:cubicBezTo>
                <a:lnTo>
                  <a:pt x="41189" y="24209"/>
                </a:lnTo>
                <a:cubicBezTo>
                  <a:pt x="41152" y="24211"/>
                  <a:pt x="41115" y="24211"/>
                  <a:pt x="41077" y="24211"/>
                </a:cubicBezTo>
                <a:cubicBezTo>
                  <a:pt x="40614" y="24211"/>
                  <a:pt x="40111" y="24107"/>
                  <a:pt x="39568" y="23867"/>
                </a:cubicBezTo>
                <a:cubicBezTo>
                  <a:pt x="38792" y="23528"/>
                  <a:pt x="38112" y="23001"/>
                  <a:pt x="37352" y="22627"/>
                </a:cubicBezTo>
                <a:cubicBezTo>
                  <a:pt x="36364" y="22138"/>
                  <a:pt x="35299" y="21806"/>
                  <a:pt x="34214" y="21623"/>
                </a:cubicBezTo>
                <a:cubicBezTo>
                  <a:pt x="33591" y="21518"/>
                  <a:pt x="32969" y="21469"/>
                  <a:pt x="32350" y="21469"/>
                </a:cubicBezTo>
                <a:cubicBezTo>
                  <a:pt x="30774" y="21469"/>
                  <a:pt x="29218" y="21789"/>
                  <a:pt x="27714" y="22329"/>
                </a:cubicBezTo>
                <a:cubicBezTo>
                  <a:pt x="27705" y="22333"/>
                  <a:pt x="27696" y="22335"/>
                  <a:pt x="27687" y="22335"/>
                </a:cubicBezTo>
                <a:cubicBezTo>
                  <a:pt x="27663" y="22335"/>
                  <a:pt x="27642" y="22322"/>
                  <a:pt x="27629" y="22305"/>
                </a:cubicBezTo>
                <a:lnTo>
                  <a:pt x="27603" y="22334"/>
                </a:lnTo>
                <a:cubicBezTo>
                  <a:pt x="27656" y="22378"/>
                  <a:pt x="27710" y="22422"/>
                  <a:pt x="27760" y="22470"/>
                </a:cubicBezTo>
                <a:cubicBezTo>
                  <a:pt x="27879" y="22578"/>
                  <a:pt x="27768" y="22737"/>
                  <a:pt x="27642" y="22737"/>
                </a:cubicBezTo>
                <a:cubicBezTo>
                  <a:pt x="27606" y="22737"/>
                  <a:pt x="27570" y="22724"/>
                  <a:pt x="27537" y="22694"/>
                </a:cubicBezTo>
                <a:cubicBezTo>
                  <a:pt x="26519" y="21773"/>
                  <a:pt x="25347" y="21448"/>
                  <a:pt x="24107" y="21448"/>
                </a:cubicBezTo>
                <a:cubicBezTo>
                  <a:pt x="21397" y="21448"/>
                  <a:pt x="18367" y="23003"/>
                  <a:pt x="15932" y="23289"/>
                </a:cubicBezTo>
                <a:cubicBezTo>
                  <a:pt x="15723" y="23314"/>
                  <a:pt x="15519" y="23326"/>
                  <a:pt x="15320" y="23326"/>
                </a:cubicBezTo>
                <a:cubicBezTo>
                  <a:pt x="12671" y="23326"/>
                  <a:pt x="10863" y="21230"/>
                  <a:pt x="10185" y="18734"/>
                </a:cubicBezTo>
                <a:lnTo>
                  <a:pt x="10069" y="18766"/>
                </a:lnTo>
                <a:cubicBezTo>
                  <a:pt x="10081" y="18794"/>
                  <a:pt x="10079" y="18827"/>
                  <a:pt x="10053" y="18850"/>
                </a:cubicBezTo>
                <a:cubicBezTo>
                  <a:pt x="8921" y="19817"/>
                  <a:pt x="6790" y="20981"/>
                  <a:pt x="4952" y="20981"/>
                </a:cubicBezTo>
                <a:cubicBezTo>
                  <a:pt x="4112" y="20981"/>
                  <a:pt x="3333" y="20737"/>
                  <a:pt x="2739" y="20120"/>
                </a:cubicBezTo>
                <a:cubicBezTo>
                  <a:pt x="243" y="17529"/>
                  <a:pt x="4568" y="13482"/>
                  <a:pt x="1838" y="11034"/>
                </a:cubicBezTo>
                <a:lnTo>
                  <a:pt x="1838" y="11034"/>
                </a:lnTo>
                <a:cubicBezTo>
                  <a:pt x="1827" y="11038"/>
                  <a:pt x="1816" y="11040"/>
                  <a:pt x="1806" y="11040"/>
                </a:cubicBezTo>
                <a:cubicBezTo>
                  <a:pt x="1733" y="11040"/>
                  <a:pt x="1687" y="10950"/>
                  <a:pt x="1741" y="10891"/>
                </a:cubicBezTo>
                <a:cubicBezTo>
                  <a:pt x="1737" y="10809"/>
                  <a:pt x="1817" y="10732"/>
                  <a:pt x="1904" y="10732"/>
                </a:cubicBezTo>
                <a:cubicBezTo>
                  <a:pt x="1918" y="10732"/>
                  <a:pt x="1933" y="10734"/>
                  <a:pt x="1947" y="10738"/>
                </a:cubicBezTo>
                <a:cubicBezTo>
                  <a:pt x="4939" y="8501"/>
                  <a:pt x="196" y="4163"/>
                  <a:pt x="2832" y="2011"/>
                </a:cubicBezTo>
                <a:cubicBezTo>
                  <a:pt x="3326" y="1608"/>
                  <a:pt x="3893" y="1443"/>
                  <a:pt x="4496" y="1443"/>
                </a:cubicBezTo>
                <a:cubicBezTo>
                  <a:pt x="6603" y="1443"/>
                  <a:pt x="9147" y="3457"/>
                  <a:pt x="10538" y="4354"/>
                </a:cubicBezTo>
                <a:cubicBezTo>
                  <a:pt x="10582" y="4382"/>
                  <a:pt x="10600" y="4424"/>
                  <a:pt x="10600" y="4463"/>
                </a:cubicBezTo>
                <a:lnTo>
                  <a:pt x="10705" y="4449"/>
                </a:lnTo>
                <a:cubicBezTo>
                  <a:pt x="10594" y="3692"/>
                  <a:pt x="10550" y="2939"/>
                  <a:pt x="10739" y="2265"/>
                </a:cubicBezTo>
                <a:lnTo>
                  <a:pt x="10061" y="2209"/>
                </a:lnTo>
                <a:cubicBezTo>
                  <a:pt x="10019" y="2287"/>
                  <a:pt x="9926" y="2325"/>
                  <a:pt x="9832" y="2325"/>
                </a:cubicBezTo>
                <a:cubicBezTo>
                  <a:pt x="9764" y="2325"/>
                  <a:pt x="9695" y="2305"/>
                  <a:pt x="9645" y="2265"/>
                </a:cubicBezTo>
                <a:cubicBezTo>
                  <a:pt x="8242" y="1145"/>
                  <a:pt x="5821" y="1"/>
                  <a:pt x="3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5"/>
          <p:cNvSpPr/>
          <p:nvPr/>
        </p:nvSpPr>
        <p:spPr>
          <a:xfrm>
            <a:off x="6190155" y="794199"/>
            <a:ext cx="1775567" cy="2908648"/>
          </a:xfrm>
          <a:custGeom>
            <a:avLst/>
            <a:gdLst/>
            <a:ahLst/>
            <a:cxnLst/>
            <a:rect l="l" t="t" r="r" b="b"/>
            <a:pathLst>
              <a:path w="14590" h="24803" extrusionOk="0">
                <a:moveTo>
                  <a:pt x="10745" y="1"/>
                </a:moveTo>
                <a:cubicBezTo>
                  <a:pt x="8771" y="1"/>
                  <a:pt x="6350" y="1145"/>
                  <a:pt x="4947" y="2265"/>
                </a:cubicBezTo>
                <a:cubicBezTo>
                  <a:pt x="4895" y="2304"/>
                  <a:pt x="4826" y="2325"/>
                  <a:pt x="4760" y="2325"/>
                </a:cubicBezTo>
                <a:lnTo>
                  <a:pt x="5062" y="2715"/>
                </a:lnTo>
                <a:cubicBezTo>
                  <a:pt x="5699" y="2328"/>
                  <a:pt x="6378" y="2008"/>
                  <a:pt x="7082" y="1757"/>
                </a:cubicBezTo>
                <a:cubicBezTo>
                  <a:pt x="7873" y="1474"/>
                  <a:pt x="8982" y="1106"/>
                  <a:pt x="9976" y="1106"/>
                </a:cubicBezTo>
                <a:cubicBezTo>
                  <a:pt x="10413" y="1106"/>
                  <a:pt x="10827" y="1177"/>
                  <a:pt x="11182" y="1358"/>
                </a:cubicBezTo>
                <a:cubicBezTo>
                  <a:pt x="12247" y="1898"/>
                  <a:pt x="12651" y="3163"/>
                  <a:pt x="12647" y="4280"/>
                </a:cubicBezTo>
                <a:cubicBezTo>
                  <a:pt x="12641" y="6296"/>
                  <a:pt x="11480" y="8423"/>
                  <a:pt x="12856" y="10245"/>
                </a:cubicBezTo>
                <a:cubicBezTo>
                  <a:pt x="12914" y="10318"/>
                  <a:pt x="12891" y="10392"/>
                  <a:pt x="12836" y="10436"/>
                </a:cubicBezTo>
                <a:lnTo>
                  <a:pt x="12852" y="10459"/>
                </a:lnTo>
                <a:cubicBezTo>
                  <a:pt x="12880" y="10436"/>
                  <a:pt x="12907" y="10416"/>
                  <a:pt x="12935" y="10397"/>
                </a:cubicBezTo>
                <a:cubicBezTo>
                  <a:pt x="12964" y="10377"/>
                  <a:pt x="12993" y="10369"/>
                  <a:pt x="13020" y="10369"/>
                </a:cubicBezTo>
                <a:cubicBezTo>
                  <a:pt x="13151" y="10369"/>
                  <a:pt x="13237" y="10577"/>
                  <a:pt x="13096" y="10674"/>
                </a:cubicBezTo>
                <a:cubicBezTo>
                  <a:pt x="9979" y="12831"/>
                  <a:pt x="14313" y="17215"/>
                  <a:pt x="11808" y="19785"/>
                </a:cubicBezTo>
                <a:cubicBezTo>
                  <a:pt x="11256" y="20352"/>
                  <a:pt x="10533" y="20576"/>
                  <a:pt x="9745" y="20576"/>
                </a:cubicBezTo>
                <a:cubicBezTo>
                  <a:pt x="7840" y="20576"/>
                  <a:pt x="5552" y="19265"/>
                  <a:pt x="4357" y="18293"/>
                </a:cubicBezTo>
                <a:lnTo>
                  <a:pt x="4299" y="18365"/>
                </a:lnTo>
                <a:cubicBezTo>
                  <a:pt x="4339" y="18400"/>
                  <a:pt x="4362" y="18455"/>
                  <a:pt x="4348" y="18522"/>
                </a:cubicBezTo>
                <a:cubicBezTo>
                  <a:pt x="3856" y="20820"/>
                  <a:pt x="2515" y="24108"/>
                  <a:pt x="0" y="24209"/>
                </a:cubicBezTo>
                <a:lnTo>
                  <a:pt x="7" y="24802"/>
                </a:lnTo>
                <a:cubicBezTo>
                  <a:pt x="82" y="24802"/>
                  <a:pt x="157" y="24800"/>
                  <a:pt x="231" y="24796"/>
                </a:cubicBezTo>
                <a:cubicBezTo>
                  <a:pt x="2584" y="24671"/>
                  <a:pt x="4339" y="22943"/>
                  <a:pt x="4551" y="20611"/>
                </a:cubicBezTo>
                <a:cubicBezTo>
                  <a:pt x="4556" y="20551"/>
                  <a:pt x="4583" y="20508"/>
                  <a:pt x="4615" y="20473"/>
                </a:cubicBezTo>
                <a:cubicBezTo>
                  <a:pt x="4592" y="20407"/>
                  <a:pt x="4622" y="20319"/>
                  <a:pt x="4693" y="20319"/>
                </a:cubicBezTo>
                <a:cubicBezTo>
                  <a:pt x="4706" y="20319"/>
                  <a:pt x="4721" y="20322"/>
                  <a:pt x="4736" y="20328"/>
                </a:cubicBezTo>
                <a:cubicBezTo>
                  <a:pt x="6461" y="21013"/>
                  <a:pt x="8116" y="22067"/>
                  <a:pt x="10022" y="22067"/>
                </a:cubicBezTo>
                <a:cubicBezTo>
                  <a:pt x="10098" y="22067"/>
                  <a:pt x="10175" y="22065"/>
                  <a:pt x="10252" y="22062"/>
                </a:cubicBezTo>
                <a:cubicBezTo>
                  <a:pt x="12524" y="21963"/>
                  <a:pt x="14112" y="20293"/>
                  <a:pt x="14053" y="18000"/>
                </a:cubicBezTo>
                <a:cubicBezTo>
                  <a:pt x="13997" y="15800"/>
                  <a:pt x="11580" y="11967"/>
                  <a:pt x="14590" y="10579"/>
                </a:cubicBezTo>
                <a:cubicBezTo>
                  <a:pt x="12044" y="9525"/>
                  <a:pt x="13979" y="5220"/>
                  <a:pt x="13914" y="3336"/>
                </a:cubicBezTo>
                <a:cubicBezTo>
                  <a:pt x="13829" y="859"/>
                  <a:pt x="12455" y="1"/>
                  <a:pt x="10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5"/>
          <p:cNvSpPr/>
          <p:nvPr/>
        </p:nvSpPr>
        <p:spPr>
          <a:xfrm>
            <a:off x="1434339" y="838879"/>
            <a:ext cx="6362345" cy="2748222"/>
          </a:xfrm>
          <a:custGeom>
            <a:avLst/>
            <a:gdLst/>
            <a:ahLst/>
            <a:cxnLst/>
            <a:rect l="l" t="t" r="r" b="b"/>
            <a:pathLst>
              <a:path w="52280" h="23435" extrusionOk="0">
                <a:moveTo>
                  <a:pt x="12107" y="1"/>
                </a:moveTo>
                <a:cubicBezTo>
                  <a:pt x="11223" y="1"/>
                  <a:pt x="10275" y="247"/>
                  <a:pt x="9617" y="845"/>
                </a:cubicBezTo>
                <a:cubicBezTo>
                  <a:pt x="8659" y="1718"/>
                  <a:pt x="8710" y="2990"/>
                  <a:pt x="8814" y="4185"/>
                </a:cubicBezTo>
                <a:cubicBezTo>
                  <a:pt x="8819" y="4247"/>
                  <a:pt x="8762" y="4283"/>
                  <a:pt x="8708" y="4283"/>
                </a:cubicBezTo>
                <a:cubicBezTo>
                  <a:pt x="8665" y="4283"/>
                  <a:pt x="8623" y="4260"/>
                  <a:pt x="8615" y="4211"/>
                </a:cubicBezTo>
                <a:cubicBezTo>
                  <a:pt x="8609" y="4163"/>
                  <a:pt x="8601" y="4117"/>
                  <a:pt x="8595" y="4068"/>
                </a:cubicBezTo>
                <a:lnTo>
                  <a:pt x="8490" y="4082"/>
                </a:lnTo>
                <a:cubicBezTo>
                  <a:pt x="8490" y="4154"/>
                  <a:pt x="8435" y="4223"/>
                  <a:pt x="8361" y="4223"/>
                </a:cubicBezTo>
                <a:cubicBezTo>
                  <a:pt x="8340" y="4223"/>
                  <a:pt x="8318" y="4218"/>
                  <a:pt x="8295" y="4205"/>
                </a:cubicBezTo>
                <a:cubicBezTo>
                  <a:pt x="6844" y="3408"/>
                  <a:pt x="5446" y="2350"/>
                  <a:pt x="3891" y="1771"/>
                </a:cubicBezTo>
                <a:cubicBezTo>
                  <a:pt x="3415" y="1593"/>
                  <a:pt x="2858" y="1451"/>
                  <a:pt x="2316" y="1451"/>
                </a:cubicBezTo>
                <a:cubicBezTo>
                  <a:pt x="1911" y="1451"/>
                  <a:pt x="1514" y="1530"/>
                  <a:pt x="1165" y="1734"/>
                </a:cubicBezTo>
                <a:cubicBezTo>
                  <a:pt x="1" y="2416"/>
                  <a:pt x="301" y="3911"/>
                  <a:pt x="567" y="4978"/>
                </a:cubicBezTo>
                <a:cubicBezTo>
                  <a:pt x="1003" y="6726"/>
                  <a:pt x="1853" y="9305"/>
                  <a:pt x="12" y="10494"/>
                </a:cubicBezTo>
                <a:cubicBezTo>
                  <a:pt x="1827" y="12187"/>
                  <a:pt x="481" y="14736"/>
                  <a:pt x="213" y="16782"/>
                </a:cubicBezTo>
                <a:cubicBezTo>
                  <a:pt x="93" y="17712"/>
                  <a:pt x="158" y="18802"/>
                  <a:pt x="843" y="19524"/>
                </a:cubicBezTo>
                <a:cubicBezTo>
                  <a:pt x="1349" y="20060"/>
                  <a:pt x="2058" y="20230"/>
                  <a:pt x="2771" y="20230"/>
                </a:cubicBezTo>
                <a:cubicBezTo>
                  <a:pt x="3111" y="20230"/>
                  <a:pt x="3453" y="20191"/>
                  <a:pt x="3774" y="20134"/>
                </a:cubicBezTo>
                <a:cubicBezTo>
                  <a:pt x="5259" y="19870"/>
                  <a:pt x="6609" y="19180"/>
                  <a:pt x="7846" y="18342"/>
                </a:cubicBezTo>
                <a:cubicBezTo>
                  <a:pt x="7859" y="18333"/>
                  <a:pt x="7871" y="18330"/>
                  <a:pt x="7884" y="18330"/>
                </a:cubicBezTo>
                <a:cubicBezTo>
                  <a:pt x="7916" y="18330"/>
                  <a:pt x="7946" y="18354"/>
                  <a:pt x="7959" y="18386"/>
                </a:cubicBezTo>
                <a:lnTo>
                  <a:pt x="8075" y="18353"/>
                </a:lnTo>
                <a:cubicBezTo>
                  <a:pt x="8061" y="18307"/>
                  <a:pt x="8050" y="18261"/>
                  <a:pt x="8038" y="18215"/>
                </a:cubicBezTo>
                <a:cubicBezTo>
                  <a:pt x="8016" y="18129"/>
                  <a:pt x="8085" y="18073"/>
                  <a:pt x="8153" y="18073"/>
                </a:cubicBezTo>
                <a:cubicBezTo>
                  <a:pt x="8199" y="18073"/>
                  <a:pt x="8243" y="18098"/>
                  <a:pt x="8259" y="18155"/>
                </a:cubicBezTo>
                <a:cubicBezTo>
                  <a:pt x="8782" y="19944"/>
                  <a:pt x="9929" y="21866"/>
                  <a:pt x="11830" y="22431"/>
                </a:cubicBezTo>
                <a:cubicBezTo>
                  <a:pt x="12263" y="22560"/>
                  <a:pt x="12697" y="22614"/>
                  <a:pt x="13133" y="22614"/>
                </a:cubicBezTo>
                <a:cubicBezTo>
                  <a:pt x="14730" y="22614"/>
                  <a:pt x="16331" y="21886"/>
                  <a:pt x="17844" y="21484"/>
                </a:cubicBezTo>
                <a:cubicBezTo>
                  <a:pt x="19093" y="21153"/>
                  <a:pt x="20539" y="20822"/>
                  <a:pt x="21933" y="20822"/>
                </a:cubicBezTo>
                <a:cubicBezTo>
                  <a:pt x="23232" y="20822"/>
                  <a:pt x="24486" y="21109"/>
                  <a:pt x="25494" y="21953"/>
                </a:cubicBezTo>
                <a:lnTo>
                  <a:pt x="25519" y="21924"/>
                </a:lnTo>
                <a:cubicBezTo>
                  <a:pt x="25487" y="21884"/>
                  <a:pt x="25482" y="21815"/>
                  <a:pt x="25537" y="21789"/>
                </a:cubicBezTo>
                <a:cubicBezTo>
                  <a:pt x="26999" y="21079"/>
                  <a:pt x="28615" y="20738"/>
                  <a:pt x="30235" y="20738"/>
                </a:cubicBezTo>
                <a:cubicBezTo>
                  <a:pt x="31768" y="20738"/>
                  <a:pt x="33306" y="21043"/>
                  <a:pt x="34720" y="21628"/>
                </a:cubicBezTo>
                <a:cubicBezTo>
                  <a:pt x="36126" y="22211"/>
                  <a:pt x="37468" y="23435"/>
                  <a:pt x="38962" y="23435"/>
                </a:cubicBezTo>
                <a:cubicBezTo>
                  <a:pt x="39398" y="23435"/>
                  <a:pt x="39847" y="23330"/>
                  <a:pt x="40314" y="23075"/>
                </a:cubicBezTo>
                <a:cubicBezTo>
                  <a:pt x="42159" y="22069"/>
                  <a:pt x="42635" y="19919"/>
                  <a:pt x="43118" y="18055"/>
                </a:cubicBezTo>
                <a:cubicBezTo>
                  <a:pt x="43138" y="17976"/>
                  <a:pt x="43198" y="17941"/>
                  <a:pt x="43261" y="17941"/>
                </a:cubicBezTo>
                <a:cubicBezTo>
                  <a:pt x="43303" y="17941"/>
                  <a:pt x="43346" y="17957"/>
                  <a:pt x="43378" y="17985"/>
                </a:cubicBezTo>
                <a:lnTo>
                  <a:pt x="43436" y="17913"/>
                </a:lnTo>
                <a:cubicBezTo>
                  <a:pt x="43402" y="17888"/>
                  <a:pt x="43372" y="17860"/>
                  <a:pt x="43339" y="17834"/>
                </a:cubicBezTo>
                <a:cubicBezTo>
                  <a:pt x="43282" y="17785"/>
                  <a:pt x="43337" y="17694"/>
                  <a:pt x="43399" y="17694"/>
                </a:cubicBezTo>
                <a:cubicBezTo>
                  <a:pt x="43412" y="17694"/>
                  <a:pt x="43425" y="17698"/>
                  <a:pt x="43438" y="17707"/>
                </a:cubicBezTo>
                <a:cubicBezTo>
                  <a:pt x="44757" y="18647"/>
                  <a:pt x="46235" y="19355"/>
                  <a:pt x="47832" y="19663"/>
                </a:cubicBezTo>
                <a:cubicBezTo>
                  <a:pt x="48177" y="19729"/>
                  <a:pt x="48540" y="19774"/>
                  <a:pt x="48896" y="19774"/>
                </a:cubicBezTo>
                <a:cubicBezTo>
                  <a:pt x="49734" y="19774"/>
                  <a:pt x="50537" y="19525"/>
                  <a:pt x="51000" y="18719"/>
                </a:cubicBezTo>
                <a:cubicBezTo>
                  <a:pt x="51428" y="17973"/>
                  <a:pt x="51444" y="17095"/>
                  <a:pt x="51328" y="16271"/>
                </a:cubicBezTo>
                <a:cubicBezTo>
                  <a:pt x="51046" y="14225"/>
                  <a:pt x="49871" y="11579"/>
                  <a:pt x="51931" y="10078"/>
                </a:cubicBezTo>
                <a:lnTo>
                  <a:pt x="51915" y="10055"/>
                </a:lnTo>
                <a:cubicBezTo>
                  <a:pt x="51882" y="10081"/>
                  <a:pt x="51838" y="10097"/>
                  <a:pt x="51793" y="10097"/>
                </a:cubicBezTo>
                <a:cubicBezTo>
                  <a:pt x="51743" y="10097"/>
                  <a:pt x="51691" y="10077"/>
                  <a:pt x="51653" y="10028"/>
                </a:cubicBezTo>
                <a:cubicBezTo>
                  <a:pt x="49855" y="7666"/>
                  <a:pt x="52279" y="4826"/>
                  <a:pt x="51122" y="2360"/>
                </a:cubicBezTo>
                <a:cubicBezTo>
                  <a:pt x="50662" y="1381"/>
                  <a:pt x="49845" y="1062"/>
                  <a:pt x="48940" y="1062"/>
                </a:cubicBezTo>
                <a:cubicBezTo>
                  <a:pt x="48040" y="1062"/>
                  <a:pt x="47052" y="1377"/>
                  <a:pt x="46241" y="1670"/>
                </a:cubicBezTo>
                <a:cubicBezTo>
                  <a:pt x="44817" y="2185"/>
                  <a:pt x="43581" y="2988"/>
                  <a:pt x="42397" y="3914"/>
                </a:cubicBezTo>
                <a:cubicBezTo>
                  <a:pt x="42385" y="4012"/>
                  <a:pt x="42294" y="4075"/>
                  <a:pt x="42213" y="4075"/>
                </a:cubicBezTo>
                <a:cubicBezTo>
                  <a:pt x="42152" y="4075"/>
                  <a:pt x="42097" y="4040"/>
                  <a:pt x="42086" y="3958"/>
                </a:cubicBezTo>
                <a:cubicBezTo>
                  <a:pt x="41799" y="2028"/>
                  <a:pt x="41175" y="90"/>
                  <a:pt x="38833" y="67"/>
                </a:cubicBezTo>
                <a:cubicBezTo>
                  <a:pt x="38820" y="67"/>
                  <a:pt x="38807" y="67"/>
                  <a:pt x="38794" y="67"/>
                </a:cubicBezTo>
                <a:cubicBezTo>
                  <a:pt x="37002" y="67"/>
                  <a:pt x="35260" y="1156"/>
                  <a:pt x="33566" y="1630"/>
                </a:cubicBezTo>
                <a:cubicBezTo>
                  <a:pt x="32535" y="1920"/>
                  <a:pt x="31487" y="2085"/>
                  <a:pt x="30459" y="2085"/>
                </a:cubicBezTo>
                <a:cubicBezTo>
                  <a:pt x="28662" y="2085"/>
                  <a:pt x="26928" y="1580"/>
                  <a:pt x="25457" y="358"/>
                </a:cubicBezTo>
                <a:cubicBezTo>
                  <a:pt x="24329" y="1819"/>
                  <a:pt x="22682" y="2359"/>
                  <a:pt x="20972" y="2359"/>
                </a:cubicBezTo>
                <a:cubicBezTo>
                  <a:pt x="19891" y="2359"/>
                  <a:pt x="18785" y="2143"/>
                  <a:pt x="17770" y="1809"/>
                </a:cubicBezTo>
                <a:cubicBezTo>
                  <a:pt x="15997" y="1224"/>
                  <a:pt x="14295" y="129"/>
                  <a:pt x="12400" y="10"/>
                </a:cubicBezTo>
                <a:cubicBezTo>
                  <a:pt x="12304" y="4"/>
                  <a:pt x="12206" y="1"/>
                  <a:pt x="12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15"/>
          <p:cNvGrpSpPr/>
          <p:nvPr/>
        </p:nvGrpSpPr>
        <p:grpSpPr>
          <a:xfrm>
            <a:off x="1116830" y="539489"/>
            <a:ext cx="6909619" cy="3217654"/>
            <a:chOff x="1116830" y="539489"/>
            <a:chExt cx="6909619" cy="3217654"/>
          </a:xfrm>
        </p:grpSpPr>
        <p:sp>
          <p:nvSpPr>
            <p:cNvPr id="235" name="Google Shape;235;p15"/>
            <p:cNvSpPr/>
            <p:nvPr/>
          </p:nvSpPr>
          <p:spPr>
            <a:xfrm>
              <a:off x="1116830" y="539489"/>
              <a:ext cx="6909619" cy="3217654"/>
            </a:xfrm>
            <a:custGeom>
              <a:avLst/>
              <a:gdLst/>
              <a:ahLst/>
              <a:cxnLst/>
              <a:rect l="l" t="t" r="r" b="b"/>
              <a:pathLst>
                <a:path w="56777" h="27438" extrusionOk="0">
                  <a:moveTo>
                    <a:pt x="28389" y="500"/>
                  </a:moveTo>
                  <a:cubicBezTo>
                    <a:pt x="29496" y="2133"/>
                    <a:pt x="31368" y="3146"/>
                    <a:pt x="33296" y="3146"/>
                  </a:cubicBezTo>
                  <a:cubicBezTo>
                    <a:pt x="33917" y="3146"/>
                    <a:pt x="34544" y="3041"/>
                    <a:pt x="35154" y="2818"/>
                  </a:cubicBezTo>
                  <a:cubicBezTo>
                    <a:pt x="37167" y="2080"/>
                    <a:pt x="38706" y="819"/>
                    <a:pt x="40941" y="690"/>
                  </a:cubicBezTo>
                  <a:cubicBezTo>
                    <a:pt x="41085" y="682"/>
                    <a:pt x="41234" y="677"/>
                    <a:pt x="41387" y="677"/>
                  </a:cubicBezTo>
                  <a:cubicBezTo>
                    <a:pt x="43573" y="677"/>
                    <a:pt x="46532" y="1572"/>
                    <a:pt x="46200" y="4257"/>
                  </a:cubicBezTo>
                  <a:cubicBezTo>
                    <a:pt x="46179" y="4418"/>
                    <a:pt x="46313" y="4497"/>
                    <a:pt x="46447" y="4497"/>
                  </a:cubicBezTo>
                  <a:cubicBezTo>
                    <a:pt x="46514" y="4497"/>
                    <a:pt x="46583" y="4476"/>
                    <a:pt x="46633" y="4437"/>
                  </a:cubicBezTo>
                  <a:cubicBezTo>
                    <a:pt x="48037" y="3317"/>
                    <a:pt x="50458" y="2173"/>
                    <a:pt x="52433" y="2173"/>
                  </a:cubicBezTo>
                  <a:cubicBezTo>
                    <a:pt x="54143" y="2173"/>
                    <a:pt x="55517" y="3031"/>
                    <a:pt x="55602" y="5508"/>
                  </a:cubicBezTo>
                  <a:cubicBezTo>
                    <a:pt x="55667" y="7392"/>
                    <a:pt x="53731" y="11697"/>
                    <a:pt x="56278" y="12751"/>
                  </a:cubicBezTo>
                  <a:cubicBezTo>
                    <a:pt x="53268" y="14139"/>
                    <a:pt x="55685" y="17972"/>
                    <a:pt x="55741" y="20172"/>
                  </a:cubicBezTo>
                  <a:cubicBezTo>
                    <a:pt x="55800" y="22465"/>
                    <a:pt x="54212" y="24135"/>
                    <a:pt x="51940" y="24234"/>
                  </a:cubicBezTo>
                  <a:cubicBezTo>
                    <a:pt x="51863" y="24237"/>
                    <a:pt x="51786" y="24239"/>
                    <a:pt x="51710" y="24239"/>
                  </a:cubicBezTo>
                  <a:cubicBezTo>
                    <a:pt x="49804" y="24239"/>
                    <a:pt x="48149" y="23185"/>
                    <a:pt x="46424" y="22500"/>
                  </a:cubicBezTo>
                  <a:cubicBezTo>
                    <a:pt x="46409" y="22494"/>
                    <a:pt x="46394" y="22491"/>
                    <a:pt x="46381" y="22491"/>
                  </a:cubicBezTo>
                  <a:cubicBezTo>
                    <a:pt x="46310" y="22491"/>
                    <a:pt x="46280" y="22579"/>
                    <a:pt x="46303" y="22645"/>
                  </a:cubicBezTo>
                  <a:cubicBezTo>
                    <a:pt x="46271" y="22680"/>
                    <a:pt x="46244" y="22723"/>
                    <a:pt x="46239" y="22783"/>
                  </a:cubicBezTo>
                  <a:cubicBezTo>
                    <a:pt x="46027" y="25115"/>
                    <a:pt x="44272" y="26843"/>
                    <a:pt x="41919" y="26968"/>
                  </a:cubicBezTo>
                  <a:cubicBezTo>
                    <a:pt x="41845" y="26972"/>
                    <a:pt x="41770" y="26974"/>
                    <a:pt x="41695" y="26974"/>
                  </a:cubicBezTo>
                  <a:cubicBezTo>
                    <a:pt x="41652" y="26975"/>
                    <a:pt x="41609" y="26975"/>
                    <a:pt x="41565" y="26975"/>
                  </a:cubicBezTo>
                  <a:cubicBezTo>
                    <a:pt x="39698" y="26975"/>
                    <a:pt x="37922" y="26194"/>
                    <a:pt x="36197" y="25559"/>
                  </a:cubicBezTo>
                  <a:cubicBezTo>
                    <a:pt x="34943" y="25096"/>
                    <a:pt x="33593" y="24670"/>
                    <a:pt x="32239" y="24670"/>
                  </a:cubicBezTo>
                  <a:cubicBezTo>
                    <a:pt x="31831" y="24670"/>
                    <a:pt x="31423" y="24709"/>
                    <a:pt x="31016" y="24797"/>
                  </a:cubicBezTo>
                  <a:cubicBezTo>
                    <a:pt x="29959" y="25026"/>
                    <a:pt x="28722" y="25652"/>
                    <a:pt x="28389" y="26753"/>
                  </a:cubicBezTo>
                  <a:cubicBezTo>
                    <a:pt x="28056" y="25652"/>
                    <a:pt x="26819" y="25026"/>
                    <a:pt x="25761" y="24797"/>
                  </a:cubicBezTo>
                  <a:cubicBezTo>
                    <a:pt x="25355" y="24709"/>
                    <a:pt x="24947" y="24670"/>
                    <a:pt x="24539" y="24670"/>
                  </a:cubicBezTo>
                  <a:cubicBezTo>
                    <a:pt x="23185" y="24670"/>
                    <a:pt x="21834" y="25096"/>
                    <a:pt x="20580" y="25559"/>
                  </a:cubicBezTo>
                  <a:cubicBezTo>
                    <a:pt x="18853" y="26195"/>
                    <a:pt x="17077" y="26977"/>
                    <a:pt x="15205" y="26977"/>
                  </a:cubicBezTo>
                  <a:cubicBezTo>
                    <a:pt x="15090" y="26977"/>
                    <a:pt x="14974" y="26974"/>
                    <a:pt x="14858" y="26968"/>
                  </a:cubicBezTo>
                  <a:cubicBezTo>
                    <a:pt x="12506" y="26843"/>
                    <a:pt x="10751" y="25115"/>
                    <a:pt x="10538" y="22783"/>
                  </a:cubicBezTo>
                  <a:cubicBezTo>
                    <a:pt x="10534" y="22723"/>
                    <a:pt x="10508" y="22680"/>
                    <a:pt x="10474" y="22645"/>
                  </a:cubicBezTo>
                  <a:cubicBezTo>
                    <a:pt x="10498" y="22579"/>
                    <a:pt x="10468" y="22491"/>
                    <a:pt x="10397" y="22491"/>
                  </a:cubicBezTo>
                  <a:cubicBezTo>
                    <a:pt x="10384" y="22491"/>
                    <a:pt x="10370" y="22494"/>
                    <a:pt x="10355" y="22500"/>
                  </a:cubicBezTo>
                  <a:cubicBezTo>
                    <a:pt x="8629" y="23186"/>
                    <a:pt x="6974" y="24239"/>
                    <a:pt x="5067" y="24239"/>
                  </a:cubicBezTo>
                  <a:cubicBezTo>
                    <a:pt x="4991" y="24239"/>
                    <a:pt x="4915" y="24237"/>
                    <a:pt x="4838" y="24234"/>
                  </a:cubicBezTo>
                  <a:cubicBezTo>
                    <a:pt x="2566" y="24135"/>
                    <a:pt x="977" y="22465"/>
                    <a:pt x="1038" y="20172"/>
                  </a:cubicBezTo>
                  <a:cubicBezTo>
                    <a:pt x="1094" y="17972"/>
                    <a:pt x="3510" y="14140"/>
                    <a:pt x="500" y="12752"/>
                  </a:cubicBezTo>
                  <a:cubicBezTo>
                    <a:pt x="3049" y="11697"/>
                    <a:pt x="1112" y="7392"/>
                    <a:pt x="1176" y="5508"/>
                  </a:cubicBezTo>
                  <a:cubicBezTo>
                    <a:pt x="1262" y="3032"/>
                    <a:pt x="2636" y="2174"/>
                    <a:pt x="4345" y="2174"/>
                  </a:cubicBezTo>
                  <a:cubicBezTo>
                    <a:pt x="6319" y="2174"/>
                    <a:pt x="8741" y="3318"/>
                    <a:pt x="10144" y="4438"/>
                  </a:cubicBezTo>
                  <a:cubicBezTo>
                    <a:pt x="10194" y="4477"/>
                    <a:pt x="10262" y="4497"/>
                    <a:pt x="10331" y="4497"/>
                  </a:cubicBezTo>
                  <a:cubicBezTo>
                    <a:pt x="10425" y="4497"/>
                    <a:pt x="10518" y="4459"/>
                    <a:pt x="10560" y="4382"/>
                  </a:cubicBezTo>
                  <a:cubicBezTo>
                    <a:pt x="10576" y="4347"/>
                    <a:pt x="10585" y="4305"/>
                    <a:pt x="10578" y="4257"/>
                  </a:cubicBezTo>
                  <a:cubicBezTo>
                    <a:pt x="10245" y="1572"/>
                    <a:pt x="13205" y="677"/>
                    <a:pt x="15392" y="677"/>
                  </a:cubicBezTo>
                  <a:cubicBezTo>
                    <a:pt x="15545" y="677"/>
                    <a:pt x="15694" y="682"/>
                    <a:pt x="15838" y="690"/>
                  </a:cubicBezTo>
                  <a:cubicBezTo>
                    <a:pt x="18073" y="819"/>
                    <a:pt x="19610" y="2080"/>
                    <a:pt x="21624" y="2818"/>
                  </a:cubicBezTo>
                  <a:cubicBezTo>
                    <a:pt x="22234" y="3041"/>
                    <a:pt x="22861" y="3146"/>
                    <a:pt x="23483" y="3146"/>
                  </a:cubicBezTo>
                  <a:cubicBezTo>
                    <a:pt x="25412" y="3146"/>
                    <a:pt x="27281" y="2133"/>
                    <a:pt x="28389" y="500"/>
                  </a:cubicBezTo>
                  <a:close/>
                  <a:moveTo>
                    <a:pt x="28294" y="0"/>
                  </a:moveTo>
                  <a:cubicBezTo>
                    <a:pt x="28226" y="0"/>
                    <a:pt x="28159" y="31"/>
                    <a:pt x="28114" y="106"/>
                  </a:cubicBezTo>
                  <a:cubicBezTo>
                    <a:pt x="27161" y="1701"/>
                    <a:pt x="25402" y="2696"/>
                    <a:pt x="23548" y="2696"/>
                  </a:cubicBezTo>
                  <a:cubicBezTo>
                    <a:pt x="23394" y="2696"/>
                    <a:pt x="23239" y="2689"/>
                    <a:pt x="23083" y="2675"/>
                  </a:cubicBezTo>
                  <a:cubicBezTo>
                    <a:pt x="20994" y="2490"/>
                    <a:pt x="19361" y="842"/>
                    <a:pt x="17327" y="378"/>
                  </a:cubicBezTo>
                  <a:cubicBezTo>
                    <a:pt x="16784" y="254"/>
                    <a:pt x="16143" y="185"/>
                    <a:pt x="15469" y="185"/>
                  </a:cubicBezTo>
                  <a:cubicBezTo>
                    <a:pt x="12994" y="185"/>
                    <a:pt x="10087" y="1122"/>
                    <a:pt x="10045" y="3728"/>
                  </a:cubicBezTo>
                  <a:cubicBezTo>
                    <a:pt x="8582" y="2668"/>
                    <a:pt x="6380" y="1518"/>
                    <a:pt x="4422" y="1518"/>
                  </a:cubicBezTo>
                  <a:cubicBezTo>
                    <a:pt x="3581" y="1518"/>
                    <a:pt x="2784" y="1730"/>
                    <a:pt x="2111" y="2253"/>
                  </a:cubicBezTo>
                  <a:cubicBezTo>
                    <a:pt x="1081" y="3051"/>
                    <a:pt x="698" y="4420"/>
                    <a:pt x="691" y="5673"/>
                  </a:cubicBezTo>
                  <a:cubicBezTo>
                    <a:pt x="681" y="7579"/>
                    <a:pt x="2594" y="11588"/>
                    <a:pt x="146" y="12534"/>
                  </a:cubicBezTo>
                  <a:cubicBezTo>
                    <a:pt x="1" y="12592"/>
                    <a:pt x="13" y="12781"/>
                    <a:pt x="118" y="12836"/>
                  </a:cubicBezTo>
                  <a:cubicBezTo>
                    <a:pt x="54" y="12940"/>
                    <a:pt x="63" y="13077"/>
                    <a:pt x="206" y="13139"/>
                  </a:cubicBezTo>
                  <a:cubicBezTo>
                    <a:pt x="2693" y="14224"/>
                    <a:pt x="1063" y="17373"/>
                    <a:pt x="679" y="19193"/>
                  </a:cubicBezTo>
                  <a:cubicBezTo>
                    <a:pt x="379" y="20614"/>
                    <a:pt x="569" y="22158"/>
                    <a:pt x="1520" y="23306"/>
                  </a:cubicBezTo>
                  <a:cubicBezTo>
                    <a:pt x="2424" y="24397"/>
                    <a:pt x="3624" y="24818"/>
                    <a:pt x="4892" y="24818"/>
                  </a:cubicBezTo>
                  <a:cubicBezTo>
                    <a:pt x="6719" y="24818"/>
                    <a:pt x="8685" y="23944"/>
                    <a:pt x="10107" y="22940"/>
                  </a:cubicBezTo>
                  <a:cubicBezTo>
                    <a:pt x="10352" y="25745"/>
                    <a:pt x="12666" y="27438"/>
                    <a:pt x="15300" y="27438"/>
                  </a:cubicBezTo>
                  <a:cubicBezTo>
                    <a:pt x="15610" y="27438"/>
                    <a:pt x="15925" y="27414"/>
                    <a:pt x="16242" y="27366"/>
                  </a:cubicBezTo>
                  <a:cubicBezTo>
                    <a:pt x="18214" y="27071"/>
                    <a:pt x="19998" y="26095"/>
                    <a:pt x="21889" y="25515"/>
                  </a:cubicBezTo>
                  <a:cubicBezTo>
                    <a:pt x="22749" y="25251"/>
                    <a:pt x="23653" y="25046"/>
                    <a:pt x="24556" y="25046"/>
                  </a:cubicBezTo>
                  <a:cubicBezTo>
                    <a:pt x="24926" y="25046"/>
                    <a:pt x="25295" y="25081"/>
                    <a:pt x="25662" y="25159"/>
                  </a:cubicBezTo>
                  <a:cubicBezTo>
                    <a:pt x="26859" y="25413"/>
                    <a:pt x="27541" y="26074"/>
                    <a:pt x="28301" y="26962"/>
                  </a:cubicBezTo>
                  <a:cubicBezTo>
                    <a:pt x="28315" y="26979"/>
                    <a:pt x="28333" y="26987"/>
                    <a:pt x="28350" y="26987"/>
                  </a:cubicBezTo>
                  <a:cubicBezTo>
                    <a:pt x="28364" y="26987"/>
                    <a:pt x="28377" y="26982"/>
                    <a:pt x="28389" y="26974"/>
                  </a:cubicBezTo>
                  <a:cubicBezTo>
                    <a:pt x="28401" y="26982"/>
                    <a:pt x="28414" y="26987"/>
                    <a:pt x="28428" y="26987"/>
                  </a:cubicBezTo>
                  <a:cubicBezTo>
                    <a:pt x="28445" y="26987"/>
                    <a:pt x="28463" y="26979"/>
                    <a:pt x="28477" y="26962"/>
                  </a:cubicBezTo>
                  <a:cubicBezTo>
                    <a:pt x="29239" y="26074"/>
                    <a:pt x="29922" y="25413"/>
                    <a:pt x="31116" y="25159"/>
                  </a:cubicBezTo>
                  <a:cubicBezTo>
                    <a:pt x="31482" y="25081"/>
                    <a:pt x="31852" y="25046"/>
                    <a:pt x="32221" y="25046"/>
                  </a:cubicBezTo>
                  <a:cubicBezTo>
                    <a:pt x="33125" y="25046"/>
                    <a:pt x="34028" y="25251"/>
                    <a:pt x="34889" y="25515"/>
                  </a:cubicBezTo>
                  <a:cubicBezTo>
                    <a:pt x="36780" y="26095"/>
                    <a:pt x="38565" y="27071"/>
                    <a:pt x="40536" y="27366"/>
                  </a:cubicBezTo>
                  <a:cubicBezTo>
                    <a:pt x="40852" y="27414"/>
                    <a:pt x="41168" y="27438"/>
                    <a:pt x="41478" y="27438"/>
                  </a:cubicBezTo>
                  <a:cubicBezTo>
                    <a:pt x="44113" y="27438"/>
                    <a:pt x="46425" y="25745"/>
                    <a:pt x="46671" y="22940"/>
                  </a:cubicBezTo>
                  <a:cubicBezTo>
                    <a:pt x="48092" y="23944"/>
                    <a:pt x="50059" y="24818"/>
                    <a:pt x="51886" y="24818"/>
                  </a:cubicBezTo>
                  <a:cubicBezTo>
                    <a:pt x="53153" y="24818"/>
                    <a:pt x="54354" y="24397"/>
                    <a:pt x="55258" y="23306"/>
                  </a:cubicBezTo>
                  <a:cubicBezTo>
                    <a:pt x="56209" y="22157"/>
                    <a:pt x="56399" y="20614"/>
                    <a:pt x="56098" y="19193"/>
                  </a:cubicBezTo>
                  <a:cubicBezTo>
                    <a:pt x="55715" y="17373"/>
                    <a:pt x="54085" y="14224"/>
                    <a:pt x="56574" y="13139"/>
                  </a:cubicBezTo>
                  <a:cubicBezTo>
                    <a:pt x="56717" y="13077"/>
                    <a:pt x="56723" y="12940"/>
                    <a:pt x="56659" y="12836"/>
                  </a:cubicBezTo>
                  <a:cubicBezTo>
                    <a:pt x="56765" y="12781"/>
                    <a:pt x="56777" y="12592"/>
                    <a:pt x="56632" y="12534"/>
                  </a:cubicBezTo>
                  <a:cubicBezTo>
                    <a:pt x="54184" y="11588"/>
                    <a:pt x="56098" y="7579"/>
                    <a:pt x="56087" y="5673"/>
                  </a:cubicBezTo>
                  <a:cubicBezTo>
                    <a:pt x="56082" y="4420"/>
                    <a:pt x="55697" y="3052"/>
                    <a:pt x="54667" y="2253"/>
                  </a:cubicBezTo>
                  <a:cubicBezTo>
                    <a:pt x="53993" y="1730"/>
                    <a:pt x="53197" y="1518"/>
                    <a:pt x="52357" y="1518"/>
                  </a:cubicBezTo>
                  <a:cubicBezTo>
                    <a:pt x="50399" y="1518"/>
                    <a:pt x="48199" y="2668"/>
                    <a:pt x="46736" y="3728"/>
                  </a:cubicBezTo>
                  <a:cubicBezTo>
                    <a:pt x="46692" y="1122"/>
                    <a:pt x="43784" y="185"/>
                    <a:pt x="41310" y="185"/>
                  </a:cubicBezTo>
                  <a:cubicBezTo>
                    <a:pt x="40637" y="185"/>
                    <a:pt x="39996" y="254"/>
                    <a:pt x="39454" y="378"/>
                  </a:cubicBezTo>
                  <a:cubicBezTo>
                    <a:pt x="37417" y="842"/>
                    <a:pt x="35784" y="2490"/>
                    <a:pt x="33694" y="2675"/>
                  </a:cubicBezTo>
                  <a:cubicBezTo>
                    <a:pt x="33539" y="2689"/>
                    <a:pt x="33384" y="2696"/>
                    <a:pt x="33230" y="2696"/>
                  </a:cubicBezTo>
                  <a:cubicBezTo>
                    <a:pt x="31377" y="2696"/>
                    <a:pt x="29616" y="1701"/>
                    <a:pt x="28664" y="106"/>
                  </a:cubicBezTo>
                  <a:cubicBezTo>
                    <a:pt x="28619" y="31"/>
                    <a:pt x="28552" y="0"/>
                    <a:pt x="28485" y="0"/>
                  </a:cubicBezTo>
                  <a:cubicBezTo>
                    <a:pt x="28453" y="0"/>
                    <a:pt x="28420" y="7"/>
                    <a:pt x="28389" y="20"/>
                  </a:cubicBezTo>
                  <a:cubicBezTo>
                    <a:pt x="28359" y="7"/>
                    <a:pt x="28326" y="0"/>
                    <a:pt x="28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5"/>
            <p:cNvSpPr/>
            <p:nvPr/>
          </p:nvSpPr>
          <p:spPr>
            <a:xfrm>
              <a:off x="6701650" y="2010055"/>
              <a:ext cx="1230483" cy="1197209"/>
            </a:xfrm>
            <a:custGeom>
              <a:avLst/>
              <a:gdLst/>
              <a:ahLst/>
              <a:cxnLst/>
              <a:rect l="l" t="t" r="r" b="b"/>
              <a:pathLst>
                <a:path w="10111" h="10209" extrusionOk="0">
                  <a:moveTo>
                    <a:pt x="8816" y="1"/>
                  </a:moveTo>
                  <a:cubicBezTo>
                    <a:pt x="8790" y="1"/>
                    <a:pt x="8761" y="9"/>
                    <a:pt x="8732" y="29"/>
                  </a:cubicBezTo>
                  <a:cubicBezTo>
                    <a:pt x="8704" y="48"/>
                    <a:pt x="8677" y="68"/>
                    <a:pt x="8649" y="91"/>
                  </a:cubicBezTo>
                  <a:cubicBezTo>
                    <a:pt x="6589" y="1592"/>
                    <a:pt x="7764" y="4238"/>
                    <a:pt x="8046" y="6284"/>
                  </a:cubicBezTo>
                  <a:cubicBezTo>
                    <a:pt x="8162" y="7108"/>
                    <a:pt x="8146" y="7985"/>
                    <a:pt x="7718" y="8732"/>
                  </a:cubicBezTo>
                  <a:cubicBezTo>
                    <a:pt x="7255" y="9538"/>
                    <a:pt x="6452" y="9787"/>
                    <a:pt x="5614" y="9787"/>
                  </a:cubicBezTo>
                  <a:cubicBezTo>
                    <a:pt x="5258" y="9787"/>
                    <a:pt x="4895" y="9742"/>
                    <a:pt x="4550" y="9676"/>
                  </a:cubicBezTo>
                  <a:cubicBezTo>
                    <a:pt x="2953" y="9368"/>
                    <a:pt x="1475" y="8660"/>
                    <a:pt x="156" y="7720"/>
                  </a:cubicBezTo>
                  <a:cubicBezTo>
                    <a:pt x="143" y="7711"/>
                    <a:pt x="130" y="7707"/>
                    <a:pt x="117" y="7707"/>
                  </a:cubicBezTo>
                  <a:cubicBezTo>
                    <a:pt x="55" y="7707"/>
                    <a:pt x="0" y="7798"/>
                    <a:pt x="57" y="7847"/>
                  </a:cubicBezTo>
                  <a:cubicBezTo>
                    <a:pt x="90" y="7873"/>
                    <a:pt x="120" y="7901"/>
                    <a:pt x="154" y="7925"/>
                  </a:cubicBezTo>
                  <a:cubicBezTo>
                    <a:pt x="1349" y="8897"/>
                    <a:pt x="3637" y="10208"/>
                    <a:pt x="5542" y="10208"/>
                  </a:cubicBezTo>
                  <a:cubicBezTo>
                    <a:pt x="6330" y="10208"/>
                    <a:pt x="7053" y="9984"/>
                    <a:pt x="7605" y="9417"/>
                  </a:cubicBezTo>
                  <a:cubicBezTo>
                    <a:pt x="10110" y="6847"/>
                    <a:pt x="5776" y="2463"/>
                    <a:pt x="8893" y="306"/>
                  </a:cubicBezTo>
                  <a:cubicBezTo>
                    <a:pt x="9034" y="209"/>
                    <a:pt x="8947" y="1"/>
                    <a:pt x="8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5"/>
            <p:cNvSpPr/>
            <p:nvPr/>
          </p:nvSpPr>
          <p:spPr>
            <a:xfrm>
              <a:off x="2461344" y="800415"/>
              <a:ext cx="5335340" cy="1222540"/>
            </a:xfrm>
            <a:custGeom>
              <a:avLst/>
              <a:gdLst/>
              <a:ahLst/>
              <a:cxnLst/>
              <a:rect l="l" t="t" r="r" b="b"/>
              <a:pathLst>
                <a:path w="43841" h="10425" extrusionOk="0">
                  <a:moveTo>
                    <a:pt x="3647" y="1"/>
                  </a:moveTo>
                  <a:cubicBezTo>
                    <a:pt x="2780" y="1"/>
                    <a:pt x="1922" y="215"/>
                    <a:pt x="1204" y="746"/>
                  </a:cubicBezTo>
                  <a:cubicBezTo>
                    <a:pt x="652" y="1157"/>
                    <a:pt x="343" y="1658"/>
                    <a:pt x="190" y="2212"/>
                  </a:cubicBezTo>
                  <a:cubicBezTo>
                    <a:pt x="1" y="2887"/>
                    <a:pt x="45" y="3639"/>
                    <a:pt x="156" y="4396"/>
                  </a:cubicBezTo>
                  <a:cubicBezTo>
                    <a:pt x="162" y="4444"/>
                    <a:pt x="170" y="4491"/>
                    <a:pt x="176" y="4539"/>
                  </a:cubicBezTo>
                  <a:cubicBezTo>
                    <a:pt x="184" y="4588"/>
                    <a:pt x="226" y="4611"/>
                    <a:pt x="269" y="4611"/>
                  </a:cubicBezTo>
                  <a:cubicBezTo>
                    <a:pt x="323" y="4611"/>
                    <a:pt x="380" y="4575"/>
                    <a:pt x="375" y="4512"/>
                  </a:cubicBezTo>
                  <a:cubicBezTo>
                    <a:pt x="271" y="3318"/>
                    <a:pt x="220" y="2046"/>
                    <a:pt x="1178" y="1173"/>
                  </a:cubicBezTo>
                  <a:cubicBezTo>
                    <a:pt x="1836" y="576"/>
                    <a:pt x="2782" y="328"/>
                    <a:pt x="3665" y="328"/>
                  </a:cubicBezTo>
                  <a:cubicBezTo>
                    <a:pt x="3765" y="328"/>
                    <a:pt x="3863" y="332"/>
                    <a:pt x="3961" y="338"/>
                  </a:cubicBezTo>
                  <a:cubicBezTo>
                    <a:pt x="5856" y="457"/>
                    <a:pt x="7558" y="1551"/>
                    <a:pt x="9331" y="2136"/>
                  </a:cubicBezTo>
                  <a:cubicBezTo>
                    <a:pt x="10347" y="2470"/>
                    <a:pt x="11453" y="2686"/>
                    <a:pt x="12534" y="2686"/>
                  </a:cubicBezTo>
                  <a:cubicBezTo>
                    <a:pt x="14243" y="2686"/>
                    <a:pt x="15890" y="2147"/>
                    <a:pt x="17018" y="686"/>
                  </a:cubicBezTo>
                  <a:cubicBezTo>
                    <a:pt x="18488" y="1908"/>
                    <a:pt x="20222" y="2412"/>
                    <a:pt x="22020" y="2412"/>
                  </a:cubicBezTo>
                  <a:cubicBezTo>
                    <a:pt x="23047" y="2412"/>
                    <a:pt x="24096" y="2248"/>
                    <a:pt x="25127" y="1958"/>
                  </a:cubicBezTo>
                  <a:cubicBezTo>
                    <a:pt x="26821" y="1483"/>
                    <a:pt x="28562" y="394"/>
                    <a:pt x="30355" y="394"/>
                  </a:cubicBezTo>
                  <a:cubicBezTo>
                    <a:pt x="30368" y="394"/>
                    <a:pt x="30381" y="394"/>
                    <a:pt x="30394" y="394"/>
                  </a:cubicBezTo>
                  <a:cubicBezTo>
                    <a:pt x="32736" y="418"/>
                    <a:pt x="33360" y="2355"/>
                    <a:pt x="33647" y="4285"/>
                  </a:cubicBezTo>
                  <a:cubicBezTo>
                    <a:pt x="33658" y="4367"/>
                    <a:pt x="33713" y="4402"/>
                    <a:pt x="33774" y="4402"/>
                  </a:cubicBezTo>
                  <a:cubicBezTo>
                    <a:pt x="33855" y="4402"/>
                    <a:pt x="33946" y="4339"/>
                    <a:pt x="33958" y="4241"/>
                  </a:cubicBezTo>
                  <a:cubicBezTo>
                    <a:pt x="35142" y="3315"/>
                    <a:pt x="36378" y="2512"/>
                    <a:pt x="37802" y="1997"/>
                  </a:cubicBezTo>
                  <a:cubicBezTo>
                    <a:pt x="38613" y="1704"/>
                    <a:pt x="39600" y="1390"/>
                    <a:pt x="40500" y="1390"/>
                  </a:cubicBezTo>
                  <a:cubicBezTo>
                    <a:pt x="41405" y="1390"/>
                    <a:pt x="42222" y="1708"/>
                    <a:pt x="42683" y="2688"/>
                  </a:cubicBezTo>
                  <a:cubicBezTo>
                    <a:pt x="43840" y="5154"/>
                    <a:pt x="41416" y="7993"/>
                    <a:pt x="43214" y="10355"/>
                  </a:cubicBezTo>
                  <a:cubicBezTo>
                    <a:pt x="43252" y="10404"/>
                    <a:pt x="43304" y="10425"/>
                    <a:pt x="43355" y="10425"/>
                  </a:cubicBezTo>
                  <a:cubicBezTo>
                    <a:pt x="43399" y="10425"/>
                    <a:pt x="43443" y="10409"/>
                    <a:pt x="43476" y="10383"/>
                  </a:cubicBezTo>
                  <a:cubicBezTo>
                    <a:pt x="43531" y="10339"/>
                    <a:pt x="43554" y="10265"/>
                    <a:pt x="43496" y="10192"/>
                  </a:cubicBezTo>
                  <a:cubicBezTo>
                    <a:pt x="42120" y="8370"/>
                    <a:pt x="43281" y="6243"/>
                    <a:pt x="43286" y="4227"/>
                  </a:cubicBezTo>
                  <a:cubicBezTo>
                    <a:pt x="43291" y="3110"/>
                    <a:pt x="42886" y="1845"/>
                    <a:pt x="41822" y="1305"/>
                  </a:cubicBezTo>
                  <a:cubicBezTo>
                    <a:pt x="41467" y="1124"/>
                    <a:pt x="41053" y="1053"/>
                    <a:pt x="40616" y="1053"/>
                  </a:cubicBezTo>
                  <a:cubicBezTo>
                    <a:pt x="39622" y="1053"/>
                    <a:pt x="38512" y="1421"/>
                    <a:pt x="37721" y="1704"/>
                  </a:cubicBezTo>
                  <a:cubicBezTo>
                    <a:pt x="37017" y="1955"/>
                    <a:pt x="36339" y="2275"/>
                    <a:pt x="35701" y="2662"/>
                  </a:cubicBezTo>
                  <a:cubicBezTo>
                    <a:pt x="35064" y="3050"/>
                    <a:pt x="34468" y="3507"/>
                    <a:pt x="33937" y="4031"/>
                  </a:cubicBezTo>
                  <a:cubicBezTo>
                    <a:pt x="33760" y="2821"/>
                    <a:pt x="33457" y="1475"/>
                    <a:pt x="32434" y="700"/>
                  </a:cubicBezTo>
                  <a:cubicBezTo>
                    <a:pt x="31845" y="252"/>
                    <a:pt x="31149" y="84"/>
                    <a:pt x="30439" y="84"/>
                  </a:cubicBezTo>
                  <a:cubicBezTo>
                    <a:pt x="29856" y="84"/>
                    <a:pt x="29265" y="197"/>
                    <a:pt x="28716" y="362"/>
                  </a:cubicBezTo>
                  <a:cubicBezTo>
                    <a:pt x="26720" y="963"/>
                    <a:pt x="24909" y="1891"/>
                    <a:pt x="22797" y="2088"/>
                  </a:cubicBezTo>
                  <a:cubicBezTo>
                    <a:pt x="22525" y="2113"/>
                    <a:pt x="22256" y="2126"/>
                    <a:pt x="21990" y="2126"/>
                  </a:cubicBezTo>
                  <a:cubicBezTo>
                    <a:pt x="20134" y="2126"/>
                    <a:pt x="18436" y="1511"/>
                    <a:pt x="16930" y="360"/>
                  </a:cubicBezTo>
                  <a:cubicBezTo>
                    <a:pt x="16914" y="348"/>
                    <a:pt x="16898" y="343"/>
                    <a:pt x="16882" y="343"/>
                  </a:cubicBezTo>
                  <a:cubicBezTo>
                    <a:pt x="16808" y="343"/>
                    <a:pt x="16744" y="452"/>
                    <a:pt x="16809" y="513"/>
                  </a:cubicBezTo>
                  <a:cubicBezTo>
                    <a:pt x="16815" y="517"/>
                    <a:pt x="16821" y="519"/>
                    <a:pt x="16825" y="524"/>
                  </a:cubicBezTo>
                  <a:cubicBezTo>
                    <a:pt x="15657" y="1812"/>
                    <a:pt x="14090" y="2348"/>
                    <a:pt x="12451" y="2348"/>
                  </a:cubicBezTo>
                  <a:cubicBezTo>
                    <a:pt x="11895" y="2348"/>
                    <a:pt x="11331" y="2286"/>
                    <a:pt x="10771" y="2171"/>
                  </a:cubicBezTo>
                  <a:cubicBezTo>
                    <a:pt x="8747" y="1754"/>
                    <a:pt x="6976" y="609"/>
                    <a:pt x="4970" y="155"/>
                  </a:cubicBezTo>
                  <a:cubicBezTo>
                    <a:pt x="4538" y="57"/>
                    <a:pt x="4091" y="1"/>
                    <a:pt x="3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5"/>
            <p:cNvSpPr/>
            <p:nvPr/>
          </p:nvSpPr>
          <p:spPr>
            <a:xfrm>
              <a:off x="4535434" y="2942703"/>
              <a:ext cx="2185687" cy="690838"/>
            </a:xfrm>
            <a:custGeom>
              <a:avLst/>
              <a:gdLst/>
              <a:ahLst/>
              <a:cxnLst/>
              <a:rect l="l" t="t" r="r" b="b"/>
              <a:pathLst>
                <a:path w="17960" h="5891" extrusionOk="0">
                  <a:moveTo>
                    <a:pt x="17779" y="1"/>
                  </a:moveTo>
                  <a:cubicBezTo>
                    <a:pt x="17716" y="1"/>
                    <a:pt x="17656" y="35"/>
                    <a:pt x="17636" y="115"/>
                  </a:cubicBezTo>
                  <a:cubicBezTo>
                    <a:pt x="17153" y="1979"/>
                    <a:pt x="16677" y="4129"/>
                    <a:pt x="14832" y="5135"/>
                  </a:cubicBezTo>
                  <a:cubicBezTo>
                    <a:pt x="14365" y="5390"/>
                    <a:pt x="13916" y="5495"/>
                    <a:pt x="13480" y="5495"/>
                  </a:cubicBezTo>
                  <a:cubicBezTo>
                    <a:pt x="11986" y="5495"/>
                    <a:pt x="10644" y="4271"/>
                    <a:pt x="9238" y="3688"/>
                  </a:cubicBezTo>
                  <a:cubicBezTo>
                    <a:pt x="7824" y="3103"/>
                    <a:pt x="6286" y="2798"/>
                    <a:pt x="4753" y="2798"/>
                  </a:cubicBezTo>
                  <a:cubicBezTo>
                    <a:pt x="3133" y="2798"/>
                    <a:pt x="1517" y="3139"/>
                    <a:pt x="56" y="3849"/>
                  </a:cubicBezTo>
                  <a:cubicBezTo>
                    <a:pt x="0" y="3875"/>
                    <a:pt x="5" y="3944"/>
                    <a:pt x="37" y="3984"/>
                  </a:cubicBezTo>
                  <a:cubicBezTo>
                    <a:pt x="51" y="4001"/>
                    <a:pt x="71" y="4014"/>
                    <a:pt x="95" y="4014"/>
                  </a:cubicBezTo>
                  <a:cubicBezTo>
                    <a:pt x="104" y="4014"/>
                    <a:pt x="113" y="4012"/>
                    <a:pt x="122" y="4008"/>
                  </a:cubicBezTo>
                  <a:cubicBezTo>
                    <a:pt x="1626" y="3468"/>
                    <a:pt x="3182" y="3148"/>
                    <a:pt x="4758" y="3148"/>
                  </a:cubicBezTo>
                  <a:cubicBezTo>
                    <a:pt x="5377" y="3148"/>
                    <a:pt x="5999" y="3197"/>
                    <a:pt x="6622" y="3302"/>
                  </a:cubicBezTo>
                  <a:cubicBezTo>
                    <a:pt x="7707" y="3485"/>
                    <a:pt x="8772" y="3817"/>
                    <a:pt x="9760" y="4306"/>
                  </a:cubicBezTo>
                  <a:cubicBezTo>
                    <a:pt x="10520" y="4680"/>
                    <a:pt x="11200" y="5207"/>
                    <a:pt x="11977" y="5546"/>
                  </a:cubicBezTo>
                  <a:cubicBezTo>
                    <a:pt x="12519" y="5786"/>
                    <a:pt x="13022" y="5890"/>
                    <a:pt x="13485" y="5890"/>
                  </a:cubicBezTo>
                  <a:cubicBezTo>
                    <a:pt x="13523" y="5890"/>
                    <a:pt x="13560" y="5890"/>
                    <a:pt x="13597" y="5888"/>
                  </a:cubicBezTo>
                  <a:cubicBezTo>
                    <a:pt x="16111" y="5787"/>
                    <a:pt x="17453" y="2499"/>
                    <a:pt x="17945" y="201"/>
                  </a:cubicBezTo>
                  <a:cubicBezTo>
                    <a:pt x="17959" y="134"/>
                    <a:pt x="17936" y="79"/>
                    <a:pt x="17896" y="44"/>
                  </a:cubicBezTo>
                  <a:cubicBezTo>
                    <a:pt x="17864" y="16"/>
                    <a:pt x="17821" y="1"/>
                    <a:pt x="17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5"/>
            <p:cNvSpPr/>
            <p:nvPr/>
          </p:nvSpPr>
          <p:spPr>
            <a:xfrm>
              <a:off x="2409744" y="2958183"/>
              <a:ext cx="2160739" cy="571457"/>
            </a:xfrm>
            <a:custGeom>
              <a:avLst/>
              <a:gdLst/>
              <a:ahLst/>
              <a:cxnLst/>
              <a:rect l="l" t="t" r="r" b="b"/>
              <a:pathLst>
                <a:path w="17755" h="4873" extrusionOk="0">
                  <a:moveTo>
                    <a:pt x="138" y="1"/>
                  </a:moveTo>
                  <a:cubicBezTo>
                    <a:pt x="70" y="1"/>
                    <a:pt x="1" y="57"/>
                    <a:pt x="23" y="143"/>
                  </a:cubicBezTo>
                  <a:cubicBezTo>
                    <a:pt x="35" y="189"/>
                    <a:pt x="47" y="235"/>
                    <a:pt x="61" y="281"/>
                  </a:cubicBezTo>
                  <a:cubicBezTo>
                    <a:pt x="738" y="2777"/>
                    <a:pt x="2546" y="4873"/>
                    <a:pt x="5195" y="4873"/>
                  </a:cubicBezTo>
                  <a:cubicBezTo>
                    <a:pt x="5394" y="4873"/>
                    <a:pt x="5598" y="4861"/>
                    <a:pt x="5807" y="4836"/>
                  </a:cubicBezTo>
                  <a:cubicBezTo>
                    <a:pt x="8242" y="4550"/>
                    <a:pt x="11272" y="2995"/>
                    <a:pt x="13982" y="2995"/>
                  </a:cubicBezTo>
                  <a:cubicBezTo>
                    <a:pt x="15222" y="2995"/>
                    <a:pt x="16394" y="3320"/>
                    <a:pt x="17412" y="4241"/>
                  </a:cubicBezTo>
                  <a:cubicBezTo>
                    <a:pt x="17445" y="4271"/>
                    <a:pt x="17481" y="4284"/>
                    <a:pt x="17517" y="4284"/>
                  </a:cubicBezTo>
                  <a:cubicBezTo>
                    <a:pt x="17643" y="4284"/>
                    <a:pt x="17754" y="4125"/>
                    <a:pt x="17636" y="4017"/>
                  </a:cubicBezTo>
                  <a:cubicBezTo>
                    <a:pt x="17585" y="3969"/>
                    <a:pt x="17531" y="3925"/>
                    <a:pt x="17479" y="3881"/>
                  </a:cubicBezTo>
                  <a:cubicBezTo>
                    <a:pt x="16471" y="3037"/>
                    <a:pt x="15218" y="2749"/>
                    <a:pt x="13919" y="2749"/>
                  </a:cubicBezTo>
                  <a:cubicBezTo>
                    <a:pt x="12525" y="2749"/>
                    <a:pt x="11079" y="3081"/>
                    <a:pt x="9829" y="3412"/>
                  </a:cubicBezTo>
                  <a:cubicBezTo>
                    <a:pt x="8316" y="3814"/>
                    <a:pt x="6715" y="4542"/>
                    <a:pt x="5118" y="4542"/>
                  </a:cubicBezTo>
                  <a:cubicBezTo>
                    <a:pt x="4682" y="4542"/>
                    <a:pt x="4248" y="4488"/>
                    <a:pt x="3815" y="4359"/>
                  </a:cubicBezTo>
                  <a:cubicBezTo>
                    <a:pt x="1914" y="3793"/>
                    <a:pt x="767" y="1872"/>
                    <a:pt x="244" y="83"/>
                  </a:cubicBezTo>
                  <a:cubicBezTo>
                    <a:pt x="228" y="25"/>
                    <a:pt x="183"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5"/>
            <p:cNvSpPr/>
            <p:nvPr/>
          </p:nvSpPr>
          <p:spPr>
            <a:xfrm>
              <a:off x="1201531" y="963303"/>
              <a:ext cx="1266262" cy="2291339"/>
            </a:xfrm>
            <a:custGeom>
              <a:avLst/>
              <a:gdLst/>
              <a:ahLst/>
              <a:cxnLst/>
              <a:rect l="l" t="t" r="r" b="b"/>
              <a:pathLst>
                <a:path w="10405" h="19539" extrusionOk="0">
                  <a:moveTo>
                    <a:pt x="4298" y="0"/>
                  </a:moveTo>
                  <a:cubicBezTo>
                    <a:pt x="3696" y="0"/>
                    <a:pt x="3129" y="165"/>
                    <a:pt x="2635" y="568"/>
                  </a:cubicBezTo>
                  <a:cubicBezTo>
                    <a:pt x="0" y="2721"/>
                    <a:pt x="4742" y="7059"/>
                    <a:pt x="1750" y="9296"/>
                  </a:cubicBezTo>
                  <a:cubicBezTo>
                    <a:pt x="1736" y="9292"/>
                    <a:pt x="1721" y="9290"/>
                    <a:pt x="1707" y="9290"/>
                  </a:cubicBezTo>
                  <a:cubicBezTo>
                    <a:pt x="1620" y="9290"/>
                    <a:pt x="1540" y="9367"/>
                    <a:pt x="1544" y="9449"/>
                  </a:cubicBezTo>
                  <a:cubicBezTo>
                    <a:pt x="1490" y="9507"/>
                    <a:pt x="1536" y="9598"/>
                    <a:pt x="1609" y="9598"/>
                  </a:cubicBezTo>
                  <a:cubicBezTo>
                    <a:pt x="1619" y="9598"/>
                    <a:pt x="1630" y="9596"/>
                    <a:pt x="1641" y="9592"/>
                  </a:cubicBezTo>
                  <a:lnTo>
                    <a:pt x="1641" y="9592"/>
                  </a:lnTo>
                  <a:cubicBezTo>
                    <a:pt x="4371" y="12040"/>
                    <a:pt x="46" y="16087"/>
                    <a:pt x="2542" y="18678"/>
                  </a:cubicBezTo>
                  <a:cubicBezTo>
                    <a:pt x="3136" y="19295"/>
                    <a:pt x="3915" y="19538"/>
                    <a:pt x="4755" y="19538"/>
                  </a:cubicBezTo>
                  <a:cubicBezTo>
                    <a:pt x="6593" y="19538"/>
                    <a:pt x="8724" y="18374"/>
                    <a:pt x="9856" y="17408"/>
                  </a:cubicBezTo>
                  <a:cubicBezTo>
                    <a:pt x="9882" y="17384"/>
                    <a:pt x="9884" y="17352"/>
                    <a:pt x="9872" y="17324"/>
                  </a:cubicBezTo>
                  <a:cubicBezTo>
                    <a:pt x="9859" y="17293"/>
                    <a:pt x="9829" y="17268"/>
                    <a:pt x="9798" y="17268"/>
                  </a:cubicBezTo>
                  <a:cubicBezTo>
                    <a:pt x="9785" y="17268"/>
                    <a:pt x="9772" y="17272"/>
                    <a:pt x="9760" y="17281"/>
                  </a:cubicBezTo>
                  <a:cubicBezTo>
                    <a:pt x="8522" y="18119"/>
                    <a:pt x="7172" y="18809"/>
                    <a:pt x="5687" y="19072"/>
                  </a:cubicBezTo>
                  <a:cubicBezTo>
                    <a:pt x="5366" y="19129"/>
                    <a:pt x="5023" y="19169"/>
                    <a:pt x="4681" y="19169"/>
                  </a:cubicBezTo>
                  <a:cubicBezTo>
                    <a:pt x="3970" y="19169"/>
                    <a:pt x="3262" y="18998"/>
                    <a:pt x="2756" y="18463"/>
                  </a:cubicBezTo>
                  <a:cubicBezTo>
                    <a:pt x="2071" y="17740"/>
                    <a:pt x="2006" y="16650"/>
                    <a:pt x="2126" y="15720"/>
                  </a:cubicBezTo>
                  <a:cubicBezTo>
                    <a:pt x="2394" y="13674"/>
                    <a:pt x="3740" y="11125"/>
                    <a:pt x="1925" y="9433"/>
                  </a:cubicBezTo>
                  <a:cubicBezTo>
                    <a:pt x="3766" y="8244"/>
                    <a:pt x="2916" y="5665"/>
                    <a:pt x="2480" y="3917"/>
                  </a:cubicBezTo>
                  <a:cubicBezTo>
                    <a:pt x="2214" y="2850"/>
                    <a:pt x="1914" y="1355"/>
                    <a:pt x="3078" y="673"/>
                  </a:cubicBezTo>
                  <a:cubicBezTo>
                    <a:pt x="3426" y="469"/>
                    <a:pt x="3823" y="390"/>
                    <a:pt x="4229" y="390"/>
                  </a:cubicBezTo>
                  <a:cubicBezTo>
                    <a:pt x="4771" y="390"/>
                    <a:pt x="5328" y="532"/>
                    <a:pt x="5804" y="710"/>
                  </a:cubicBezTo>
                  <a:cubicBezTo>
                    <a:pt x="7359" y="1289"/>
                    <a:pt x="8757" y="2347"/>
                    <a:pt x="10208" y="3144"/>
                  </a:cubicBezTo>
                  <a:cubicBezTo>
                    <a:pt x="10231" y="3157"/>
                    <a:pt x="10253" y="3162"/>
                    <a:pt x="10274" y="3162"/>
                  </a:cubicBezTo>
                  <a:cubicBezTo>
                    <a:pt x="10348" y="3162"/>
                    <a:pt x="10404" y="3093"/>
                    <a:pt x="10404" y="3021"/>
                  </a:cubicBezTo>
                  <a:cubicBezTo>
                    <a:pt x="10404" y="2982"/>
                    <a:pt x="10385" y="2940"/>
                    <a:pt x="10341" y="2912"/>
                  </a:cubicBezTo>
                  <a:cubicBezTo>
                    <a:pt x="8950" y="2015"/>
                    <a:pt x="6406" y="0"/>
                    <a:pt x="4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15"/>
          <p:cNvSpPr txBox="1">
            <a:spLocks noGrp="1"/>
          </p:cNvSpPr>
          <p:nvPr>
            <p:ph type="ctrTitle"/>
          </p:nvPr>
        </p:nvSpPr>
        <p:spPr>
          <a:xfrm>
            <a:off x="1693361" y="1424615"/>
            <a:ext cx="5844300" cy="1887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Diary </a:t>
            </a:r>
            <a:br>
              <a:rPr lang="en-US" dirty="0"/>
            </a:br>
            <a:r>
              <a:rPr lang="en-US" dirty="0"/>
              <a:t>of a </a:t>
            </a:r>
            <a:br>
              <a:rPr lang="en-US" dirty="0"/>
            </a:br>
            <a:r>
              <a:rPr lang="en-US" dirty="0"/>
              <a:t>Wimpy Kid</a:t>
            </a:r>
            <a:endParaRPr dirty="0"/>
          </a:p>
        </p:txBody>
      </p:sp>
      <p:sp>
        <p:nvSpPr>
          <p:cNvPr id="242" name="Google Shape;242;p15"/>
          <p:cNvSpPr txBox="1">
            <a:spLocks noGrp="1"/>
          </p:cNvSpPr>
          <p:nvPr>
            <p:ph type="subTitle" idx="1"/>
          </p:nvPr>
        </p:nvSpPr>
        <p:spPr>
          <a:xfrm>
            <a:off x="3327311" y="3839500"/>
            <a:ext cx="2489400" cy="67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By Tia Nazha </a:t>
            </a:r>
          </a:p>
          <a:p>
            <a:pPr marL="0" lvl="0" indent="0" algn="ctr" rtl="0">
              <a:spcBef>
                <a:spcPts val="0"/>
              </a:spcBef>
              <a:spcAft>
                <a:spcPts val="0"/>
              </a:spcAft>
              <a:buNone/>
            </a:pPr>
            <a:r>
              <a:rPr lang="en-US" b="1" dirty="0"/>
              <a:t>Grade Six D</a:t>
            </a:r>
            <a:endParaRPr b="1" dirty="0"/>
          </a:p>
        </p:txBody>
      </p:sp>
    </p:spTree>
    <p:extLst>
      <p:ext uri="{BB962C8B-B14F-4D97-AF65-F5344CB8AC3E}">
        <p14:creationId xmlns:p14="http://schemas.microsoft.com/office/powerpoint/2010/main" val="23727665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6"/>
          <p:cNvSpPr txBox="1">
            <a:spLocks noGrp="1"/>
          </p:cNvSpPr>
          <p:nvPr>
            <p:ph type="title"/>
          </p:nvPr>
        </p:nvSpPr>
        <p:spPr>
          <a:xfrm>
            <a:off x="713275" y="67347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The Diary of a Wimpy Kid</a:t>
            </a:r>
            <a:endParaRPr dirty="0"/>
          </a:p>
        </p:txBody>
      </p:sp>
      <p:sp>
        <p:nvSpPr>
          <p:cNvPr id="248" name="Google Shape;248;p16"/>
          <p:cNvSpPr txBox="1">
            <a:spLocks noGrp="1"/>
          </p:cNvSpPr>
          <p:nvPr>
            <p:ph type="body" idx="1"/>
          </p:nvPr>
        </p:nvSpPr>
        <p:spPr>
          <a:xfrm>
            <a:off x="713225" y="1703200"/>
            <a:ext cx="7717500" cy="2904300"/>
          </a:xfrm>
          <a:prstGeom prst="rect">
            <a:avLst/>
          </a:prstGeom>
        </p:spPr>
        <p:txBody>
          <a:bodyPr spcFirstLastPara="1" wrap="square" lIns="91425" tIns="91425" rIns="91425" bIns="91425" anchor="t" anchorCtr="0">
            <a:noAutofit/>
          </a:bodyPr>
          <a:lstStyle/>
          <a:p>
            <a:pPr marL="336550" lvl="0" indent="-171450">
              <a:lnSpc>
                <a:spcPct val="150000"/>
              </a:lnSpc>
              <a:buClr>
                <a:schemeClr val="dk1"/>
              </a:buClr>
              <a:buSzPts val="1000"/>
              <a:buFont typeface="Century Gothic" panose="020B0502020202020204" pitchFamily="34" charset="0"/>
              <a:buChar char="♥"/>
            </a:pPr>
            <a:r>
              <a:rPr lang="en-US" sz="1600" b="1" dirty="0"/>
              <a:t>Diary of a Wimpy Kid is an American children's book series and media franchise created by author and cartoonist Jeff Kinney.</a:t>
            </a:r>
          </a:p>
          <a:p>
            <a:pPr marL="165100" lvl="0" indent="0">
              <a:lnSpc>
                <a:spcPct val="150000"/>
              </a:lnSpc>
              <a:buClr>
                <a:schemeClr val="dk1"/>
              </a:buClr>
              <a:buSzPts val="1000"/>
              <a:buNone/>
            </a:pPr>
            <a:endParaRPr lang="en-US" sz="1400" b="1" dirty="0"/>
          </a:p>
          <a:p>
            <a:pPr marL="336550" lvl="0" indent="-171450">
              <a:lnSpc>
                <a:spcPct val="150000"/>
              </a:lnSpc>
              <a:buClr>
                <a:schemeClr val="dk1"/>
              </a:buClr>
              <a:buSzPts val="1000"/>
              <a:buFont typeface="Century Gothic" panose="020B0502020202020204" pitchFamily="34" charset="0"/>
              <a:buChar char="♥"/>
            </a:pPr>
            <a:r>
              <a:rPr lang="en-US" sz="1600" b="1" dirty="0"/>
              <a:t>The series follow Greg Heffley, a middle-schooler who illustrates his daily life in a diary (although he constantly tells the audience that it is a journal).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8">
                                            <p:txEl>
                                              <p:pRg st="0" end="0"/>
                                            </p:txEl>
                                          </p:spTgt>
                                        </p:tgtEl>
                                        <p:attrNameLst>
                                          <p:attrName>style.visibility</p:attrName>
                                        </p:attrNameLst>
                                      </p:cBhvr>
                                      <p:to>
                                        <p:strVal val="visible"/>
                                      </p:to>
                                    </p:set>
                                    <p:animEffect transition="in" filter="fade">
                                      <p:cBhvr>
                                        <p:cTn id="7" dur="1000"/>
                                        <p:tgtEl>
                                          <p:spTgt spid="248">
                                            <p:txEl>
                                              <p:pRg st="0" end="0"/>
                                            </p:txEl>
                                          </p:spTgt>
                                        </p:tgtEl>
                                      </p:cBhvr>
                                    </p:animEffect>
                                    <p:anim calcmode="lin" valueType="num">
                                      <p:cBhvr>
                                        <p:cTn id="8" dur="1000" fill="hold"/>
                                        <p:tgtEl>
                                          <p:spTgt spid="24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8">
                                            <p:txEl>
                                              <p:pRg st="2" end="2"/>
                                            </p:txEl>
                                          </p:spTgt>
                                        </p:tgtEl>
                                        <p:attrNameLst>
                                          <p:attrName>style.visibility</p:attrName>
                                        </p:attrNameLst>
                                      </p:cBhvr>
                                      <p:to>
                                        <p:strVal val="visible"/>
                                      </p:to>
                                    </p:set>
                                    <p:animEffect transition="in" filter="fade">
                                      <p:cBhvr>
                                        <p:cTn id="14" dur="1000"/>
                                        <p:tgtEl>
                                          <p:spTgt spid="248">
                                            <p:txEl>
                                              <p:pRg st="2" end="2"/>
                                            </p:txEl>
                                          </p:spTgt>
                                        </p:tgtEl>
                                      </p:cBhvr>
                                    </p:animEffect>
                                    <p:anim calcmode="lin" valueType="num">
                                      <p:cBhvr>
                                        <p:cTn id="15" dur="1000" fill="hold"/>
                                        <p:tgtEl>
                                          <p:spTgt spid="24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4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0B48-FFA4-4A6B-A045-4759F7730086}"/>
              </a:ext>
            </a:extLst>
          </p:cNvPr>
          <p:cNvSpPr>
            <a:spLocks noGrp="1"/>
          </p:cNvSpPr>
          <p:nvPr>
            <p:ph type="title"/>
          </p:nvPr>
        </p:nvSpPr>
        <p:spPr/>
        <p:txBody>
          <a:bodyPr/>
          <a:lstStyle/>
          <a:p>
            <a:r>
              <a:rPr lang="en-US" dirty="0"/>
              <a:t>Jeff Kinney</a:t>
            </a:r>
          </a:p>
        </p:txBody>
      </p:sp>
      <p:sp>
        <p:nvSpPr>
          <p:cNvPr id="3" name="Text Placeholder 2">
            <a:extLst>
              <a:ext uri="{FF2B5EF4-FFF2-40B4-BE49-F238E27FC236}">
                <a16:creationId xmlns:a16="http://schemas.microsoft.com/office/drawing/2014/main" id="{F528CE65-998B-4578-A75B-3F204AB316D6}"/>
              </a:ext>
            </a:extLst>
          </p:cNvPr>
          <p:cNvSpPr>
            <a:spLocks noGrp="1"/>
          </p:cNvSpPr>
          <p:nvPr>
            <p:ph type="body" idx="1"/>
          </p:nvPr>
        </p:nvSpPr>
        <p:spPr>
          <a:xfrm>
            <a:off x="713225" y="1703200"/>
            <a:ext cx="6863817" cy="2904300"/>
          </a:xfrm>
        </p:spPr>
        <p:txBody>
          <a:bodyPr/>
          <a:lstStyle/>
          <a:p>
            <a:pPr>
              <a:lnSpc>
                <a:spcPct val="200000"/>
              </a:lnSpc>
            </a:pPr>
            <a:r>
              <a:rPr lang="en-US" sz="1600" b="1" dirty="0"/>
              <a:t>Jeffrey Patrick Kinney is an American author and cartoonist. He was born on 19</a:t>
            </a:r>
            <a:r>
              <a:rPr lang="en-US" sz="1600" b="1" baseline="30000" dirty="0"/>
              <a:t>th</a:t>
            </a:r>
            <a:r>
              <a:rPr lang="en-US" sz="1600" b="1" dirty="0"/>
              <a:t> of February, 1971. Jeff was born in Fort Washington, Maryland, United States. His parents are Bruce and Madeline Kinney. He has two kids, Will Kinney and Grant Kinney. Jeff Kinney is the writer of the amazing, exciting series </a:t>
            </a:r>
            <a:r>
              <a:rPr lang="en-US" sz="1600" b="1" dirty="0">
                <a:effectLst>
                  <a:outerShdw blurRad="38100" dist="38100" dir="2700000" algn="tl">
                    <a:srgbClr val="000000">
                      <a:alpha val="43137"/>
                    </a:srgbClr>
                  </a:outerShdw>
                </a:effectLst>
              </a:rPr>
              <a:t>The Diary of a Wimpy Kid.</a:t>
            </a:r>
          </a:p>
          <a:p>
            <a:pPr marL="152400" indent="0">
              <a:buNone/>
            </a:pPr>
            <a:endParaRPr lang="en-US" sz="1400" b="1" dirty="0"/>
          </a:p>
        </p:txBody>
      </p:sp>
      <p:pic>
        <p:nvPicPr>
          <p:cNvPr id="1028" name="Picture 4" descr="Don't Call Him Wimpy! Jeff Kinney Repaired His Own Vehicle on His Book Tour  - The New York Times">
            <a:extLst>
              <a:ext uri="{FF2B5EF4-FFF2-40B4-BE49-F238E27FC236}">
                <a16:creationId xmlns:a16="http://schemas.microsoft.com/office/drawing/2014/main" id="{76C3F69A-F968-4095-B221-1E17C6320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7042" y="2382585"/>
            <a:ext cx="1402580" cy="20874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eff Kinney remembers Christmas as a riot of overindulgence">
            <a:extLst>
              <a:ext uri="{FF2B5EF4-FFF2-40B4-BE49-F238E27FC236}">
                <a16:creationId xmlns:a16="http://schemas.microsoft.com/office/drawing/2014/main" id="{7685D43B-7BC6-4182-80AE-19FDCE69A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25" y="276406"/>
            <a:ext cx="2190750" cy="136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150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3240-E3C5-44CC-A998-4B16B4D22BA0}"/>
              </a:ext>
            </a:extLst>
          </p:cNvPr>
          <p:cNvSpPr>
            <a:spLocks noGrp="1"/>
          </p:cNvSpPr>
          <p:nvPr>
            <p:ph type="title"/>
          </p:nvPr>
        </p:nvSpPr>
        <p:spPr/>
        <p:txBody>
          <a:bodyPr/>
          <a:lstStyle/>
          <a:p>
            <a:r>
              <a:rPr lang="en-US" dirty="0"/>
              <a:t>From Jeff Kinney's illustrations:</a:t>
            </a:r>
          </a:p>
        </p:txBody>
      </p:sp>
      <p:pic>
        <p:nvPicPr>
          <p:cNvPr id="11272" name="Picture 8" descr="Interview with Jeff Kinney, author of Diary of a Wimpy Kid">
            <a:extLst>
              <a:ext uri="{FF2B5EF4-FFF2-40B4-BE49-F238E27FC236}">
                <a16:creationId xmlns:a16="http://schemas.microsoft.com/office/drawing/2014/main" id="{E1E87EAD-51E8-453B-B6C0-CA757A1B1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9609" y="1286905"/>
            <a:ext cx="5264075" cy="318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3468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circle(in)">
                                      <p:cBhvr>
                                        <p:cTn id="7" dur="20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A4BDC-15E1-45A4-B203-46138C9B1EFC}"/>
              </a:ext>
            </a:extLst>
          </p:cNvPr>
          <p:cNvSpPr>
            <a:spLocks noGrp="1"/>
          </p:cNvSpPr>
          <p:nvPr>
            <p:ph type="title"/>
          </p:nvPr>
        </p:nvSpPr>
        <p:spPr/>
        <p:txBody>
          <a:bodyPr/>
          <a:lstStyle/>
          <a:p>
            <a:r>
              <a:rPr lang="en-US" dirty="0"/>
              <a:t>Meet the characters:</a:t>
            </a:r>
          </a:p>
        </p:txBody>
      </p:sp>
      <p:sp>
        <p:nvSpPr>
          <p:cNvPr id="3" name="Text Placeholder 2">
            <a:extLst>
              <a:ext uri="{FF2B5EF4-FFF2-40B4-BE49-F238E27FC236}">
                <a16:creationId xmlns:a16="http://schemas.microsoft.com/office/drawing/2014/main" id="{EDDD19B6-48F9-49A6-B765-02B9C6706FEC}"/>
              </a:ext>
            </a:extLst>
          </p:cNvPr>
          <p:cNvSpPr>
            <a:spLocks noGrp="1"/>
          </p:cNvSpPr>
          <p:nvPr>
            <p:ph type="body" idx="1"/>
          </p:nvPr>
        </p:nvSpPr>
        <p:spPr/>
        <p:txBody>
          <a:bodyPr/>
          <a:lstStyle/>
          <a:p>
            <a:r>
              <a:rPr lang="en-US" sz="1600" b="1" dirty="0"/>
              <a:t>Greg Heffley</a:t>
            </a:r>
          </a:p>
          <a:p>
            <a:endParaRPr lang="en-US" sz="1600" b="1" dirty="0"/>
          </a:p>
          <a:p>
            <a:r>
              <a:rPr lang="en-US" sz="1600" b="1" dirty="0"/>
              <a:t>Manny Heffley</a:t>
            </a:r>
          </a:p>
          <a:p>
            <a:endParaRPr lang="en-US" sz="1600" b="1" dirty="0"/>
          </a:p>
          <a:p>
            <a:r>
              <a:rPr lang="en-US" sz="1600" b="1" dirty="0"/>
              <a:t>Rodrick Heffley</a:t>
            </a:r>
          </a:p>
          <a:p>
            <a:endParaRPr lang="en-US" sz="1600" b="1" dirty="0"/>
          </a:p>
          <a:p>
            <a:r>
              <a:rPr lang="en-US" sz="1600" b="1" dirty="0"/>
              <a:t>Susan Heffley</a:t>
            </a:r>
          </a:p>
          <a:p>
            <a:endParaRPr lang="en-US" sz="1600" b="1" dirty="0"/>
          </a:p>
          <a:p>
            <a:r>
              <a:rPr lang="en-US" sz="1600" b="1" dirty="0"/>
              <a:t>Frank Heffley</a:t>
            </a:r>
          </a:p>
        </p:txBody>
      </p:sp>
      <p:pic>
        <p:nvPicPr>
          <p:cNvPr id="10242" name="Picture 2" descr="Where to start with the Diary of a Wimpy Kid books">
            <a:extLst>
              <a:ext uri="{FF2B5EF4-FFF2-40B4-BE49-F238E27FC236}">
                <a16:creationId xmlns:a16="http://schemas.microsoft.com/office/drawing/2014/main" id="{1CB69537-7CD0-449E-A44C-48690494D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687" y="1814950"/>
            <a:ext cx="5637007" cy="2411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651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21CC0-F5AE-42B0-8DE5-181B6130DAA5}"/>
              </a:ext>
            </a:extLst>
          </p:cNvPr>
          <p:cNvSpPr>
            <a:spLocks noGrp="1"/>
          </p:cNvSpPr>
          <p:nvPr>
            <p:ph type="title"/>
          </p:nvPr>
        </p:nvSpPr>
        <p:spPr/>
        <p:txBody>
          <a:bodyPr/>
          <a:lstStyle/>
          <a:p>
            <a:r>
              <a:rPr lang="en-US" dirty="0"/>
              <a:t>Greg Heffley</a:t>
            </a:r>
          </a:p>
        </p:txBody>
      </p:sp>
      <p:sp>
        <p:nvSpPr>
          <p:cNvPr id="3" name="Text Placeholder 2">
            <a:extLst>
              <a:ext uri="{FF2B5EF4-FFF2-40B4-BE49-F238E27FC236}">
                <a16:creationId xmlns:a16="http://schemas.microsoft.com/office/drawing/2014/main" id="{9886216D-3C99-4B4C-AA5E-10AB995F26B2}"/>
              </a:ext>
            </a:extLst>
          </p:cNvPr>
          <p:cNvSpPr>
            <a:spLocks noGrp="1"/>
          </p:cNvSpPr>
          <p:nvPr>
            <p:ph type="body" idx="1"/>
          </p:nvPr>
        </p:nvSpPr>
        <p:spPr/>
        <p:txBody>
          <a:bodyPr/>
          <a:lstStyle/>
          <a:p>
            <a:pPr>
              <a:lnSpc>
                <a:spcPct val="200000"/>
              </a:lnSpc>
              <a:buFont typeface="Arial" panose="020B0604020202020204" pitchFamily="34" charset="0"/>
              <a:buChar char="•"/>
            </a:pPr>
            <a:r>
              <a:rPr lang="en-US" sz="1400" b="1" dirty="0"/>
              <a:t>Greg Heffley is an American student and the main character of the Diary Of a Wimpy Kid novel series. Greg is constantly bullied by his brother Rodrick Heffley. Greg is mischievous, lazy, paranoid, and dishonest. He also tends to be a poor friend, something even he agrees with. Greg is usually selfish and lazy, much of which is shown from his frequent manipulation of Rowley. He sometimes makes Rowley do his chores. Greg often causes trouble and plots mischievous schemes.</a:t>
            </a:r>
          </a:p>
        </p:txBody>
      </p:sp>
      <p:pic>
        <p:nvPicPr>
          <p:cNvPr id="2050" name="Picture 2" descr="Greg Heffley | Diary of a Wimpy Kid Wiki | Fandom">
            <a:extLst>
              <a:ext uri="{FF2B5EF4-FFF2-40B4-BE49-F238E27FC236}">
                <a16:creationId xmlns:a16="http://schemas.microsoft.com/office/drawing/2014/main" id="{0A4D06FA-D10B-49D8-BA03-E3C898129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507" y="247426"/>
            <a:ext cx="869435" cy="17720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eg Heffley | Omniversal Battlefield Wiki | Fandom">
            <a:extLst>
              <a:ext uri="{FF2B5EF4-FFF2-40B4-BE49-F238E27FC236}">
                <a16:creationId xmlns:a16="http://schemas.microsoft.com/office/drawing/2014/main" id="{3FF28C17-EA3A-4079-A6C1-5D2A6E09B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3200" y="247425"/>
            <a:ext cx="869435" cy="171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736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045AE-1871-4619-8A41-494BC28F878A}"/>
              </a:ext>
            </a:extLst>
          </p:cNvPr>
          <p:cNvSpPr>
            <a:spLocks noGrp="1"/>
          </p:cNvSpPr>
          <p:nvPr>
            <p:ph type="title"/>
          </p:nvPr>
        </p:nvSpPr>
        <p:spPr>
          <a:xfrm>
            <a:off x="713275" y="673475"/>
            <a:ext cx="7717500" cy="572700"/>
          </a:xfrm>
        </p:spPr>
        <p:txBody>
          <a:bodyPr/>
          <a:lstStyle/>
          <a:p>
            <a:r>
              <a:rPr lang="en-US" dirty="0"/>
              <a:t>Rowley Jefferson</a:t>
            </a:r>
          </a:p>
        </p:txBody>
      </p:sp>
      <p:sp>
        <p:nvSpPr>
          <p:cNvPr id="3" name="Text Placeholder 2">
            <a:extLst>
              <a:ext uri="{FF2B5EF4-FFF2-40B4-BE49-F238E27FC236}">
                <a16:creationId xmlns:a16="http://schemas.microsoft.com/office/drawing/2014/main" id="{4E8BF32A-2D6C-48FE-A66A-5422223ECF0D}"/>
              </a:ext>
            </a:extLst>
          </p:cNvPr>
          <p:cNvSpPr>
            <a:spLocks noGrp="1"/>
          </p:cNvSpPr>
          <p:nvPr>
            <p:ph type="body" idx="1"/>
          </p:nvPr>
        </p:nvSpPr>
        <p:spPr/>
        <p:txBody>
          <a:bodyPr/>
          <a:lstStyle/>
          <a:p>
            <a:pPr>
              <a:lnSpc>
                <a:spcPct val="200000"/>
              </a:lnSpc>
            </a:pPr>
            <a:r>
              <a:rPr lang="en-US" sz="1400" b="1" dirty="0"/>
              <a:t>Rowley is best known for being a good best friend to Greg. Rowley is quite immature and seems a bit naive, but his charming, cheerful and innocence made him more popular with other students (particularly the girls) than Greg. </a:t>
            </a:r>
          </a:p>
          <a:p>
            <a:pPr>
              <a:lnSpc>
                <a:spcPct val="200000"/>
              </a:lnSpc>
            </a:pPr>
            <a:r>
              <a:rPr lang="en-US" sz="1400" b="1" dirty="0"/>
              <a:t>Likewise, he has a pure soul and only wishes the best for everyone.</a:t>
            </a:r>
          </a:p>
        </p:txBody>
      </p:sp>
      <p:pic>
        <p:nvPicPr>
          <p:cNvPr id="3074" name="Picture 2" descr="Rowley Jefferson | Heroes Wiki | Fandom">
            <a:extLst>
              <a:ext uri="{FF2B5EF4-FFF2-40B4-BE49-F238E27FC236}">
                <a16:creationId xmlns:a16="http://schemas.microsoft.com/office/drawing/2014/main" id="{86E24A06-C9C3-4FD6-AB00-995E96FA96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495" y="161232"/>
            <a:ext cx="1092459" cy="188571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owley Jefferson - Diary of a Wimpy Kid Wiki">
            <a:extLst>
              <a:ext uri="{FF2B5EF4-FFF2-40B4-BE49-F238E27FC236}">
                <a16:creationId xmlns:a16="http://schemas.microsoft.com/office/drawing/2014/main" id="{8E8DE997-A58F-4673-8956-9439F8658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12894"/>
            <a:ext cx="1270961" cy="2751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383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0A593-5B26-4C16-87AD-C2AD37F12077}"/>
              </a:ext>
            </a:extLst>
          </p:cNvPr>
          <p:cNvSpPr>
            <a:spLocks noGrp="1"/>
          </p:cNvSpPr>
          <p:nvPr>
            <p:ph type="title"/>
          </p:nvPr>
        </p:nvSpPr>
        <p:spPr/>
        <p:txBody>
          <a:bodyPr/>
          <a:lstStyle/>
          <a:p>
            <a:r>
              <a:rPr lang="en-US" sz="2400" b="1" dirty="0"/>
              <a:t>Manny Heffley</a:t>
            </a:r>
            <a:endParaRPr lang="en-US" dirty="0"/>
          </a:p>
        </p:txBody>
      </p:sp>
      <p:sp>
        <p:nvSpPr>
          <p:cNvPr id="3" name="Text Placeholder 2">
            <a:extLst>
              <a:ext uri="{FF2B5EF4-FFF2-40B4-BE49-F238E27FC236}">
                <a16:creationId xmlns:a16="http://schemas.microsoft.com/office/drawing/2014/main" id="{DEC6C0E2-A9A0-4E98-86F8-7BCF48C84691}"/>
              </a:ext>
            </a:extLst>
          </p:cNvPr>
          <p:cNvSpPr>
            <a:spLocks noGrp="1"/>
          </p:cNvSpPr>
          <p:nvPr>
            <p:ph type="body" idx="1"/>
          </p:nvPr>
        </p:nvSpPr>
        <p:spPr/>
        <p:txBody>
          <a:bodyPr/>
          <a:lstStyle/>
          <a:p>
            <a:pPr>
              <a:lnSpc>
                <a:spcPct val="200000"/>
              </a:lnSpc>
            </a:pPr>
            <a:r>
              <a:rPr lang="en-US" sz="1400" b="1" dirty="0"/>
              <a:t>Manny Heffley is the younger brother of Rodrick and Greg Heffley who is constantly pampered and spoiled by his parents. As the youngest child of the Heffley family, he plays a major role in Diary of a Wimpy Kid series, having appeared in all the main series books to date.</a:t>
            </a:r>
          </a:p>
        </p:txBody>
      </p:sp>
      <p:pic>
        <p:nvPicPr>
          <p:cNvPr id="4098" name="Picture 2" descr="Manny Heffley | Poptropica Wiki | Fandom">
            <a:extLst>
              <a:ext uri="{FF2B5EF4-FFF2-40B4-BE49-F238E27FC236}">
                <a16:creationId xmlns:a16="http://schemas.microsoft.com/office/drawing/2014/main" id="{2A1EAD14-9EA2-474A-874E-3FA61C9D51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5327" y="2165411"/>
            <a:ext cx="1518673" cy="22035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 can't drown my demons, they know how to swim : r/fuckmanny">
            <a:extLst>
              <a:ext uri="{FF2B5EF4-FFF2-40B4-BE49-F238E27FC236}">
                <a16:creationId xmlns:a16="http://schemas.microsoft.com/office/drawing/2014/main" id="{B44A8F5F-A17A-49B0-AF8D-8EDCE6D27D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135" y="3539266"/>
            <a:ext cx="1269848" cy="1269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550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4100"/>
                                        </p:tgtEl>
                                        <p:attrNameLst>
                                          <p:attrName>r</p:attrName>
                                        </p:attrNameLst>
                                      </p:cBhvr>
                                    </p:animRot>
                                    <p:animRot by="-240000">
                                      <p:cBhvr>
                                        <p:cTn id="14" dur="200" fill="hold">
                                          <p:stCondLst>
                                            <p:cond delay="200"/>
                                          </p:stCondLst>
                                        </p:cTn>
                                        <p:tgtEl>
                                          <p:spTgt spid="4100"/>
                                        </p:tgtEl>
                                        <p:attrNameLst>
                                          <p:attrName>r</p:attrName>
                                        </p:attrNameLst>
                                      </p:cBhvr>
                                    </p:animRot>
                                    <p:animRot by="240000">
                                      <p:cBhvr>
                                        <p:cTn id="15" dur="200" fill="hold">
                                          <p:stCondLst>
                                            <p:cond delay="400"/>
                                          </p:stCondLst>
                                        </p:cTn>
                                        <p:tgtEl>
                                          <p:spTgt spid="4100"/>
                                        </p:tgtEl>
                                        <p:attrNameLst>
                                          <p:attrName>r</p:attrName>
                                        </p:attrNameLst>
                                      </p:cBhvr>
                                    </p:animRot>
                                    <p:animRot by="-240000">
                                      <p:cBhvr>
                                        <p:cTn id="16" dur="200" fill="hold">
                                          <p:stCondLst>
                                            <p:cond delay="600"/>
                                          </p:stCondLst>
                                        </p:cTn>
                                        <p:tgtEl>
                                          <p:spTgt spid="4100"/>
                                        </p:tgtEl>
                                        <p:attrNameLst>
                                          <p:attrName>r</p:attrName>
                                        </p:attrNameLst>
                                      </p:cBhvr>
                                    </p:animRot>
                                    <p:animRot by="120000">
                                      <p:cBhvr>
                                        <p:cTn id="17" dur="200" fill="hold">
                                          <p:stCondLst>
                                            <p:cond delay="800"/>
                                          </p:stCondLst>
                                        </p:cTn>
                                        <p:tgtEl>
                                          <p:spTgt spid="410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am Building Class for Elementary Infographics by Slidesgo">
  <a:themeElements>
    <a:clrScheme name="Simple Light">
      <a:dk1>
        <a:srgbClr val="000000"/>
      </a:dk1>
      <a:lt1>
        <a:srgbClr val="FFFFFF"/>
      </a:lt1>
      <a:dk2>
        <a:srgbClr val="FF6EA7"/>
      </a:dk2>
      <a:lt2>
        <a:srgbClr val="CCB1FE"/>
      </a:lt2>
      <a:accent1>
        <a:srgbClr val="B2F7EF"/>
      </a:accent1>
      <a:accent2>
        <a:srgbClr val="FFE652"/>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621</Words>
  <Application>Microsoft Office PowerPoint</Application>
  <PresentationFormat>On-screen Show (16:9)</PresentationFormat>
  <Paragraphs>39</Paragraphs>
  <Slides>15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Fira Sans Extra Condensed</vt:lpstr>
      <vt:lpstr>Roboto Condensed Light</vt:lpstr>
      <vt:lpstr>Anaheim</vt:lpstr>
      <vt:lpstr>Century Gothic</vt:lpstr>
      <vt:lpstr>Raleway SemiBold</vt:lpstr>
      <vt:lpstr>Raleway</vt:lpstr>
      <vt:lpstr>Arial</vt:lpstr>
      <vt:lpstr>Gloria Hallelujah</vt:lpstr>
      <vt:lpstr>Team Building Class for Elementary Infographics by Slidesgo</vt:lpstr>
      <vt:lpstr>My Favorite Series</vt:lpstr>
      <vt:lpstr>Diary  of a  Wimpy Kid</vt:lpstr>
      <vt:lpstr>The Diary of a Wimpy Kid</vt:lpstr>
      <vt:lpstr>Jeff Kinney</vt:lpstr>
      <vt:lpstr>From Jeff Kinney's illustrations:</vt:lpstr>
      <vt:lpstr>Meet the characters:</vt:lpstr>
      <vt:lpstr>Greg Heffley</vt:lpstr>
      <vt:lpstr>Rowley Jefferson</vt:lpstr>
      <vt:lpstr>Manny Heffley</vt:lpstr>
      <vt:lpstr>Rodrick Heffley</vt:lpstr>
      <vt:lpstr>Susan Heffley </vt:lpstr>
      <vt:lpstr>Frank Heffley</vt:lpstr>
      <vt:lpstr>And this is the family of the Heffley! </vt:lpstr>
      <vt:lpstr>Best of all, it is an excellent series children can read and get entertained.  The series main messages are learning the importance of family and learning how selfishness can hurt others.  It really amazes me. You must read it!  Don’t miss it! It is the best series ever!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Diary  of a  Wimpy Kid</dc:title>
  <dc:creator>Tia Nazha</dc:creator>
  <cp:lastModifiedBy>Z.Hattar</cp:lastModifiedBy>
  <cp:revision>20</cp:revision>
  <dcterms:modified xsi:type="dcterms:W3CDTF">2022-11-25T19:22:16Z</dcterms:modified>
</cp:coreProperties>
</file>