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8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2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42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9773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39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89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4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90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8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7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1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0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8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7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5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4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0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4E8A7-FF90-464F-86A3-C3D2B45639CA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080D6-A63F-482F-B480-29077B74E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21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ar.wikipedia.org/wiki/%D9%82%D8%A7%D8%A6%D9%85%D8%A9_%D8%A3%D9%88%D9%84%D9%8A%D8%A7%D8%A1_%D8%B9%D9%87%D8%AF_%D8%A7%D9%84%D8%A3%D8%B1%D8%AF%D9%86" TargetMode="External"/><Relationship Id="rId13" Type="http://schemas.openxmlformats.org/officeDocument/2006/relationships/hyperlink" Target="https://ar.wikipedia.org/wiki/%D8%B9%D8%A7%D9%84%D9%8A%D8%A9_%D8%A8%D9%86%D8%AA_%D8%A7%D9%84%D8%AD%D8%B3%D9%8A%D9%86" TargetMode="External"/><Relationship Id="rId18" Type="http://schemas.openxmlformats.org/officeDocument/2006/relationships/hyperlink" Target="https://ar.wikipedia.org/wiki/%D8%B2%D9%8A%D9%86_%D8%A8%D9%86%D8%AA_%D8%A7%D9%84%D8%AD%D8%B3%D9%8A%D9%86" TargetMode="External"/><Relationship Id="rId26" Type="http://schemas.openxmlformats.org/officeDocument/2006/relationships/hyperlink" Target="https://ar.wikipedia.org/wiki/%D8%B1%D8%A7%D9%8A%D8%A9_%D8%A8%D9%86%D8%AA_%D8%A7%D9%84%D8%AD%D8%B3%D9%8A%D9%86" TargetMode="External"/><Relationship Id="rId3" Type="http://schemas.openxmlformats.org/officeDocument/2006/relationships/hyperlink" Target="https://ar.wikipedia.org/wiki/%D8%B9%D9%85%D8%A7%D9%86_(%D9%85%D8%AF%D9%8A%D9%86%D8%A9)" TargetMode="External"/><Relationship Id="rId21" Type="http://schemas.openxmlformats.org/officeDocument/2006/relationships/hyperlink" Target="https://ar.wikipedia.org/wiki/%D8%B9%D9%84%D9%8A_%D8%A8%D9%86_%D8%A7%D9%84%D8%AD%D8%B3%D9%8A%D9%86_(%D8%A3%D9%85%D9%8A%D8%B1)" TargetMode="External"/><Relationship Id="rId7" Type="http://schemas.openxmlformats.org/officeDocument/2006/relationships/hyperlink" Target="https://ar.wikipedia.org/wiki/%D8%A7%D9%84%D9%85%D9%85%D9%84%D9%83%D8%A9_%D8%A7%D9%84%D9%85%D8%AA%D8%AD%D8%AF%D8%A9" TargetMode="External"/><Relationship Id="rId12" Type="http://schemas.openxmlformats.org/officeDocument/2006/relationships/hyperlink" Target="https://ar.wikipedia.org/wiki/%D8%A7%D9%84%D9%85%D9%85%D9%84%D9%83%D8%A9_%D8%A7%D9%84%D8%B9%D8%B1%D8%A7%D9%82%D9%8A%D8%A9" TargetMode="External"/><Relationship Id="rId17" Type="http://schemas.openxmlformats.org/officeDocument/2006/relationships/hyperlink" Target="https://ar.wikipedia.org/wiki/%D8%B9%D8%A7%D8%A6%D8%B4%D8%A9_%D8%A8%D9%86%D8%AA_%D8%A7%D9%84%D8%AD%D8%B3%D9%8A%D9%86" TargetMode="External"/><Relationship Id="rId25" Type="http://schemas.openxmlformats.org/officeDocument/2006/relationships/hyperlink" Target="https://ar.wikipedia.org/wiki/%D8%A5%D9%8A%D9%85%D8%A7%D9%86_%D8%A8%D9%86%D8%AA_%D8%A7%D9%84%D8%AD%D8%B3%D9%8A%D9%86" TargetMode="External"/><Relationship Id="rId2" Type="http://schemas.openxmlformats.org/officeDocument/2006/relationships/hyperlink" Target="https://ar.wikipedia.org/wiki/%D9%82%D8%A7%D8%A6%D9%85%D8%A9_%D9%85%D9%84%D9%88%D9%83_%D8%A7%D9%84%D8%A3%D8%B1%D8%AF%D9%86" TargetMode="External"/><Relationship Id="rId16" Type="http://schemas.openxmlformats.org/officeDocument/2006/relationships/hyperlink" Target="https://ar.wikipedia.org/wiki/%D9%81%D9%8A%D8%B5%D9%84_%D8%A8%D9%86_%D8%A7%D9%84%D8%AD%D8%B3%D9%8A%D9%86_(%D8%A3%D9%85%D9%8A%D8%B1)" TargetMode="External"/><Relationship Id="rId20" Type="http://schemas.openxmlformats.org/officeDocument/2006/relationships/hyperlink" Target="https://ar.wikipedia.org/wiki/%D9%87%D9%8A%D8%A7_%D8%A8%D9%86%D8%AA_%D8%A7%D9%84%D8%AD%D8%B3%D9%8A%D9%8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.wikipedia.org/wiki/%D8%A7%D9%84%D9%83%D9%84%D9%8A%D8%A9_%D8%A7%D9%84%D8%B9%D9%84%D9%85%D9%8A%D8%A9_%D8%A7%D9%84%D8%A5%D8%B3%D9%84%D8%A7%D9%85%D9%8A%D8%A9" TargetMode="External"/><Relationship Id="rId11" Type="http://schemas.openxmlformats.org/officeDocument/2006/relationships/hyperlink" Target="https://ar.wikipedia.org/wiki/%D9%85%D9%84%D9%83%D9%8A%D8%A9_%D8%AF%D8%B3%D8%AA%D9%88%D8%B1%D9%8A%D8%A9" TargetMode="External"/><Relationship Id="rId24" Type="http://schemas.openxmlformats.org/officeDocument/2006/relationships/hyperlink" Target="https://ar.wikipedia.org/wiki/%D9%87%D8%A7%D8%B4%D9%85_%D8%A8%D9%86_%D8%A7%D9%84%D8%AD%D8%B3%D9%8A%D9%86" TargetMode="External"/><Relationship Id="rId5" Type="http://schemas.openxmlformats.org/officeDocument/2006/relationships/hyperlink" Target="https://ar.wikipedia.org/wiki/%D8%B2%D9%8A%D9%86_%D8%A7%D9%84%D8%B4%D8%B1%D9%81_%D8%A8%D9%86%D8%AA_%D8%AC%D9%85%D9%8A%D9%84" TargetMode="External"/><Relationship Id="rId15" Type="http://schemas.openxmlformats.org/officeDocument/2006/relationships/hyperlink" Target="https://ar.wikipedia.org/wiki/%D8%B9%D8%A8%D8%AF_%D8%A7%D9%84%D9%84%D9%87_%D8%A7%D9%84%D8%AB%D8%A7%D9%86%D9%8A_%D8%A8%D9%86_%D8%A7%D9%84%D8%AD%D8%B3%D9%8A%D9%86" TargetMode="External"/><Relationship Id="rId23" Type="http://schemas.openxmlformats.org/officeDocument/2006/relationships/hyperlink" Target="https://ar.wikipedia.org/wiki/%D8%AD%D9%85%D8%B2%D8%A9_%D8%A8%D9%86_%D8%A7%D9%84%D8%AD%D8%B3%D9%8A%D9%86" TargetMode="External"/><Relationship Id="rId10" Type="http://schemas.openxmlformats.org/officeDocument/2006/relationships/hyperlink" Target="https://ar.wikipedia.org/wiki/%D9%88%D8%B5%D9%8A_%D8%A7%D9%84%D8%B9%D8%B1%D8%B4" TargetMode="External"/><Relationship Id="rId19" Type="http://schemas.openxmlformats.org/officeDocument/2006/relationships/hyperlink" Target="https://ar.wikipedia.org/wiki/%D9%85%D9%86%D9%89_%D8%A7%D9%84%D8%AD%D8%B3%D9%8A%D9%86" TargetMode="External"/><Relationship Id="rId4" Type="http://schemas.openxmlformats.org/officeDocument/2006/relationships/hyperlink" Target="https://ar.wikipedia.org/wiki/%D8%B7%D9%84%D8%A7%D9%84_%D8%A8%D9%86_%D8%B9%D8%A8%D8%AF_%D8%A7%D9%84%D9%84%D9%87_%D8%A8%D9%86_%D8%A7%D9%84%D8%AD%D8%B3%D9%8A%D9%86" TargetMode="External"/><Relationship Id="rId9" Type="http://schemas.openxmlformats.org/officeDocument/2006/relationships/hyperlink" Target="https://ar.wikipedia.org/wiki/%D9%85%D8%AC%D9%84%D8%B3_%D8%A7%D9%84%D9%86%D9%88%D8%A7%D8%A8_%D8%A7%D9%84%D8%A3%D8%B1%D8%AF%D9%86%D9%8A" TargetMode="External"/><Relationship Id="rId14" Type="http://schemas.openxmlformats.org/officeDocument/2006/relationships/hyperlink" Target="https://ar.wikipedia.org/wiki/%D8%AF%D9%8A%D9%86%D8%A7_%D8%A8%D9%86%D8%AA_%D8%B9%D8%A8%D8%AF_%D8%A7%D9%84%D8%AD%D9%85%D9%8A%D8%AF" TargetMode="External"/><Relationship Id="rId22" Type="http://schemas.openxmlformats.org/officeDocument/2006/relationships/hyperlink" Target="https://ar.wikipedia.org/wiki/%D8%B9%D9%84%D9%8A%D8%A7%D8%A1_%D9%85%D9%84%D9%83%D8%A9_%D8%A7%D9%84%D8%A3%D8%B1%D8%AF%D9%8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25895" y="126065"/>
            <a:ext cx="754379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en-US" sz="3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جلالة</a:t>
            </a:r>
            <a:r>
              <a:rPr kumimoji="0" lang="ar-JO" alt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ar-JO" alt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الملك </a:t>
            </a:r>
            <a:r>
              <a:rPr kumimoji="0" lang="ar-JO" alt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الحسين </a:t>
            </a:r>
            <a:r>
              <a:rPr kumimoji="0" lang="ar-JO" alt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بن </a:t>
            </a:r>
            <a:r>
              <a:rPr kumimoji="0" lang="ar-JO" alt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طلال</a:t>
            </a:r>
            <a:r>
              <a:rPr kumimoji="0" lang="ar-JO" altLang="en-US" sz="3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ar-JO" altLang="en-US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JO" alt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الله</a:t>
            </a:r>
            <a:r>
              <a:rPr kumimoji="0" lang="ar-JO" altLang="en-US" sz="3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ثراه 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263" y="2155371"/>
            <a:ext cx="5812971" cy="391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87486" y="58012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698776" y="6073307"/>
            <a:ext cx="2198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1999-1935</a:t>
            </a:r>
            <a:endParaRPr lang="en-US" alt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4939225" y="1400081"/>
            <a:ext cx="1717137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JO" sz="3200" b="1" i="1" dirty="0">
                <a:latin typeface="Calibri" panose="020F0502020204030204" pitchFamily="34" charset="0"/>
                <a:ea typeface="Calibri" panose="020F0502020204030204" pitchFamily="34" charset="0"/>
              </a:rPr>
              <a:t>الملك الباني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9036" y="679056"/>
            <a:ext cx="7777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en-US" sz="3200" b="1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طيب</a:t>
            </a:r>
            <a:endParaRPr lang="ar-JO" altLang="en-US" sz="3200" b="1" i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99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" y="5072744"/>
            <a:ext cx="12283440" cy="1785255"/>
          </a:xfrm>
        </p:spPr>
        <p:txBody>
          <a:bodyPr>
            <a:normAutofit/>
          </a:bodyPr>
          <a:lstStyle/>
          <a:p>
            <a:r>
              <a:rPr lang="ar-JO" i="1" dirty="0" smtClean="0"/>
              <a:t>ملوك المملكة الأردنية الهاشمية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JO" sz="2400" dirty="0" smtClean="0"/>
              <a:t>الملك عبد الله الأول , الملك طلال بن عبد الله , الملك حسين بن طلال , الملك عبد الله الثاني بن حسين</a:t>
            </a:r>
            <a:br>
              <a:rPr lang="ar-JO" sz="2400" dirty="0" smtClean="0"/>
            </a:br>
            <a:r>
              <a:rPr lang="ar-JO" sz="2400" dirty="0" smtClean="0"/>
              <a:t>   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711" y="385796"/>
            <a:ext cx="6658430" cy="4686948"/>
          </a:xfrm>
        </p:spPr>
      </p:pic>
    </p:spTree>
    <p:extLst>
      <p:ext uri="{BB962C8B-B14F-4D97-AF65-F5344CB8AC3E}">
        <p14:creationId xmlns:p14="http://schemas.microsoft.com/office/powerpoint/2010/main" val="39224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141" y="299042"/>
            <a:ext cx="10515600" cy="1325563"/>
          </a:xfrm>
        </p:spPr>
        <p:txBody>
          <a:bodyPr/>
          <a:lstStyle/>
          <a:p>
            <a:pPr algn="ctr"/>
            <a:r>
              <a:rPr lang="ar-SA" b="1" i="1" dirty="0"/>
              <a:t>حياة </a:t>
            </a:r>
            <a:r>
              <a:rPr lang="ar-SA" b="1" i="1" dirty="0" smtClean="0"/>
              <a:t>الملك</a:t>
            </a:r>
            <a:r>
              <a:rPr lang="ar-JO" i="1" dirty="0"/>
              <a:t> </a:t>
            </a:r>
            <a:r>
              <a:rPr lang="ar-JO" i="1" dirty="0" smtClean="0"/>
              <a:t>الحسين بن طلال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07141" y="961823"/>
            <a:ext cx="10353762" cy="5896177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JO" sz="2200" b="1" dirty="0">
                <a:effectLst/>
              </a:rPr>
              <a:t>الحسين بن طلال بن عبد الله الأول الهاشمي</a:t>
            </a:r>
            <a:r>
              <a:rPr lang="ar-JO" sz="2200" dirty="0">
                <a:effectLst/>
              </a:rPr>
              <a:t> (14 نوفمبر 1935 - 7 فبراير 1999)، </a:t>
            </a:r>
            <a:r>
              <a:rPr lang="ar-JO" sz="2200" dirty="0">
                <a:effectLst/>
                <a:hlinkClick r:id="rId2" tooltip="قائمة ملوك الأردن"/>
              </a:rPr>
              <a:t>ثالث ملوك المملكة الأردنية الهاشمية</a:t>
            </a:r>
            <a:r>
              <a:rPr lang="ar-JO" sz="2200" dirty="0">
                <a:effectLst/>
              </a:rPr>
              <a:t>. تولى الحكم في الحادي عشر من أغسطس عام 1952 وحتى وفاته في السابع من </a:t>
            </a:r>
            <a:r>
              <a:rPr lang="ar-JO" sz="2200" dirty="0" smtClean="0">
                <a:effectLst/>
              </a:rPr>
              <a:t>فبراير عام </a:t>
            </a:r>
            <a:r>
              <a:rPr lang="ar-JO" sz="2200" dirty="0">
                <a:effectLst/>
              </a:rPr>
              <a:t>1999.</a:t>
            </a:r>
            <a:r>
              <a:rPr lang="ar-JO" sz="2200" dirty="0" smtClean="0">
                <a:effectLst/>
              </a:rPr>
              <a:t> ولد الملك الحسين في العاصمة الأردنية </a:t>
            </a:r>
            <a:r>
              <a:rPr lang="ar-JO" sz="2200" dirty="0" smtClean="0">
                <a:effectLst/>
                <a:hlinkClick r:id="rId3" tooltip="عمان (مدينة)"/>
              </a:rPr>
              <a:t>عمَّان</a:t>
            </a:r>
            <a:r>
              <a:rPr lang="ar-JO" sz="2200" dirty="0" smtClean="0">
                <a:effectLst/>
              </a:rPr>
              <a:t>؛ ليكون أكبر أبناء الأمير -آنذاك- </a:t>
            </a:r>
            <a:r>
              <a:rPr lang="ar-JO" sz="2200" dirty="0" smtClean="0">
                <a:effectLst/>
                <a:hlinkClick r:id="rId4" tooltip="طلال بن عبد الله بن الحسين"/>
              </a:rPr>
              <a:t>طلال بن عبدالله</a:t>
            </a:r>
            <a:r>
              <a:rPr lang="ar-JO" sz="2200" dirty="0" smtClean="0">
                <a:effectLst/>
              </a:rPr>
              <a:t> وزوجته </a:t>
            </a:r>
            <a:r>
              <a:rPr lang="ar-JO" sz="2200" dirty="0" smtClean="0">
                <a:effectLst/>
                <a:hlinkClick r:id="rId5" tooltip="زين الشرف بنت جميل"/>
              </a:rPr>
              <a:t>زين الشرف بنت جميل</a:t>
            </a:r>
            <a:r>
              <a:rPr lang="ar-JO" sz="2200" dirty="0" smtClean="0">
                <a:effectLst/>
              </a:rPr>
              <a:t>. وقد بدأ دراسته في عمّان في </a:t>
            </a:r>
            <a:r>
              <a:rPr lang="ar-JO" sz="2200" dirty="0" smtClean="0">
                <a:effectLst/>
                <a:hlinkClick r:id="rId6" tooltip="الكلية العلمية الإسلامية"/>
              </a:rPr>
              <a:t>الكلية العلمية الإسلامية</a:t>
            </a:r>
            <a:r>
              <a:rPr lang="ar-JO" sz="2200" dirty="0" smtClean="0">
                <a:effectLst/>
              </a:rPr>
              <a:t>، بينما أكمل تعليمه في الخارج </a:t>
            </a:r>
            <a:r>
              <a:rPr lang="ar-JO" sz="2200" dirty="0" smtClean="0">
                <a:effectLst/>
                <a:hlinkClick r:id="rId7" tooltip="المملكة المتحدة"/>
              </a:rPr>
              <a:t>بالمملكة المتحدة</a:t>
            </a:r>
            <a:r>
              <a:rPr lang="ar-JO" sz="2200" dirty="0" smtClean="0">
                <a:effectLst/>
              </a:rPr>
              <a:t>. وبعد أن تولّى </a:t>
            </a:r>
            <a:r>
              <a:rPr lang="ar-JO" sz="2200" dirty="0" smtClean="0">
                <a:effectLst/>
                <a:hlinkClick r:id="rId4" tooltip="طلال بن عبد الله بن الحسين"/>
              </a:rPr>
              <a:t>الملك طلال</a:t>
            </a:r>
            <a:r>
              <a:rPr lang="ar-JO" sz="2200" dirty="0" smtClean="0">
                <a:effectLst/>
              </a:rPr>
              <a:t> حكم المملكة الأردنية الهاشمية عام 1951 م، سُمِّي الحسين </a:t>
            </a:r>
            <a:r>
              <a:rPr lang="ar-JO" sz="2200" dirty="0" smtClean="0">
                <a:effectLst/>
                <a:hlinkClick r:id="rId8" tooltip="قائمة أولياء عهد الأردن"/>
              </a:rPr>
              <a:t>وليا لعهد مملكة الأردن</a:t>
            </a:r>
            <a:r>
              <a:rPr lang="ar-JO" sz="2200" dirty="0" smtClean="0">
                <a:effectLst/>
              </a:rPr>
              <a:t>. بعد ذلك، عزلَ </a:t>
            </a:r>
            <a:r>
              <a:rPr lang="ar-JO" sz="2200" dirty="0" smtClean="0">
                <a:effectLst/>
                <a:hlinkClick r:id="rId9" tooltip="مجلس النواب الأردني"/>
              </a:rPr>
              <a:t>مجلس النواب الأردني</a:t>
            </a:r>
            <a:r>
              <a:rPr lang="ar-JO" sz="2200" dirty="0" smtClean="0">
                <a:effectLst/>
              </a:rPr>
              <a:t> الملك طلال بعد عام من توليه الحكم؛ نظراً لمرضه آنذاك، مما حدا بالمجلس لتعيين </a:t>
            </a:r>
            <a:r>
              <a:rPr lang="ar-JO" sz="2200" dirty="0" smtClean="0">
                <a:effectLst/>
                <a:hlinkClick r:id="rId10" tooltip="وصي العرش"/>
              </a:rPr>
              <a:t>مجلس وصاية على العرش</a:t>
            </a:r>
            <a:r>
              <a:rPr lang="ar-JO" sz="2200" dirty="0" smtClean="0">
                <a:effectLst/>
              </a:rPr>
              <a:t> حتى يبلغ الحسين السن الدستورية للحكم؛ إذ اعتلى العرش وهو يبلغ من العمر سبعة عشر عاماً فقط، وذلك في الثاني من أيار/مايو من العام 1953 م. وقد حكم الحسين الأردن ذات النظام </a:t>
            </a:r>
            <a:r>
              <a:rPr lang="ar-JO" sz="2200" dirty="0" smtClean="0">
                <a:effectLst/>
                <a:hlinkClick r:id="rId11" tooltip="ملكية دستورية"/>
              </a:rPr>
              <a:t>الملكي الدستوري</a:t>
            </a:r>
            <a:r>
              <a:rPr lang="ar-JO" sz="2200" dirty="0" smtClean="0">
                <a:effectLst/>
              </a:rPr>
              <a:t> لأطول مدّةٍ بين أفراد أسرته الذين توّجو </a:t>
            </a:r>
            <a:r>
              <a:rPr lang="ar-JO" sz="2200" dirty="0" smtClean="0">
                <a:effectLst/>
                <a:hlinkClick r:id="rId2" tooltip="قائمة ملوك الأردن"/>
              </a:rPr>
              <a:t>ملوكا للأردن</a:t>
            </a:r>
            <a:r>
              <a:rPr lang="ar-JO" sz="2200" dirty="0" smtClean="0">
                <a:effectLst/>
              </a:rPr>
              <a:t> أو </a:t>
            </a:r>
            <a:r>
              <a:rPr lang="ar-JO" sz="2200" dirty="0" smtClean="0">
                <a:effectLst/>
                <a:hlinkClick r:id="rId12" tooltip="المملكة العراقية"/>
              </a:rPr>
              <a:t>للعراق</a:t>
            </a:r>
            <a:r>
              <a:rPr lang="ar-JO" sz="2200" dirty="0" smtClean="0">
                <a:effectLst/>
              </a:rPr>
              <a:t> منذ 1920 م.</a:t>
            </a:r>
          </a:p>
          <a:p>
            <a:pPr marL="0" indent="0" algn="r">
              <a:buNone/>
            </a:pPr>
            <a:r>
              <a:rPr lang="ar-JO" sz="2200" dirty="0" smtClean="0">
                <a:effectLst/>
              </a:rPr>
              <a:t>تزوج </a:t>
            </a:r>
            <a:r>
              <a:rPr lang="ar-JO" sz="2200" dirty="0">
                <a:effectLst/>
              </a:rPr>
              <a:t>الحسين بن طلال أربع مرات منفصلات، وقد أنجب من تلك الزيجات الأربع أحد عشر إبنا وابنة، وهم: </a:t>
            </a:r>
            <a:r>
              <a:rPr lang="ar-JO" sz="2200" dirty="0">
                <a:effectLst/>
                <a:hlinkClick r:id="rId13" tooltip="عالية بنت الحسين"/>
              </a:rPr>
              <a:t>عالية</a:t>
            </a:r>
            <a:r>
              <a:rPr lang="ar-JO" sz="2200" dirty="0">
                <a:effectLst/>
              </a:rPr>
              <a:t> من زوجته </a:t>
            </a:r>
            <a:r>
              <a:rPr lang="ar-JO" sz="2200" dirty="0">
                <a:effectLst/>
                <a:hlinkClick r:id="rId14" tooltip="دينا بنت عبد الحميد"/>
              </a:rPr>
              <a:t>دينا بنت عبد الحميد</a:t>
            </a:r>
            <a:r>
              <a:rPr lang="ar-JO" sz="2200" dirty="0">
                <a:effectLst/>
              </a:rPr>
              <a:t>، وكلا من </a:t>
            </a:r>
            <a:r>
              <a:rPr lang="ar-JO" sz="2200" dirty="0">
                <a:effectLst/>
                <a:hlinkClick r:id="rId15" tooltip="عبد الله الثاني بن الحسين"/>
              </a:rPr>
              <a:t>عبد الله</a:t>
            </a:r>
            <a:r>
              <a:rPr lang="ar-JO" sz="2200" dirty="0">
                <a:effectLst/>
              </a:rPr>
              <a:t>، </a:t>
            </a:r>
            <a:r>
              <a:rPr lang="ar-JO" sz="2200" dirty="0">
                <a:effectLst/>
                <a:hlinkClick r:id="rId16" tooltip="فيصل بن الحسين (أمير)"/>
              </a:rPr>
              <a:t>فيصل</a:t>
            </a:r>
            <a:r>
              <a:rPr lang="ar-JO" sz="2200" dirty="0">
                <a:effectLst/>
              </a:rPr>
              <a:t>، </a:t>
            </a:r>
            <a:r>
              <a:rPr lang="ar-JO" sz="2200" dirty="0">
                <a:effectLst/>
                <a:hlinkClick r:id="rId17" tooltip="عائشة بنت الحسين"/>
              </a:rPr>
              <a:t>عائشة</a:t>
            </a:r>
            <a:r>
              <a:rPr lang="ar-JO" sz="2200" dirty="0">
                <a:effectLst/>
              </a:rPr>
              <a:t> و‌</a:t>
            </a:r>
            <a:r>
              <a:rPr lang="ar-JO" sz="2200" dirty="0">
                <a:effectLst/>
                <a:hlinkClick r:id="rId18" tooltip="زين بنت الحسين"/>
              </a:rPr>
              <a:t>زين</a:t>
            </a:r>
            <a:r>
              <a:rPr lang="ar-JO" sz="2200" dirty="0">
                <a:effectLst/>
              </a:rPr>
              <a:t> من زوجته الأميرة </a:t>
            </a:r>
            <a:r>
              <a:rPr lang="ar-JO" sz="2200" dirty="0">
                <a:effectLst/>
                <a:hlinkClick r:id="rId19" tooltip="منى الحسين"/>
              </a:rPr>
              <a:t>منى الحسين</a:t>
            </a:r>
            <a:r>
              <a:rPr lang="ar-JO" sz="2200" dirty="0">
                <a:effectLst/>
              </a:rPr>
              <a:t>، كذلك </a:t>
            </a:r>
            <a:r>
              <a:rPr lang="ar-JO" sz="2200" dirty="0">
                <a:effectLst/>
                <a:hlinkClick r:id="rId20" tooltip="هيا بنت الحسين"/>
              </a:rPr>
              <a:t>هيا</a:t>
            </a:r>
            <a:r>
              <a:rPr lang="ar-JO" sz="2200" dirty="0">
                <a:effectLst/>
              </a:rPr>
              <a:t> و‌</a:t>
            </a:r>
            <a:r>
              <a:rPr lang="ar-JO" sz="2200" dirty="0">
                <a:effectLst/>
                <a:hlinkClick r:id="rId21" tooltip="علي بن الحسين (أمير)"/>
              </a:rPr>
              <a:t>علي</a:t>
            </a:r>
            <a:r>
              <a:rPr lang="ar-JO" sz="2200" dirty="0">
                <a:effectLst/>
              </a:rPr>
              <a:t> من زوجته </a:t>
            </a:r>
            <a:r>
              <a:rPr lang="ar-JO" sz="2200" dirty="0">
                <a:effectLst/>
                <a:hlinkClick r:id="rId22" tooltip="علياء ملكة الأردن"/>
              </a:rPr>
              <a:t>علياء الحسين</a:t>
            </a:r>
            <a:r>
              <a:rPr lang="ar-JO" sz="2200" dirty="0">
                <a:effectLst/>
              </a:rPr>
              <a:t>، وأخيرًا </a:t>
            </a:r>
            <a:r>
              <a:rPr lang="ar-JO" sz="2200" dirty="0">
                <a:effectLst/>
                <a:hlinkClick r:id="rId23" tooltip="حمزة بن الحسين"/>
              </a:rPr>
              <a:t>حمزة</a:t>
            </a:r>
            <a:r>
              <a:rPr lang="ar-JO" sz="2200" dirty="0">
                <a:effectLst/>
              </a:rPr>
              <a:t>، </a:t>
            </a:r>
            <a:r>
              <a:rPr lang="ar-JO" sz="2200" dirty="0">
                <a:effectLst/>
                <a:hlinkClick r:id="rId24" tooltip="هاشم بن الحسين"/>
              </a:rPr>
              <a:t>هاشم</a:t>
            </a:r>
            <a:r>
              <a:rPr lang="ar-JO" sz="2200" dirty="0">
                <a:effectLst/>
              </a:rPr>
              <a:t>، </a:t>
            </a:r>
            <a:r>
              <a:rPr lang="ar-JO" sz="2200" dirty="0">
                <a:effectLst/>
                <a:hlinkClick r:id="rId25" tooltip="إيمان بنت الحسين"/>
              </a:rPr>
              <a:t>إيمان</a:t>
            </a:r>
            <a:r>
              <a:rPr lang="ar-JO" sz="2200" dirty="0">
                <a:effectLst/>
              </a:rPr>
              <a:t> و‌</a:t>
            </a:r>
            <a:r>
              <a:rPr lang="ar-JO" sz="2200" dirty="0">
                <a:effectLst/>
                <a:hlinkClick r:id="rId26" tooltip="راية بنت الحسين"/>
              </a:rPr>
              <a:t>راية</a:t>
            </a:r>
            <a:r>
              <a:rPr lang="ar-JO" sz="2200" dirty="0">
                <a:effectLst/>
              </a:rPr>
              <a:t> من </a:t>
            </a:r>
            <a:r>
              <a:rPr lang="ar-JO" sz="2200" dirty="0" smtClean="0">
                <a:effectLst/>
              </a:rPr>
              <a:t>نور الحسين زوجته </a:t>
            </a:r>
            <a:r>
              <a:rPr lang="ar-JO" sz="2200" dirty="0">
                <a:effectLst/>
              </a:rPr>
              <a:t>التي تُوفي عنها .</a:t>
            </a:r>
          </a:p>
          <a:p>
            <a:pPr marL="0" indent="0" algn="r">
              <a:buNone/>
            </a:pPr>
            <a:endParaRPr lang="ar-JO" sz="2200" dirty="0">
              <a:effectLst/>
            </a:endParaRPr>
          </a:p>
          <a:p>
            <a:pPr marL="0" indent="0" algn="r">
              <a:buNone/>
            </a:pPr>
            <a:r>
              <a:rPr lang="ar-JO" sz="2200" dirty="0" smtClean="0">
                <a:effectLst/>
              </a:rPr>
              <a:t>زوجته </a:t>
            </a:r>
            <a:r>
              <a:rPr lang="ar-JO" sz="2200" dirty="0">
                <a:effectLst/>
              </a:rPr>
              <a:t>التي تُوفي عنها </a:t>
            </a:r>
            <a:r>
              <a:rPr lang="ar-JO" sz="2200" dirty="0" smtClean="0">
                <a:effectLst/>
              </a:rPr>
              <a:t>.</a:t>
            </a:r>
            <a:endParaRPr lang="ar-JO" sz="2200" dirty="0">
              <a:effectLst/>
            </a:endParaRPr>
          </a:p>
          <a:p>
            <a:pPr algn="r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110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235" y="387532"/>
            <a:ext cx="10353761" cy="892629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i="1" dirty="0"/>
              <a:t>إنجازات الملك حسين بن طلال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05234" y="613953"/>
            <a:ext cx="10353762" cy="6962503"/>
          </a:xfrm>
        </p:spPr>
        <p:txBody>
          <a:bodyPr>
            <a:noAutofit/>
          </a:bodyPr>
          <a:lstStyle/>
          <a:p>
            <a:pPr marL="0" indent="0" algn="r">
              <a:lnSpc>
                <a:spcPct val="170000"/>
              </a:lnSpc>
              <a:buNone/>
            </a:pPr>
            <a:r>
              <a:rPr lang="ar-JO" sz="2400" dirty="0">
                <a:effectLst/>
              </a:rPr>
              <a:t>النهضة في مختلف القطاعات الصناعية </a:t>
            </a:r>
            <a:r>
              <a:rPr lang="ar-JO" sz="2400" dirty="0" smtClean="0">
                <a:effectLst/>
              </a:rPr>
              <a:t>والسياسية .</a:t>
            </a:r>
            <a:r>
              <a:rPr lang="ar-JO" sz="2400" dirty="0"/>
              <a:t/>
            </a:r>
            <a:br>
              <a:rPr lang="ar-JO" sz="2400" dirty="0"/>
            </a:br>
            <a:r>
              <a:rPr lang="ar-JO" sz="2400" dirty="0">
                <a:effectLst/>
              </a:rPr>
              <a:t>زيادة جودة الخدمات المُقدمة </a:t>
            </a:r>
            <a:r>
              <a:rPr lang="ar-JO" sz="2400" dirty="0" smtClean="0">
                <a:effectLst/>
              </a:rPr>
              <a:t>للمواطنين .</a:t>
            </a:r>
          </a:p>
          <a:p>
            <a:pPr marL="0" indent="0" algn="r">
              <a:lnSpc>
                <a:spcPct val="170000"/>
              </a:lnSpc>
              <a:buNone/>
            </a:pPr>
            <a:r>
              <a:rPr lang="ar-JO" sz="2400" dirty="0" smtClean="0">
                <a:effectLst/>
              </a:rPr>
              <a:t>التأكيد على التقدم الأكاديمي وتعزيز التعليم .</a:t>
            </a:r>
            <a:r>
              <a:rPr lang="ar-JO" sz="2400" dirty="0" smtClean="0"/>
              <a:t/>
            </a:r>
            <a:br>
              <a:rPr lang="ar-JO" sz="2400" dirty="0" smtClean="0"/>
            </a:br>
            <a:r>
              <a:rPr lang="ar-JO" sz="2400" dirty="0" smtClean="0">
                <a:effectLst/>
              </a:rPr>
              <a:t>دعم البنية التحتية الاقتصادية وتطور القطاع الصناعي .</a:t>
            </a:r>
          </a:p>
          <a:p>
            <a:pPr marL="0" indent="0" algn="r">
              <a:lnSpc>
                <a:spcPct val="170000"/>
              </a:lnSpc>
              <a:buNone/>
            </a:pPr>
            <a:r>
              <a:rPr lang="ar-JO" sz="2400" dirty="0" smtClean="0">
                <a:effectLst/>
              </a:rPr>
              <a:t>التشجيع </a:t>
            </a:r>
            <a:r>
              <a:rPr lang="ar-JO" sz="2400" dirty="0">
                <a:effectLst/>
              </a:rPr>
              <a:t>على الديمقراطية باعتبارها منهجًا وأسلوب </a:t>
            </a:r>
            <a:r>
              <a:rPr lang="ar-JO" sz="2400" dirty="0" smtClean="0">
                <a:effectLst/>
              </a:rPr>
              <a:t>حكم .</a:t>
            </a:r>
            <a:r>
              <a:rPr lang="ar-JO" sz="2400" dirty="0"/>
              <a:t/>
            </a:r>
            <a:br>
              <a:rPr lang="ar-JO" sz="2400" dirty="0"/>
            </a:br>
            <a:r>
              <a:rPr lang="ar-JO" sz="2400" dirty="0">
                <a:effectLst/>
              </a:rPr>
              <a:t>تعريب قيادة </a:t>
            </a:r>
            <a:r>
              <a:rPr lang="ar-JO" sz="2400" dirty="0" smtClean="0">
                <a:effectLst/>
              </a:rPr>
              <a:t>الجيش .</a:t>
            </a:r>
            <a:r>
              <a:rPr lang="ar-JO" sz="2400" dirty="0"/>
              <a:t/>
            </a:r>
            <a:br>
              <a:rPr lang="ar-JO" sz="2400" dirty="0"/>
            </a:br>
            <a:r>
              <a:rPr lang="ar-JO" sz="2400" dirty="0">
                <a:effectLst/>
              </a:rPr>
              <a:t>تعديل الدستور </a:t>
            </a:r>
            <a:r>
              <a:rPr lang="ar-JO" sz="2400" dirty="0" smtClean="0">
                <a:effectLst/>
              </a:rPr>
              <a:t>الأردني .</a:t>
            </a:r>
            <a:r>
              <a:rPr lang="ar-JO" sz="2400" dirty="0"/>
              <a:t/>
            </a:r>
            <a:br>
              <a:rPr lang="ar-JO" sz="2400" dirty="0"/>
            </a:br>
            <a:r>
              <a:rPr lang="ar-JO" dirty="0">
                <a:effectLst/>
              </a:rPr>
              <a:t>دعم قرار مجلس الأمن رقم (242) والصدار بعد الحرب العربية الإسرائيلية عام 1967 م، والذي يُطالب بانسحاب إسرائيل من الأراضي العربية </a:t>
            </a:r>
            <a:r>
              <a:rPr lang="ar-JO" dirty="0" smtClean="0">
                <a:effectLst/>
              </a:rPr>
              <a:t>المُحتلة .</a:t>
            </a:r>
            <a:r>
              <a:rPr lang="ar-JO" sz="2400" dirty="0"/>
              <a:t/>
            </a:r>
            <a:br>
              <a:rPr lang="ar-JO" sz="2400" dirty="0"/>
            </a:br>
            <a:r>
              <a:rPr lang="ar-JO" sz="2400" dirty="0" smtClean="0"/>
              <a:t>خاض أفراد القوات المسلحة الأردنية –الجيش العربي-في معركة الكرامة عام 1968م.     </a:t>
            </a:r>
            <a:r>
              <a:rPr lang="ar-JO" sz="2400" dirty="0"/>
              <a:t/>
            </a:r>
            <a:br>
              <a:rPr lang="ar-JO" sz="2400" dirty="0"/>
            </a:br>
            <a:r>
              <a:rPr lang="ar-JO" dirty="0">
                <a:effectLst/>
              </a:rPr>
              <a:t>إقرأ المزيد </a:t>
            </a:r>
            <a:r>
              <a:rPr lang="ar-JO" dirty="0" smtClean="0">
                <a:effectLst/>
              </a:rPr>
              <a:t>على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541925" y="7207124"/>
            <a:ext cx="263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/>
              <a:t>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50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170</TotalTime>
  <Words>42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Rockwell</vt:lpstr>
      <vt:lpstr>Times New Roman</vt:lpstr>
      <vt:lpstr>Damask</vt:lpstr>
      <vt:lpstr>PowerPoint Presentation</vt:lpstr>
      <vt:lpstr>ملوك المملكة الأردنية الهاشمية الملك عبد الله الأول , الملك طلال بن عبد الله , الملك حسين بن طلال , الملك عبد الله الثاني بن حسين        </vt:lpstr>
      <vt:lpstr>حياة الملك الحسين بن طلال </vt:lpstr>
      <vt:lpstr>إنجازات الملك حسين بن طلال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18</cp:revision>
  <dcterms:created xsi:type="dcterms:W3CDTF">2022-11-25T08:06:01Z</dcterms:created>
  <dcterms:modified xsi:type="dcterms:W3CDTF">2022-11-25T15:51:29Z</dcterms:modified>
</cp:coreProperties>
</file>