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8AC7396-EC74-4BDE-8500-869169F63915}" type="datetimeFigureOut">
              <a:rPr lang="en-US" smtClean="0"/>
              <a:t>24-Nov-22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5024D16-4419-46DC-B9FA-E92E389EFD6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r.wikipedia.org/wiki/%D8%B7%D9%84%D8%A7%D9%84_%D8%A8%D9%86_%D8%B9%D8%A8%D8%AF_%D8%A7%D9%84%D9%84%D9%87_%D8%A8%D9%86_%D8%A7%D9%84%D8%AD%D8%B3%D9%8A%D9%86" TargetMode="External"/><Relationship Id="rId7" Type="http://schemas.openxmlformats.org/officeDocument/2006/relationships/hyperlink" Target="https://ar.wikipedia.org/wiki/%D8%A7%D9%84%D8%A5%D8%AF%D8%A7%D8%B1%D8%A9_%D8%A7%D9%84%D8%A3%D8%B1%D8%AF%D9%86%D9%8A%D8%A9_%D9%84%D9%84%D8%B6%D9%81%D8%A9_%D8%A7%D9%84%D8%BA%D8%B1%D8%A8%D9%8A%D8%A9" TargetMode="External"/><Relationship Id="rId2" Type="http://schemas.openxmlformats.org/officeDocument/2006/relationships/hyperlink" Target="https://ar.wikipedia.org/wiki/%D8%B9%D9%85%D8%A7%D9%86_(%D9%85%D8%AF%D9%8A%D9%86%D8%A9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.wikipedia.org/wiki/%D8%A7%D9%84%D9%85%D9%85%D9%84%D9%83%D8%A9_%D8%A7%D9%84%D9%85%D8%AA%D8%AD%D8%AF%D8%A9" TargetMode="External"/><Relationship Id="rId5" Type="http://schemas.openxmlformats.org/officeDocument/2006/relationships/hyperlink" Target="https://ar.wikipedia.org/wiki/%D8%A7%D9%84%D9%83%D9%84%D9%8A%D8%A9_%D8%A7%D9%84%D8%B9%D9%84%D9%85%D9%8A%D8%A9_%D8%A7%D9%84%D8%A5%D8%B3%D9%84%D8%A7%D9%85%D9%8A%D8%A9" TargetMode="External"/><Relationship Id="rId4" Type="http://schemas.openxmlformats.org/officeDocument/2006/relationships/hyperlink" Target="https://ar.wikipedia.org/wiki/%D8%B2%D9%8A%D9%86_%D8%A7%D9%84%D8%B4%D8%B1%D9%81_%D8%A8%D9%86%D8%AA_%D8%AC%D9%85%D9%8A%D9%84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362200"/>
            <a:ext cx="3145332" cy="3626961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1445" y="533400"/>
            <a:ext cx="8229600" cy="1252728"/>
          </a:xfrm>
        </p:spPr>
        <p:txBody>
          <a:bodyPr>
            <a:normAutofit/>
          </a:bodyPr>
          <a:lstStyle/>
          <a:p>
            <a:r>
              <a:rPr lang="en-US" sz="7200" dirty="0" smtClean="0"/>
              <a:t> </a:t>
            </a:r>
            <a:r>
              <a:rPr lang="ar-JO" sz="7200" dirty="0" smtClean="0"/>
              <a:t>الملك الحسين بن طلال</a:t>
            </a:r>
            <a:endParaRPr lang="en-US" sz="7200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6019800"/>
            <a:ext cx="523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800" b="1" dirty="0"/>
              <a:t>(14 نوفمبر 1935 - 7 فبراير 1999)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7610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75467"/>
            <a:ext cx="8153399" cy="357293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4800" b="1" dirty="0"/>
              <a:t>ثالث ملوك المملكة الأردنية الهاشمية. تولى الحكم في </a:t>
            </a:r>
            <a:r>
              <a:rPr lang="ar-JO" sz="4800" b="1" dirty="0" smtClean="0"/>
              <a:t>الحادي عشر </a:t>
            </a:r>
            <a:r>
              <a:rPr lang="ar-JO" sz="4800" b="1" dirty="0"/>
              <a:t>من أغسطس عام 1952 وحتى وفاته في السابع من فبراير عام 1999.</a:t>
            </a:r>
            <a:endParaRPr lang="en-US" sz="48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ar-JO" sz="5400" b="1" dirty="0" smtClean="0"/>
              <a:t>اللقب</a:t>
            </a:r>
            <a:r>
              <a:rPr lang="ar-JO" sz="5400" b="1" dirty="0"/>
              <a:t/>
            </a:r>
            <a:br>
              <a:rPr lang="ar-JO" sz="5400" b="1" dirty="0"/>
            </a:br>
            <a:r>
              <a:rPr lang="ar-JO" sz="5400" b="1" dirty="0"/>
              <a:t>«الملك الباني</a:t>
            </a:r>
            <a:r>
              <a:rPr lang="ar-JO" sz="5400" b="1" dirty="0" smtClean="0"/>
              <a:t>»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583154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2729345"/>
            <a:ext cx="9144000" cy="4114800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JO" sz="3600" b="1" dirty="0"/>
              <a:t>وُلد الملك الحسين في العاصمة الأردنية </a:t>
            </a:r>
            <a:r>
              <a:rPr lang="ar-JO" sz="3600" b="1" dirty="0">
                <a:hlinkClick r:id="rId2" tooltip="عمان (مدينة)"/>
              </a:rPr>
              <a:t>عمَّان</a:t>
            </a:r>
            <a:r>
              <a:rPr lang="ar-JO" sz="3600" b="1" dirty="0"/>
              <a:t>؛ ليكون أكبر أبناء الأمير </a:t>
            </a:r>
            <a:r>
              <a:rPr lang="ar-JO" sz="3600" b="1" dirty="0" smtClean="0"/>
              <a:t> </a:t>
            </a:r>
            <a:r>
              <a:rPr lang="ar-JO" sz="3600" b="1" dirty="0" smtClean="0">
                <a:hlinkClick r:id="rId3" tooltip="طلال بن عبد الله بن الحسين"/>
              </a:rPr>
              <a:t>طلال </a:t>
            </a:r>
            <a:r>
              <a:rPr lang="ar-JO" sz="3600" b="1" dirty="0">
                <a:hlinkClick r:id="rId3" tooltip="طلال بن عبد الله بن الحسين"/>
              </a:rPr>
              <a:t>بن عبدالله</a:t>
            </a:r>
            <a:r>
              <a:rPr lang="ar-JO" sz="3600" b="1" dirty="0"/>
              <a:t> وزوجته </a:t>
            </a:r>
            <a:r>
              <a:rPr lang="ar-JO" sz="3600" b="1" dirty="0">
                <a:hlinkClick r:id="rId4" tooltip="زين الشرف بنت جميل"/>
              </a:rPr>
              <a:t>زين الشرف </a:t>
            </a:r>
            <a:r>
              <a:rPr lang="ar-JO" sz="3600" b="1" dirty="0" smtClean="0">
                <a:hlinkClick r:id="rId4" tooltip="زين الشرف بنت جميل"/>
              </a:rPr>
              <a:t>بنت جميل</a:t>
            </a:r>
            <a:r>
              <a:rPr lang="ar-JO" sz="3600" b="1" dirty="0"/>
              <a:t>. </a:t>
            </a:r>
            <a:endParaRPr lang="ar-JO" sz="3600" b="1" dirty="0" smtClean="0"/>
          </a:p>
          <a:p>
            <a:pPr marL="0" indent="0" algn="r">
              <a:buNone/>
            </a:pPr>
            <a:r>
              <a:rPr lang="ar-JO" sz="3600" b="1" dirty="0" smtClean="0"/>
              <a:t>وقد </a:t>
            </a:r>
            <a:r>
              <a:rPr lang="ar-JO" sz="3600" b="1" dirty="0"/>
              <a:t>بدأ دراسته في عمّان في </a:t>
            </a:r>
            <a:r>
              <a:rPr lang="ar-JO" sz="3600" b="1" dirty="0">
                <a:hlinkClick r:id="rId5" tooltip="الكلية العلمية الإسلامية"/>
              </a:rPr>
              <a:t>الكلية العلمية الإسلامية</a:t>
            </a:r>
            <a:r>
              <a:rPr lang="ar-JO" sz="3600" b="1" dirty="0"/>
              <a:t>، بينما أكمل تعليمه في </a:t>
            </a:r>
            <a:r>
              <a:rPr lang="ar-JO" sz="3600" b="1" dirty="0" smtClean="0"/>
              <a:t>الخارج</a:t>
            </a:r>
            <a:r>
              <a:rPr lang="ar-JO" sz="3600" b="1" dirty="0"/>
              <a:t> </a:t>
            </a:r>
            <a:r>
              <a:rPr lang="ar-JO" sz="3600" b="1" dirty="0">
                <a:hlinkClick r:id="rId6" tooltip="المملكة المتحدة"/>
              </a:rPr>
              <a:t>بالمملكة </a:t>
            </a:r>
            <a:r>
              <a:rPr lang="ar-JO" sz="3600" b="1" dirty="0" smtClean="0">
                <a:hlinkClick r:id="rId6" tooltip="المملكة المتحدة"/>
              </a:rPr>
              <a:t>المتحدة</a:t>
            </a:r>
            <a:r>
              <a:rPr lang="ar-JO" sz="3600" b="1" dirty="0" smtClean="0"/>
              <a:t>.</a:t>
            </a:r>
          </a:p>
          <a:p>
            <a:pPr marL="0" indent="0" algn="r">
              <a:buNone/>
            </a:pPr>
            <a:r>
              <a:rPr lang="ar-JO" sz="3600" b="1" dirty="0" smtClean="0"/>
              <a:t>في </a:t>
            </a:r>
            <a:r>
              <a:rPr lang="ar-JO" sz="3600" b="1" dirty="0"/>
              <a:t>الوقت الذي تُوج فيه الحسين ملكا، كانت الأردن لا تزال دولة فتية حديثة </a:t>
            </a:r>
            <a:r>
              <a:rPr lang="ar-JO" sz="3600" b="1" dirty="0">
                <a:hlinkClick r:id="rId7" tooltip="الإدارة الأردنية للضفة الغربية"/>
              </a:rPr>
              <a:t>تحكم الضفة الغربية</a:t>
            </a:r>
            <a:r>
              <a:rPr lang="ar-JO" sz="3600" b="1" dirty="0"/>
              <a:t>.</a:t>
            </a:r>
            <a:endParaRPr lang="en-US" sz="36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6600" b="1" dirty="0"/>
              <a:t>حياته </a:t>
            </a:r>
            <a:r>
              <a:rPr lang="ar-JO" sz="6600" b="1" dirty="0" smtClean="0"/>
              <a:t>ونشأته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980014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438400"/>
            <a:ext cx="7467600" cy="4419600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JO" sz="5400" b="1" dirty="0" smtClean="0"/>
              <a:t>1-تعزيز </a:t>
            </a:r>
            <a:r>
              <a:rPr lang="ar-JO" sz="5400" b="1" dirty="0"/>
              <a:t>النهج </a:t>
            </a:r>
            <a:r>
              <a:rPr lang="ar-JO" sz="5400" b="1" dirty="0" smtClean="0"/>
              <a:t>الديمقراطي.</a:t>
            </a:r>
          </a:p>
          <a:p>
            <a:pPr marL="0" indent="0" algn="r">
              <a:buNone/>
            </a:pPr>
            <a:r>
              <a:rPr lang="ar-JO" sz="5400" b="1" dirty="0"/>
              <a:t>2-تعريب قيادة </a:t>
            </a:r>
            <a:r>
              <a:rPr lang="ar-JO" sz="5400" b="1" dirty="0" smtClean="0"/>
              <a:t>الجيش.</a:t>
            </a:r>
          </a:p>
          <a:p>
            <a:pPr marL="0" indent="0" algn="r">
              <a:buNone/>
            </a:pPr>
            <a:r>
              <a:rPr lang="ar-JO" sz="5400" b="1" dirty="0" smtClean="0"/>
              <a:t>3-التعديلات الدستورية.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ar-JO" b="1" dirty="0"/>
              <a:t>الانجازات السياسية الداخلية في عهد الملك </a:t>
            </a:r>
            <a:r>
              <a:rPr lang="ar-JO" b="1" dirty="0" smtClean="0"/>
              <a:t>الحسين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2514600"/>
            <a:ext cx="8534399" cy="419099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ar-JO" sz="4400" b="1" dirty="0"/>
              <a:t>الحقيقة هي أن الأردن هي فلسطين </a:t>
            </a:r>
            <a:r>
              <a:rPr lang="ar-JO" sz="4400" b="1" dirty="0" smtClean="0"/>
              <a:t>وفلسطين </a:t>
            </a:r>
            <a:r>
              <a:rPr lang="ar-JO" sz="4400" b="1" dirty="0"/>
              <a:t>هي الاردن</a:t>
            </a:r>
            <a:r>
              <a:rPr lang="ar-JO" sz="4400" b="1" dirty="0" smtClean="0"/>
              <a:t>.</a:t>
            </a:r>
            <a:r>
              <a:rPr lang="ar-JO" sz="4400" b="1" dirty="0"/>
              <a:t/>
            </a:r>
            <a:br>
              <a:rPr lang="ar-JO" sz="4400" b="1" dirty="0"/>
            </a:br>
            <a:r>
              <a:rPr lang="ar-JO" sz="4400" b="1" dirty="0"/>
              <a:t>إن الأمة أهم من الأشخاص مهما كانت مراكزهم</a:t>
            </a:r>
            <a:r>
              <a:rPr lang="ar-JO" sz="4400" b="1" dirty="0" smtClean="0"/>
              <a:t>.</a:t>
            </a:r>
          </a:p>
          <a:p>
            <a:pPr marL="0" indent="0" algn="ctr">
              <a:buNone/>
            </a:pPr>
            <a:r>
              <a:rPr lang="ar-JO" sz="4400" b="1" dirty="0" smtClean="0"/>
              <a:t>إنني </a:t>
            </a:r>
            <a:r>
              <a:rPr lang="ar-JO" sz="4400" b="1" dirty="0"/>
              <a:t>أحب هذا الشعب حبّاً عظيماً فلولاه لما كنت شيئاً مذكوراً</a:t>
            </a:r>
            <a:r>
              <a:rPr lang="ar-JO" sz="4000" b="1" dirty="0" smtClean="0"/>
              <a:t>.</a:t>
            </a:r>
            <a:endParaRPr lang="ar-JO" sz="40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6600" b="1" dirty="0"/>
              <a:t>أقوال الحسين بن </a:t>
            </a:r>
            <a:r>
              <a:rPr lang="ar-JO" sz="6600" b="1" dirty="0" smtClean="0"/>
              <a:t>طلال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33085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654</TotalTime>
  <Words>79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 الملك الحسين بن طلال</vt:lpstr>
      <vt:lpstr>اللقب «الملك الباني»</vt:lpstr>
      <vt:lpstr>حياته ونشأته</vt:lpstr>
      <vt:lpstr>الانجازات السياسية الداخلية في عهد الملك الحسين</vt:lpstr>
      <vt:lpstr>أقوال الحسين بن طلال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TOSHIBA</cp:lastModifiedBy>
  <cp:revision>11</cp:revision>
  <dcterms:created xsi:type="dcterms:W3CDTF">2022-11-23T17:26:41Z</dcterms:created>
  <dcterms:modified xsi:type="dcterms:W3CDTF">2022-11-25T06:15:06Z</dcterms:modified>
</cp:coreProperties>
</file>