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6" d="100"/>
          <a:sy n="66" d="100"/>
        </p:scale>
        <p:origin x="90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73AAC5C-4728-4FD3-956C-45C0C7557934}" type="datetimeFigureOut">
              <a:rPr lang="en-US" smtClean="0"/>
              <a:t>11/25/2022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506AC3-8A42-4475-8AF5-099E2C67A14A}" type="slidenum">
              <a:rPr lang="en-US" smtClean="0"/>
              <a:t>‹#›</a:t>
            </a:fld>
            <a:endParaRPr lang="en-US"/>
          </a:p>
        </p:txBody>
      </p:sp>
    </p:spTree>
    <p:extLst>
      <p:ext uri="{BB962C8B-B14F-4D97-AF65-F5344CB8AC3E}">
        <p14:creationId xmlns:p14="http://schemas.microsoft.com/office/powerpoint/2010/main" val="2759962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3AAC5C-4728-4FD3-956C-45C0C7557934}" type="datetimeFigureOut">
              <a:rPr lang="en-US" smtClean="0"/>
              <a:t>11/25/2022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506AC3-8A42-4475-8AF5-099E2C67A14A}" type="slidenum">
              <a:rPr lang="en-US" smtClean="0"/>
              <a:t>‹#›</a:t>
            </a:fld>
            <a:endParaRPr lang="en-US"/>
          </a:p>
        </p:txBody>
      </p:sp>
    </p:spTree>
    <p:extLst>
      <p:ext uri="{BB962C8B-B14F-4D97-AF65-F5344CB8AC3E}">
        <p14:creationId xmlns:p14="http://schemas.microsoft.com/office/powerpoint/2010/main" val="129929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3AAC5C-4728-4FD3-956C-45C0C7557934}" type="datetimeFigureOut">
              <a:rPr lang="en-US" smtClean="0"/>
              <a:t>11/25/2022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506AC3-8A42-4475-8AF5-099E2C67A14A}" type="slidenum">
              <a:rPr lang="en-US" smtClean="0"/>
              <a:t>‹#›</a:t>
            </a:fld>
            <a:endParaRPr lang="en-US"/>
          </a:p>
        </p:txBody>
      </p:sp>
    </p:spTree>
    <p:extLst>
      <p:ext uri="{BB962C8B-B14F-4D97-AF65-F5344CB8AC3E}">
        <p14:creationId xmlns:p14="http://schemas.microsoft.com/office/powerpoint/2010/main" val="1297065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3AAC5C-4728-4FD3-956C-45C0C7557934}" type="datetimeFigureOut">
              <a:rPr lang="en-US" smtClean="0"/>
              <a:t>11/25/2022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506AC3-8A42-4475-8AF5-099E2C67A14A}" type="slidenum">
              <a:rPr lang="en-US" smtClean="0"/>
              <a:t>‹#›</a:t>
            </a:fld>
            <a:endParaRPr lang="en-US"/>
          </a:p>
        </p:txBody>
      </p:sp>
    </p:spTree>
    <p:extLst>
      <p:ext uri="{BB962C8B-B14F-4D97-AF65-F5344CB8AC3E}">
        <p14:creationId xmlns:p14="http://schemas.microsoft.com/office/powerpoint/2010/main" val="2952506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73AAC5C-4728-4FD3-956C-45C0C7557934}" type="datetimeFigureOut">
              <a:rPr lang="en-US" smtClean="0"/>
              <a:t>11/25/2022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506AC3-8A42-4475-8AF5-099E2C67A14A}" type="slidenum">
              <a:rPr lang="en-US" smtClean="0"/>
              <a:t>‹#›</a:t>
            </a:fld>
            <a:endParaRPr lang="en-US"/>
          </a:p>
        </p:txBody>
      </p:sp>
    </p:spTree>
    <p:extLst>
      <p:ext uri="{BB962C8B-B14F-4D97-AF65-F5344CB8AC3E}">
        <p14:creationId xmlns:p14="http://schemas.microsoft.com/office/powerpoint/2010/main" val="2830543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3AAC5C-4728-4FD3-956C-45C0C7557934}" type="datetimeFigureOut">
              <a:rPr lang="en-US" smtClean="0"/>
              <a:t>11/25/2022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506AC3-8A42-4475-8AF5-099E2C67A14A}" type="slidenum">
              <a:rPr lang="en-US" smtClean="0"/>
              <a:t>‹#›</a:t>
            </a:fld>
            <a:endParaRPr lang="en-US"/>
          </a:p>
        </p:txBody>
      </p:sp>
    </p:spTree>
    <p:extLst>
      <p:ext uri="{BB962C8B-B14F-4D97-AF65-F5344CB8AC3E}">
        <p14:creationId xmlns:p14="http://schemas.microsoft.com/office/powerpoint/2010/main" val="1523115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73AAC5C-4728-4FD3-956C-45C0C7557934}" type="datetimeFigureOut">
              <a:rPr lang="en-US" smtClean="0"/>
              <a:t>11/25/2022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506AC3-8A42-4475-8AF5-099E2C67A14A}" type="slidenum">
              <a:rPr lang="en-US" smtClean="0"/>
              <a:t>‹#›</a:t>
            </a:fld>
            <a:endParaRPr lang="en-US"/>
          </a:p>
        </p:txBody>
      </p:sp>
    </p:spTree>
    <p:extLst>
      <p:ext uri="{BB962C8B-B14F-4D97-AF65-F5344CB8AC3E}">
        <p14:creationId xmlns:p14="http://schemas.microsoft.com/office/powerpoint/2010/main" val="2825159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3AAC5C-4728-4FD3-956C-45C0C7557934}" type="datetimeFigureOut">
              <a:rPr lang="en-US" smtClean="0"/>
              <a:t>11/25/2022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506AC3-8A42-4475-8AF5-099E2C67A14A}" type="slidenum">
              <a:rPr lang="en-US" smtClean="0"/>
              <a:t>‹#›</a:t>
            </a:fld>
            <a:endParaRPr lang="en-US"/>
          </a:p>
        </p:txBody>
      </p:sp>
    </p:spTree>
    <p:extLst>
      <p:ext uri="{BB962C8B-B14F-4D97-AF65-F5344CB8AC3E}">
        <p14:creationId xmlns:p14="http://schemas.microsoft.com/office/powerpoint/2010/main" val="1326277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3AAC5C-4728-4FD3-956C-45C0C7557934}" type="datetimeFigureOut">
              <a:rPr lang="en-US" smtClean="0"/>
              <a:t>11/25/2022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506AC3-8A42-4475-8AF5-099E2C67A14A}" type="slidenum">
              <a:rPr lang="en-US" smtClean="0"/>
              <a:t>‹#›</a:t>
            </a:fld>
            <a:endParaRPr lang="en-US"/>
          </a:p>
        </p:txBody>
      </p:sp>
    </p:spTree>
    <p:extLst>
      <p:ext uri="{BB962C8B-B14F-4D97-AF65-F5344CB8AC3E}">
        <p14:creationId xmlns:p14="http://schemas.microsoft.com/office/powerpoint/2010/main" val="2625224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73AAC5C-4728-4FD3-956C-45C0C7557934}" type="datetimeFigureOut">
              <a:rPr lang="en-US" smtClean="0"/>
              <a:t>11/25/2022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506AC3-8A42-4475-8AF5-099E2C67A14A}" type="slidenum">
              <a:rPr lang="en-US" smtClean="0"/>
              <a:t>‹#›</a:t>
            </a:fld>
            <a:endParaRPr lang="en-US"/>
          </a:p>
        </p:txBody>
      </p:sp>
    </p:spTree>
    <p:extLst>
      <p:ext uri="{BB962C8B-B14F-4D97-AF65-F5344CB8AC3E}">
        <p14:creationId xmlns:p14="http://schemas.microsoft.com/office/powerpoint/2010/main" val="3937059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73AAC5C-4728-4FD3-956C-45C0C7557934}" type="datetimeFigureOut">
              <a:rPr lang="en-US" smtClean="0"/>
              <a:t>11/25/2022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506AC3-8A42-4475-8AF5-099E2C67A14A}" type="slidenum">
              <a:rPr lang="en-US" smtClean="0"/>
              <a:t>‹#›</a:t>
            </a:fld>
            <a:endParaRPr lang="en-US"/>
          </a:p>
        </p:txBody>
      </p:sp>
    </p:spTree>
    <p:extLst>
      <p:ext uri="{BB962C8B-B14F-4D97-AF65-F5344CB8AC3E}">
        <p14:creationId xmlns:p14="http://schemas.microsoft.com/office/powerpoint/2010/main" val="3227333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3AAC5C-4728-4FD3-956C-45C0C7557934}" type="datetimeFigureOut">
              <a:rPr lang="en-US" smtClean="0"/>
              <a:t>11/25/2022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506AC3-8A42-4475-8AF5-099E2C67A14A}" type="slidenum">
              <a:rPr lang="en-US" smtClean="0"/>
              <a:t>‹#›</a:t>
            </a:fld>
            <a:endParaRPr lang="en-US"/>
          </a:p>
        </p:txBody>
      </p:sp>
    </p:spTree>
    <p:extLst>
      <p:ext uri="{BB962C8B-B14F-4D97-AF65-F5344CB8AC3E}">
        <p14:creationId xmlns:p14="http://schemas.microsoft.com/office/powerpoint/2010/main" val="10951097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png"/><Relationship Id="rId4" Type="http://schemas.openxmlformats.org/officeDocument/2006/relationships/audio" Target="../media/audio1.wav"/></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png"/><Relationship Id="rId4" Type="http://schemas.openxmlformats.org/officeDocument/2006/relationships/audio" Target="../media/audio3.wav"/></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1.png"/><Relationship Id="rId4" Type="http://schemas.openxmlformats.org/officeDocument/2006/relationships/audio" Target="../media/audio4.wav"/></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5.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94972" y="-111351"/>
            <a:ext cx="9144000" cy="2387600"/>
          </a:xfrm>
        </p:spPr>
        <p:txBody>
          <a:bodyPr/>
          <a:lstStyle/>
          <a:p>
            <a:r>
              <a:rPr lang="ar-JO" dirty="0" smtClean="0"/>
              <a:t>جلالة الملك الحسين بن طلال</a:t>
            </a:r>
            <a:endParaRPr lang="en-US" dirty="0"/>
          </a:p>
        </p:txBody>
      </p:sp>
      <p:sp>
        <p:nvSpPr>
          <p:cNvPr id="3" name="Subtitle 2"/>
          <p:cNvSpPr>
            <a:spLocks noGrp="1"/>
          </p:cNvSpPr>
          <p:nvPr>
            <p:ph type="subTitle" idx="1"/>
          </p:nvPr>
        </p:nvSpPr>
        <p:spPr>
          <a:xfrm>
            <a:off x="1625599" y="2717578"/>
            <a:ext cx="9144000" cy="1655762"/>
          </a:xfrm>
        </p:spPr>
        <p:txBody>
          <a:bodyPr/>
          <a:lstStyle/>
          <a:p>
            <a:r>
              <a:rPr lang="ar-JO" b="1" dirty="0" smtClean="0"/>
              <a:t>الملك الباني </a:t>
            </a:r>
            <a:r>
              <a:rPr lang="ar-JO" dirty="0" smtClean="0"/>
              <a:t>(يدل ذلك على نهضة البناء والتطور التي مرت بها الأردن في عهد جلالته)</a:t>
            </a:r>
            <a:endParaRPr lang="en-US" dirty="0"/>
          </a:p>
        </p:txBody>
      </p:sp>
      <p:sp>
        <p:nvSpPr>
          <p:cNvPr id="4" name="Rectangle 3"/>
          <p:cNvSpPr/>
          <p:nvPr/>
        </p:nvSpPr>
        <p:spPr>
          <a:xfrm>
            <a:off x="1494972" y="5772611"/>
            <a:ext cx="1558440" cy="646331"/>
          </a:xfrm>
          <a:prstGeom prst="rect">
            <a:avLst/>
          </a:prstGeom>
        </p:spPr>
        <p:txBody>
          <a:bodyPr wrap="none">
            <a:spAutoFit/>
          </a:bodyPr>
          <a:lstStyle/>
          <a:p>
            <a:r>
              <a:rPr lang="ar-JO" dirty="0" smtClean="0"/>
              <a:t>حامد الشلة </a:t>
            </a:r>
          </a:p>
          <a:p>
            <a:r>
              <a:rPr lang="ar-JO" dirty="0" smtClean="0"/>
              <a:t>الصف الخامس (ه)</a:t>
            </a:r>
            <a:endParaRPr lang="en-US" dirty="0"/>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04800" y="472849"/>
            <a:ext cx="609600" cy="609600"/>
          </a:xfrm>
          <a:prstGeom prst="rect">
            <a:avLst/>
          </a:prstGeom>
        </p:spPr>
      </p:pic>
    </p:spTree>
    <p:extLst>
      <p:ext uri="{BB962C8B-B14F-4D97-AF65-F5344CB8AC3E}">
        <p14:creationId xmlns:p14="http://schemas.microsoft.com/office/powerpoint/2010/main" val="311593423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sndAc>
          <p:stSnd>
            <p:snd r:embed="rId4" name="voltage.wav"/>
          </p:stSnd>
        </p:sndAc>
      </p:transition>
    </mc:Choice>
    <mc:Fallback>
      <p:transition spd="slow">
        <p:fade/>
        <p:sndAc>
          <p:stSnd>
            <p:snd r:embed="rId4" name="voltage.wav"/>
          </p:stSnd>
        </p:sndAc>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196"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stretch>
            <a:fillRect/>
          </a:stretch>
        </p:blipFill>
        <p:spPr>
          <a:xfrm flipH="1">
            <a:off x="-3" y="-4650"/>
            <a:ext cx="12192001" cy="6862649"/>
          </a:xfrm>
          <a:prstGeom prst="rect">
            <a:avLst/>
          </a:prstGeom>
        </p:spPr>
      </p:pic>
    </p:spTree>
    <p:extLst>
      <p:ext uri="{BB962C8B-B14F-4D97-AF65-F5344CB8AC3E}">
        <p14:creationId xmlns:p14="http://schemas.microsoft.com/office/powerpoint/2010/main" val="235335187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sndAc>
          <p:stSnd>
            <p:snd r:embed="rId2" name="applause.wav"/>
          </p:stSnd>
        </p:sndAc>
      </p:transition>
    </mc:Choice>
    <mc:Fallback>
      <p:transition spd="slow">
        <p:fade/>
        <p:sndAc>
          <p:stSnd>
            <p:snd r:embed="rId2" name="applause.wav"/>
          </p:st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lnSpc>
                <a:spcPct val="100000"/>
              </a:lnSpc>
            </a:pPr>
            <a:r>
              <a:rPr lang="ar-JO" dirty="0" smtClean="0"/>
              <a:t>نبذة عن حياته</a:t>
            </a:r>
            <a:endParaRPr lang="en-US" dirty="0"/>
          </a:p>
        </p:txBody>
      </p:sp>
      <p:sp>
        <p:nvSpPr>
          <p:cNvPr id="3" name="Content Placeholder 2"/>
          <p:cNvSpPr>
            <a:spLocks noGrp="1"/>
          </p:cNvSpPr>
          <p:nvPr>
            <p:ph idx="1"/>
          </p:nvPr>
        </p:nvSpPr>
        <p:spPr/>
        <p:txBody>
          <a:bodyPr/>
          <a:lstStyle/>
          <a:p>
            <a:pPr marL="0" indent="0" algn="r">
              <a:lnSpc>
                <a:spcPct val="100000"/>
              </a:lnSpc>
              <a:buNone/>
            </a:pPr>
            <a:r>
              <a:rPr lang="ar-JO" sz="3200" dirty="0" smtClean="0"/>
              <a:t>ولد الملك الحسين في عمان في 14 تشرين الثاني 1935 ، وبعد أن أكمل دراسته الابتدائية في عمان انتظم جلالته في كلية فكتوريا في الاسكندرية في مصر، ومن بعدها في مدرسة هارو في انجلترا. وتلقى جلالته بعدها تعليمه العسكري في أكاديمية ساندهيرست الملكية للعلوم ً العسكرية في انجلترا.و تسلم جلالته سلطاته الدستورية  في 2 ايار 1953م حيث جرت مراسيم تسلم جلالته لسلطاته وفقا للدستور</a:t>
            </a:r>
            <a:r>
              <a:rPr lang="ar-JO" dirty="0" smtClean="0"/>
              <a:t>.</a:t>
            </a:r>
            <a:endParaRPr lang="en-US" dirty="0"/>
          </a:p>
        </p:txBody>
      </p:sp>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799771" y="723106"/>
            <a:ext cx="609600" cy="609600"/>
          </a:xfrm>
          <a:prstGeom prst="rect">
            <a:avLst/>
          </a:prstGeom>
        </p:spPr>
      </p:pic>
    </p:spTree>
    <p:extLst>
      <p:ext uri="{BB962C8B-B14F-4D97-AF65-F5344CB8AC3E}">
        <p14:creationId xmlns:p14="http://schemas.microsoft.com/office/powerpoint/2010/main" val="283674594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sndAc>
          <p:stSnd>
            <p:snd r:embed="rId4" name="whoosh.wav"/>
          </p:stSnd>
        </p:sndAc>
      </p:transition>
    </mc:Choice>
    <mc:Fallback>
      <p:transition spd="slow">
        <p:fade/>
        <p:sndAc>
          <p:stSnd>
            <p:snd r:embed="rId4" name="whoosh.wav"/>
          </p:stSnd>
        </p:sndAc>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5739"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dirty="0" smtClean="0"/>
              <a:t>أهم انجازات الملك الحسين بن طلال</a:t>
            </a:r>
            <a:endParaRPr lang="en-US" dirty="0"/>
          </a:p>
        </p:txBody>
      </p:sp>
      <p:sp>
        <p:nvSpPr>
          <p:cNvPr id="3" name="Content Placeholder 2"/>
          <p:cNvSpPr>
            <a:spLocks noGrp="1"/>
          </p:cNvSpPr>
          <p:nvPr>
            <p:ph idx="1"/>
          </p:nvPr>
        </p:nvSpPr>
        <p:spPr>
          <a:xfrm>
            <a:off x="838200" y="1690688"/>
            <a:ext cx="10515600" cy="5529944"/>
          </a:xfrm>
        </p:spPr>
        <p:txBody>
          <a:bodyPr>
            <a:normAutofit fontScale="92500"/>
          </a:bodyPr>
          <a:lstStyle/>
          <a:p>
            <a:pPr marL="0" indent="0" algn="r">
              <a:buNone/>
            </a:pPr>
            <a:r>
              <a:rPr lang="ar-JO" dirty="0" smtClean="0"/>
              <a:t>•  تعريب قيادة الجيش العربي في عام 1956م. </a:t>
            </a:r>
          </a:p>
          <a:p>
            <a:pPr marL="0" indent="0" algn="r">
              <a:buNone/>
            </a:pPr>
            <a:r>
              <a:rPr lang="ar-JO" dirty="0" smtClean="0"/>
              <a:t>•  ازدهار القطاع الصناعي في الاردن من خلال ازدهار صناعة الفوسفات، والبوتاس، والاسمنت. </a:t>
            </a:r>
          </a:p>
          <a:p>
            <a:pPr marL="0" indent="0" algn="r">
              <a:buNone/>
            </a:pPr>
            <a:r>
              <a:rPr lang="ar-JO" dirty="0" smtClean="0"/>
              <a:t>•  بناء بنية تحتية مناسبة في جميع أنحاء المملكة، مثل؛ الطرق السريعة، وتمديدات المياه، وغيرها. </a:t>
            </a:r>
          </a:p>
          <a:p>
            <a:pPr marL="0" indent="0" algn="r">
              <a:buNone/>
            </a:pPr>
            <a:r>
              <a:rPr lang="ar-JO" dirty="0" smtClean="0"/>
              <a:t>•  الحرص على توفير متطلبات الحياة الاساسية لكافة المواطنين، مثل؛ المياه النظيفة، والمرافق الطبية، والغذاء المناسب. </a:t>
            </a:r>
          </a:p>
          <a:p>
            <a:pPr marL="0" indent="0" algn="r">
              <a:buNone/>
            </a:pPr>
            <a:r>
              <a:rPr lang="ar-JO" dirty="0" smtClean="0"/>
              <a:t>•  تقديم الدعم لذوي الاحتياجات الخاصة والايتام من أبناء الشعب الاردني. </a:t>
            </a:r>
          </a:p>
          <a:p>
            <a:pPr marL="0" indent="0" algn="r">
              <a:buNone/>
            </a:pPr>
            <a:r>
              <a:rPr lang="ar-JO" dirty="0" smtClean="0"/>
              <a:t>•  الحرص على الحياة الديمقراطية في البلاد والتي تمثلت بشكل كبير في الانتخابات البرلمانية الاردنية بالاضافة إلى إعادة تأسيس الاليات التشاركية كالمجلس الاستشاري الوطني. </a:t>
            </a:r>
          </a:p>
          <a:p>
            <a:pPr marL="0" indent="0" algn="r">
              <a:buNone/>
            </a:pPr>
            <a:r>
              <a:rPr lang="ar-JO" dirty="0" smtClean="0"/>
              <a:t>•  تطوير المنظومة الصحية والذي انعكس على تحقيق الاردن أقل معدل وفيات سنوي للاطفال الرضع، وذلك وفقًا لاحصائيات منظمة الأمم المتحدة للطفولة .</a:t>
            </a:r>
          </a:p>
          <a:p>
            <a:pPr marL="0" indent="0" algn="r">
              <a:buNone/>
            </a:pPr>
            <a:r>
              <a:rPr lang="ar-JO" dirty="0" smtClean="0"/>
              <a:t>•  السعي الدائم لتحقيق السلام وعودة الاراضي الفلسطينية.</a:t>
            </a:r>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74057" y="723106"/>
            <a:ext cx="609600" cy="609600"/>
          </a:xfrm>
          <a:prstGeom prst="rect">
            <a:avLst/>
          </a:prstGeom>
        </p:spPr>
      </p:pic>
    </p:spTree>
    <p:extLst>
      <p:ext uri="{BB962C8B-B14F-4D97-AF65-F5344CB8AC3E}">
        <p14:creationId xmlns:p14="http://schemas.microsoft.com/office/powerpoint/2010/main" val="329104540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sndAc>
          <p:stSnd>
            <p:snd r:embed="rId4" name="camera.wav"/>
          </p:stSnd>
        </p:sndAc>
      </p:transition>
    </mc:Choice>
    <mc:Fallback>
      <p:transition spd="slow">
        <p:fade/>
        <p:sndAc>
          <p:stSnd>
            <p:snd r:embed="rId4" name="camera.wav"/>
          </p:stSnd>
        </p:sndAc>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1634"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t="14380" b="15435"/>
          <a:stretch/>
        </p:blipFill>
        <p:spPr>
          <a:xfrm>
            <a:off x="0" y="0"/>
            <a:ext cx="12192000" cy="6858000"/>
          </a:xfrm>
          <a:prstGeom prst="rect">
            <a:avLst/>
          </a:prstGeom>
        </p:spPr>
      </p:pic>
    </p:spTree>
    <p:extLst>
      <p:ext uri="{BB962C8B-B14F-4D97-AF65-F5344CB8AC3E}">
        <p14:creationId xmlns:p14="http://schemas.microsoft.com/office/powerpoint/2010/main" val="94750115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sndAc>
          <p:stSnd>
            <p:snd r:embed="rId2" name="arrow.wav"/>
          </p:stSnd>
        </p:sndAc>
      </p:transition>
    </mc:Choice>
    <mc:Fallback>
      <p:transition spd="slow">
        <p:fade/>
        <p:sndAc>
          <p:stSnd>
            <p:snd r:embed="rId2" name="arrow.wav"/>
          </p:stSnd>
        </p:sndAc>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TotalTime>
  <Words>241</Words>
  <Application>Microsoft Office PowerPoint</Application>
  <PresentationFormat>Widescreen</PresentationFormat>
  <Paragraphs>15</Paragraphs>
  <Slides>5</Slides>
  <Notes>0</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Times New Roman</vt:lpstr>
      <vt:lpstr>Office Theme</vt:lpstr>
      <vt:lpstr>جلالة الملك الحسين بن طلال</vt:lpstr>
      <vt:lpstr>PowerPoint Presentation</vt:lpstr>
      <vt:lpstr>نبذة عن حياته</vt:lpstr>
      <vt:lpstr>أهم انجازات الملك الحسين بن طلال</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جلالة الملك الحسين بن طلال</dc:title>
  <dc:creator>Hamed Alshelleh</dc:creator>
  <cp:lastModifiedBy>Hamed Alshelleh</cp:lastModifiedBy>
  <cp:revision>16</cp:revision>
  <dcterms:created xsi:type="dcterms:W3CDTF">2022-11-25T15:22:06Z</dcterms:created>
  <dcterms:modified xsi:type="dcterms:W3CDTF">2022-11-25T17:41:29Z</dcterms:modified>
</cp:coreProperties>
</file>