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8" r:id="rId3"/>
    <p:sldId id="259" r:id="rId4"/>
    <p:sldId id="260"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11/25/2022</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0"/>
            <a:ext cx="8229600" cy="1790700"/>
          </a:xfrm>
        </p:spPr>
        <p:txBody>
          <a:bodyPr>
            <a:normAutofit/>
          </a:bodyPr>
          <a:lstStyle/>
          <a:p>
            <a:r>
              <a:rPr lang="ar-JO" sz="5400" dirty="0" smtClean="0"/>
              <a:t>الملك عبدالله الثاني بن الحسين الهاشمي</a:t>
            </a:r>
            <a:endParaRPr lang="en-US" sz="5400" dirty="0"/>
          </a:p>
        </p:txBody>
      </p:sp>
      <p:sp>
        <p:nvSpPr>
          <p:cNvPr id="3" name="Subtitle 2"/>
          <p:cNvSpPr>
            <a:spLocks noGrp="1"/>
          </p:cNvSpPr>
          <p:nvPr>
            <p:ph type="subTitle" idx="1"/>
          </p:nvPr>
        </p:nvSpPr>
        <p:spPr/>
        <p:txBody>
          <a:bodyPr>
            <a:normAutofit fontScale="25000" lnSpcReduction="20000"/>
          </a:bodyPr>
          <a:lstStyle/>
          <a:p>
            <a:r>
              <a:rPr lang="ar-JO" sz="11200" b="1" dirty="0" smtClean="0"/>
              <a:t>ولد الملك عبدالله الثاني في (30 يناير 1962)</a:t>
            </a:r>
          </a:p>
          <a:p>
            <a:r>
              <a:rPr lang="ar-JO" sz="11200" b="1" dirty="0" smtClean="0"/>
              <a:t>وهو الملك الحالي للمملكه الاردنيه الهاشميه، حيث</a:t>
            </a:r>
          </a:p>
          <a:p>
            <a:r>
              <a:rPr lang="ar-JO" sz="11200" b="1" dirty="0" smtClean="0"/>
              <a:t> تولى العرش عام 1999 بعد وفاة والده الملك حسين.</a:t>
            </a:r>
          </a:p>
          <a:p>
            <a:r>
              <a:rPr lang="ar-JO" sz="11200" b="1" dirty="0" smtClean="0"/>
              <a:t>وهو متزوج من الملكه رانيا وله 4 أبناء</a:t>
            </a:r>
            <a:r>
              <a:rPr lang="ar-JO" sz="11200" dirty="0" smtClean="0"/>
              <a:t>.</a:t>
            </a:r>
            <a:endParaRPr lang="ar-JO" sz="11200" dirty="0" smtClean="0"/>
          </a:p>
          <a:p>
            <a:endParaRPr lang="ar-JO" sz="11200" dirty="0" smtClean="0"/>
          </a:p>
          <a:p>
            <a:endParaRPr lang="ar-JO" dirty="0" smtClean="0"/>
          </a:p>
          <a:p>
            <a:endParaRPr lang="ar-JO" dirty="0" smtClean="0"/>
          </a:p>
          <a:p>
            <a:endParaRPr lang="ar-JO" dirty="0" smtClean="0"/>
          </a:p>
          <a:p>
            <a:endParaRPr lang="ar-JO" dirty="0" smtClean="0"/>
          </a:p>
          <a:p>
            <a:endParaRPr lang="ar-JO" dirty="0" smtClean="0"/>
          </a:p>
          <a:p>
            <a:endParaRPr lang="ar-JO" dirty="0" smtClean="0"/>
          </a:p>
          <a:p>
            <a:endParaRPr lang="ar-JO" dirty="0" smtClean="0"/>
          </a:p>
          <a:p>
            <a:endParaRPr lang="ar-JO" dirty="0" smtClean="0"/>
          </a:p>
          <a:p>
            <a:r>
              <a:rPr lang="ar-JO" dirty="0" smtClean="0"/>
              <a:t>9</a:t>
            </a:r>
            <a:endParaRPr lang="en-US" dirty="0"/>
          </a:p>
        </p:txBody>
      </p:sp>
      <p:pic>
        <p:nvPicPr>
          <p:cNvPr id="4" name="Picture 3" descr="King_Abdullah_II_of_Jordan_portrait.jpeg"/>
          <p:cNvPicPr>
            <a:picLocks noChangeAspect="1"/>
          </p:cNvPicPr>
          <p:nvPr/>
        </p:nvPicPr>
        <p:blipFill>
          <a:blip r:embed="rId2" cstate="print"/>
          <a:stretch>
            <a:fillRect/>
          </a:stretch>
        </p:blipFill>
        <p:spPr>
          <a:xfrm>
            <a:off x="0" y="4343400"/>
            <a:ext cx="2166425" cy="2514600"/>
          </a:xfrm>
          <a:prstGeom prst="rect">
            <a:avLst/>
          </a:prstGeom>
        </p:spPr>
      </p:pic>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KING.jpg"/>
          <p:cNvPicPr>
            <a:picLocks noGrp="1" noChangeAspect="1"/>
          </p:cNvPicPr>
          <p:nvPr>
            <p:ph sz="half" idx="1"/>
          </p:nvPr>
        </p:nvPicPr>
        <p:blipFill>
          <a:blip r:embed="rId2"/>
          <a:stretch>
            <a:fillRect/>
          </a:stretch>
        </p:blipFill>
        <p:spPr>
          <a:xfrm>
            <a:off x="702945" y="1920875"/>
            <a:ext cx="3547110" cy="4433888"/>
          </a:xfrm>
        </p:spPr>
      </p:pic>
      <p:sp>
        <p:nvSpPr>
          <p:cNvPr id="4" name="Content Placeholder 3"/>
          <p:cNvSpPr>
            <a:spLocks noGrp="1"/>
          </p:cNvSpPr>
          <p:nvPr>
            <p:ph sz="half" idx="2"/>
          </p:nvPr>
        </p:nvSpPr>
        <p:spPr/>
        <p:txBody>
          <a:bodyPr/>
          <a:lstStyle/>
          <a:p>
            <a:pPr algn="r">
              <a:buNone/>
            </a:pPr>
            <a:r>
              <a:rPr lang="ar-JO" dirty="0" smtClean="0"/>
              <a:t>لقب الملك عبدالله الثاني بالملك المعزز بسبب القياده الحكيمه للملك عبدالله وما فعله من اجل الوطن وبسبب الاحلام والامال التي حققها بفترة حكمه فقد كان همه الاكبر المواطن وتوفير له الحريه والمحافظه على كرامته.</a:t>
            </a:r>
            <a:endParaRPr lang="en-US" dirty="0"/>
          </a:p>
        </p:txBody>
      </p:sp>
      <p:sp>
        <p:nvSpPr>
          <p:cNvPr id="7" name="Title 6"/>
          <p:cNvSpPr>
            <a:spLocks noGrp="1"/>
          </p:cNvSpPr>
          <p:nvPr>
            <p:ph type="title"/>
          </p:nvPr>
        </p:nvSpPr>
        <p:spPr/>
        <p:txBody>
          <a:bodyPr/>
          <a:lstStyle/>
          <a:p>
            <a:r>
              <a:rPr lang="ar-JO" sz="4800" b="1" dirty="0" smtClean="0"/>
              <a:t>الملك عبدالله الثاني بن الحسين الهاشمي</a:t>
            </a:r>
            <a:endParaRPr lang="en-US" b="1" dirty="0"/>
          </a:p>
        </p:txBody>
      </p:sp>
    </p:spTree>
  </p:cSld>
  <p:clrMapOvr>
    <a:masterClrMapping/>
  </p:clrMapOvr>
  <p:transition>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JO" sz="4800" b="1" dirty="0" smtClean="0"/>
              <a:t>الملك عبدالله الثاني بن الحسين الهاشمي</a:t>
            </a:r>
            <a:endParaRPr lang="en-US" b="1" dirty="0"/>
          </a:p>
        </p:txBody>
      </p:sp>
      <p:pic>
        <p:nvPicPr>
          <p:cNvPr id="5" name="Content Placeholder 4" descr="ABDULLAH.jpg"/>
          <p:cNvPicPr>
            <a:picLocks noGrp="1" noChangeAspect="1"/>
          </p:cNvPicPr>
          <p:nvPr>
            <p:ph sz="half" idx="1"/>
          </p:nvPr>
        </p:nvPicPr>
        <p:blipFill>
          <a:blip r:embed="rId2"/>
          <a:stretch>
            <a:fillRect/>
          </a:stretch>
        </p:blipFill>
        <p:spPr>
          <a:xfrm>
            <a:off x="647700" y="2156619"/>
            <a:ext cx="3657600" cy="3962400"/>
          </a:xfrm>
        </p:spPr>
      </p:pic>
      <p:sp>
        <p:nvSpPr>
          <p:cNvPr id="4" name="Content Placeholder 3"/>
          <p:cNvSpPr>
            <a:spLocks noGrp="1"/>
          </p:cNvSpPr>
          <p:nvPr>
            <p:ph sz="half" idx="2"/>
          </p:nvPr>
        </p:nvSpPr>
        <p:spPr/>
        <p:txBody>
          <a:bodyPr/>
          <a:lstStyle/>
          <a:p>
            <a:pPr algn="r">
              <a:buNone/>
            </a:pPr>
            <a:r>
              <a:rPr lang="ar-JO" sz="2400" dirty="0" smtClean="0"/>
              <a:t>ومن اهم انجازات الملك عبدالله الثاني:</a:t>
            </a:r>
          </a:p>
          <a:p>
            <a:pPr algn="r">
              <a:buNone/>
            </a:pPr>
            <a:r>
              <a:rPr lang="ar-JO" sz="2400" dirty="0" smtClean="0"/>
              <a:t>1- اقامة العديد من المؤتمرات الاقتصاديه في منطقة البحر الميت.</a:t>
            </a:r>
          </a:p>
          <a:p>
            <a:pPr algn="r">
              <a:buNone/>
            </a:pPr>
            <a:r>
              <a:rPr lang="ar-JO" sz="2400" dirty="0" smtClean="0"/>
              <a:t>2- اقامة منطقه العقبه الاقتصاديه .</a:t>
            </a:r>
          </a:p>
          <a:p>
            <a:pPr algn="r">
              <a:buNone/>
            </a:pPr>
            <a:r>
              <a:rPr lang="ar-JO" sz="2400" dirty="0" smtClean="0"/>
              <a:t>3- اقامة صندوق الملك عبدالله الثاني للتنميه بهدف تقليل مشاكل الفقر.</a:t>
            </a:r>
          </a:p>
          <a:p>
            <a:pPr algn="r">
              <a:buNone/>
            </a:pPr>
            <a:r>
              <a:rPr lang="ar-JO" sz="2400" dirty="0" smtClean="0"/>
              <a:t>4- الاعلان عن رسالة عمان.</a:t>
            </a:r>
          </a:p>
          <a:p>
            <a:pPr algn="r">
              <a:buNone/>
            </a:pPr>
            <a:r>
              <a:rPr lang="ar-JO" sz="2400" dirty="0" smtClean="0"/>
              <a:t>وغيرها العديد من الانجازات .    </a:t>
            </a:r>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1143000"/>
          </a:xfrm>
        </p:spPr>
        <p:txBody>
          <a:bodyPr/>
          <a:lstStyle/>
          <a:p>
            <a:r>
              <a:rPr lang="ar-JO" sz="4800" b="1" dirty="0" smtClean="0"/>
              <a:t>الملك عبدالله الثاني بن الحسين الهاشمي</a:t>
            </a:r>
            <a:endParaRPr lang="en-US" b="1" dirty="0"/>
          </a:p>
        </p:txBody>
      </p:sp>
      <p:pic>
        <p:nvPicPr>
          <p:cNvPr id="5" name="Content Placeholder 4" descr="vvv.jpg"/>
          <p:cNvPicPr>
            <a:picLocks noGrp="1" noChangeAspect="1"/>
          </p:cNvPicPr>
          <p:nvPr>
            <p:ph sz="half" idx="1"/>
          </p:nvPr>
        </p:nvPicPr>
        <p:blipFill>
          <a:blip r:embed="rId2"/>
          <a:stretch>
            <a:fillRect/>
          </a:stretch>
        </p:blipFill>
        <p:spPr>
          <a:xfrm>
            <a:off x="1006378" y="1920875"/>
            <a:ext cx="2940244" cy="4433888"/>
          </a:xfrm>
        </p:spPr>
      </p:pic>
      <p:sp>
        <p:nvSpPr>
          <p:cNvPr id="4" name="Content Placeholder 3"/>
          <p:cNvSpPr>
            <a:spLocks noGrp="1"/>
          </p:cNvSpPr>
          <p:nvPr>
            <p:ph sz="half" idx="2"/>
          </p:nvPr>
        </p:nvSpPr>
        <p:spPr/>
        <p:txBody>
          <a:bodyPr/>
          <a:lstStyle/>
          <a:p>
            <a:pPr algn="r">
              <a:buNone/>
            </a:pPr>
            <a:r>
              <a:rPr lang="ar-JO" dirty="0" smtClean="0"/>
              <a:t>بعد ان توج الملك عبدالله على البلاد اصبح القائد الاعلى للقوات المسلحه. </a:t>
            </a:r>
          </a:p>
          <a:p>
            <a:pPr algn="r">
              <a:buNone/>
            </a:pPr>
            <a:r>
              <a:rPr lang="ar-JO" dirty="0" smtClean="0"/>
              <a:t>والملك عبدالله له مكانه مميزه لدى الشعب الاردني ومن اجمل ماقيل :</a:t>
            </a:r>
          </a:p>
          <a:p>
            <a:pPr algn="r">
              <a:buNone/>
            </a:pPr>
            <a:r>
              <a:rPr lang="ar-JO" dirty="0" smtClean="0"/>
              <a:t>الف مبارك يا سيدي وسيد البلاد يا اغلى ما نملك ادام الله عزك واطال في عمرك.</a:t>
            </a:r>
            <a:endParaRPr lang="en-US" dirty="0"/>
          </a:p>
        </p:txBody>
      </p:sp>
    </p:spTree>
  </p:cSld>
  <p:clrMapOvr>
    <a:masterClrMapping/>
  </p:clrMapOvr>
  <p:transition>
    <p:pull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60</TotalTime>
  <Words>187</Words>
  <Application>Microsoft Office PowerPoint</Application>
  <PresentationFormat>On-screen Show (4:3)</PresentationFormat>
  <Paragraphs>28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Flow</vt:lpstr>
      <vt:lpstr>الملك عبدالله الثاني بن الحسين الهاشمي</vt:lpstr>
      <vt:lpstr>الملك عبدالله الثاني بن الحسين الهاشمي</vt:lpstr>
      <vt:lpstr>الملك عبدالله الثاني بن الحسين الهاشمي</vt:lpstr>
      <vt:lpstr>الملك عبدالله الثاني بن الحسين الهاشمي</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عبد الله الثاني بن الحسين الهاشمي</dc:title>
  <dc:creator>Admin</dc:creator>
  <cp:lastModifiedBy>Admin</cp:lastModifiedBy>
  <cp:revision>12</cp:revision>
  <dcterms:created xsi:type="dcterms:W3CDTF">2006-08-16T00:00:00Z</dcterms:created>
  <dcterms:modified xsi:type="dcterms:W3CDTF">2022-11-25T15:09:57Z</dcterms:modified>
</cp:coreProperties>
</file>