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5097-90F2-4554-A355-F3F2C70FA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After Earth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404FC-919A-4E63-B6A6-F55658836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 Sanad Masannat 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  25/11/2022</a:t>
            </a:r>
          </a:p>
        </p:txBody>
      </p:sp>
    </p:spTree>
    <p:extLst>
      <p:ext uri="{BB962C8B-B14F-4D97-AF65-F5344CB8AC3E}">
        <p14:creationId xmlns:p14="http://schemas.microsoft.com/office/powerpoint/2010/main" val="373143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019F-BDB9-4985-A959-764D4C70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Who are the main characters?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54C3-F915-42E1-8D0F-8F0508B6D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Kitai Raige</a:t>
            </a:r>
          </a:p>
          <a:p>
            <a:r>
              <a:rPr lang="en-US" dirty="0">
                <a:solidFill>
                  <a:schemeClr val="bg1"/>
                </a:solidFill>
              </a:rPr>
              <a:t>Cypher Raige </a:t>
            </a:r>
          </a:p>
          <a:p>
            <a:r>
              <a:rPr lang="en-US" dirty="0">
                <a:solidFill>
                  <a:schemeClr val="bg1"/>
                </a:solidFill>
              </a:rPr>
              <a:t>Senshi Raige</a:t>
            </a:r>
          </a:p>
          <a:p>
            <a:r>
              <a:rPr lang="en-US" dirty="0">
                <a:solidFill>
                  <a:schemeClr val="bg1"/>
                </a:solidFill>
              </a:rPr>
              <a:t>Faia Raige </a:t>
            </a:r>
          </a:p>
        </p:txBody>
      </p:sp>
      <p:pic>
        <p:nvPicPr>
          <p:cNvPr id="3074" name="Picture 2" descr="AFTER EARTH | Sony Pictures Entertainment">
            <a:extLst>
              <a:ext uri="{FF2B5EF4-FFF2-40B4-BE49-F238E27FC236}">
                <a16:creationId xmlns:a16="http://schemas.microsoft.com/office/drawing/2014/main" id="{149D8D64-7831-4CE2-8303-84934053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13" y="2556932"/>
            <a:ext cx="2615184" cy="37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4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1099-0EDD-460C-9ED3-5EC06842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this movies about: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1F13-CD72-43B9-8363-E240128C3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When Earth was attacked by aliens people were forced to leave Earth a millennium ago to establish a new home on Nova Prime</a:t>
            </a:r>
            <a:r>
              <a:rPr lang="en-US" dirty="0">
                <a:solidFill>
                  <a:srgbClr val="202124"/>
                </a:solidFill>
                <a:latin typeface="+mj-lt"/>
              </a:rPr>
              <a:t>. Cypher raige leads Nova Prime and his teenage son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kitai feels </a:t>
            </a:r>
            <a:r>
              <a:rPr lang="en-US" dirty="0">
                <a:solidFill>
                  <a:srgbClr val="202124"/>
                </a:solidFill>
                <a:latin typeface="+mj-lt"/>
              </a:rPr>
              <a:t>enormous pressure to follow in his father's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legendary</a:t>
            </a:r>
            <a:r>
              <a:rPr lang="en-US" dirty="0">
                <a:solidFill>
                  <a:srgbClr val="202124"/>
                </a:solidFill>
                <a:latin typeface="+mj-lt"/>
              </a:rPr>
              <a:t> footsteps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which break them apart.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 </a:t>
            </a:r>
            <a:r>
              <a:rPr lang="en-US" dirty="0">
                <a:solidFill>
                  <a:srgbClr val="20212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Cypher and Kitai set out on a trip to mend their bond, but when their craft crashes on Earth's hostile </a:t>
            </a:r>
            <a:r>
              <a:rPr lang="en-US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surface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The father becomes heavily wounded, so kitai has to activate the distress beacon but has to fight the queen alien in order to do so.</a:t>
            </a:r>
          </a:p>
          <a:p>
            <a:pPr marL="0" indent="0" algn="ctr">
              <a:buNone/>
            </a:pPr>
            <a:r>
              <a:rPr lang="en-US" dirty="0"/>
              <a:t> follow in his father's legendary enormous pressure to follow in his father's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59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DFD7-E43C-466C-9C0F-FCD20600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I love this movie: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9AD8-34D0-49A2-AFB4-3AA7DBE2B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It is a science fiction movie which includes action packed moments.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It is a thriller and suspense movie, it always keeps you guessing what's going to happen next.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The effects were very realistic.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The aliens were scary and can smell your fear.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It had good actors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After Earth / Nightmare Fuel - TV Tropes">
            <a:extLst>
              <a:ext uri="{FF2B5EF4-FFF2-40B4-BE49-F238E27FC236}">
                <a16:creationId xmlns:a16="http://schemas.microsoft.com/office/drawing/2014/main" id="{90C0CB80-2DB5-43C5-A524-4B8B1054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90" y="3989918"/>
            <a:ext cx="3333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72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132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Constantia</vt:lpstr>
      <vt:lpstr>Google Sans</vt:lpstr>
      <vt:lpstr>Organic</vt:lpstr>
      <vt:lpstr>After Earth</vt:lpstr>
      <vt:lpstr>Who are the main characters?</vt:lpstr>
      <vt:lpstr>What this movies about:</vt:lpstr>
      <vt:lpstr>Why I love this movie: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Earth</dc:title>
  <dc:creator>Ramzi Masannat</dc:creator>
  <cp:lastModifiedBy>Ramzi Masannat</cp:lastModifiedBy>
  <cp:revision>6</cp:revision>
  <dcterms:created xsi:type="dcterms:W3CDTF">2022-11-25T14:38:22Z</dcterms:created>
  <dcterms:modified xsi:type="dcterms:W3CDTF">2022-11-25T15:29:39Z</dcterms:modified>
</cp:coreProperties>
</file>