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D478-F422-F884-D8E3-1236583AA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دييغو لانديرو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81887-ED3F-4C11-8A27-A9E4E9309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>
                <a:solidFill>
                  <a:schemeClr val="accent4"/>
                </a:solidFill>
              </a:rPr>
              <a:t>  الصف الخامس ، الشعبة   ه</a:t>
            </a:r>
          </a:p>
        </p:txBody>
      </p:sp>
    </p:spTree>
    <p:extLst>
      <p:ext uri="{BB962C8B-B14F-4D97-AF65-F5344CB8AC3E}">
        <p14:creationId xmlns:p14="http://schemas.microsoft.com/office/powerpoint/2010/main" val="125537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E425-4E50-DD9D-72F0-2BE61CD0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863548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الملك عبد الله الأول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8DBC77-C40E-5852-0999-D7877D1573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03431" y="1773237"/>
            <a:ext cx="3033103" cy="3311525"/>
          </a:xfrm>
        </p:spPr>
      </p:pic>
    </p:spTree>
    <p:extLst>
      <p:ext uri="{BB962C8B-B14F-4D97-AF65-F5344CB8AC3E}">
        <p14:creationId xmlns:p14="http://schemas.microsoft.com/office/powerpoint/2010/main" val="357565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F6D6-7BD3-5C0D-CBA3-C6D32F10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عبد</a:t>
            </a:r>
            <a:r>
              <a:rPr lang="en-US" dirty="0"/>
              <a:t> </a:t>
            </a:r>
            <a:r>
              <a:rPr lang="en-US" dirty="0" err="1"/>
              <a:t>الله</a:t>
            </a:r>
            <a:r>
              <a:rPr lang="en-US" dirty="0"/>
              <a:t> </a:t>
            </a:r>
            <a:r>
              <a:rPr lang="en-US" dirty="0" err="1"/>
              <a:t>الأول</a:t>
            </a:r>
            <a:r>
              <a:rPr lang="en-US" dirty="0"/>
              <a:t> </a:t>
            </a:r>
            <a:r>
              <a:rPr lang="en-US" dirty="0" err="1"/>
              <a:t>بن</a:t>
            </a:r>
            <a:r>
              <a:rPr lang="en-US" dirty="0"/>
              <a:t> </a:t>
            </a:r>
            <a:r>
              <a:rPr lang="en-US" dirty="0" err="1"/>
              <a:t>الحسين</a:t>
            </a:r>
            <a:r>
              <a:rPr lang="en-US" dirty="0"/>
              <a:t> </a:t>
            </a:r>
            <a:r>
              <a:rPr lang="en-US" dirty="0" err="1"/>
              <a:t>بن</a:t>
            </a:r>
            <a:r>
              <a:rPr lang="en-US" dirty="0"/>
              <a:t> </a:t>
            </a:r>
            <a:r>
              <a:rPr lang="en-US" dirty="0" err="1"/>
              <a:t>علي</a:t>
            </a:r>
            <a:r>
              <a:rPr lang="en-US" dirty="0"/>
              <a:t> </a:t>
            </a:r>
            <a:r>
              <a:rPr lang="en-US" dirty="0" err="1"/>
              <a:t>الهاشمي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E5AB-3A3B-C94F-A25E-6929A0092B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ولد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في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2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فبراير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1882 – 20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يوليو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1951)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مؤسس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المملكة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الأردنية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الهاشمية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وأول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ملوكها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يُعرف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بلقب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الملك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المؤسس</a:t>
            </a:r>
            <a:r>
              <a:rPr lang="en-US" sz="54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91652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B741-F9C1-31AC-B9F7-16290EF830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أسس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الملك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عبد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الله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إمارة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شرق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الأردن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في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21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نيسان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1921م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وأقام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أول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نظام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حكومي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مركزي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0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1B684-BF23-CDAE-5150-225FA4999D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338218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تزوج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الملك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عبد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الله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الأول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من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الملكة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مصباح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بنت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ناصر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ورُزقا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بالملك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طلال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والأميرة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هيا</a:t>
            </a: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275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382A-D11D-6095-FB33-D383AE185D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2020286"/>
            <a:ext cx="10394707" cy="2817427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اغتيل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الملك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عبد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الله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عند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مدخل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المسجد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الأقصى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بالبلدة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القديمة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في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القدس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69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Main Event</vt:lpstr>
      <vt:lpstr>دييغو لانديرو</vt:lpstr>
      <vt:lpstr>الملك عبد الله الأول      </vt:lpstr>
      <vt:lpstr>عبد الله الأول بن الحسين بن علي الهاشمي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دييغو لانديرو</dc:title>
  <dc:creator>Unknown User</dc:creator>
  <cp:lastModifiedBy>Nesrin Al Kendi</cp:lastModifiedBy>
  <cp:revision>3</cp:revision>
  <dcterms:created xsi:type="dcterms:W3CDTF">2022-11-25T12:41:21Z</dcterms:created>
  <dcterms:modified xsi:type="dcterms:W3CDTF">2022-11-25T13:22:29Z</dcterms:modified>
</cp:coreProperties>
</file>