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35A8-3CEA-4185-B701-A1A872B5BEB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45E2-16AA-4D5B-AA97-3A80157A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35A8-3CEA-4185-B701-A1A872B5BEB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45E2-16AA-4D5B-AA97-3A80157A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4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35A8-3CEA-4185-B701-A1A872B5BEB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45E2-16AA-4D5B-AA97-3A80157A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0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35A8-3CEA-4185-B701-A1A872B5BEB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45E2-16AA-4D5B-AA97-3A80157A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35A8-3CEA-4185-B701-A1A872B5BEB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45E2-16AA-4D5B-AA97-3A80157A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0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35A8-3CEA-4185-B701-A1A872B5BEB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45E2-16AA-4D5B-AA97-3A80157A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0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35A8-3CEA-4185-B701-A1A872B5BEB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45E2-16AA-4D5B-AA97-3A80157A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35A8-3CEA-4185-B701-A1A872B5BEB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45E2-16AA-4D5B-AA97-3A80157A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3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35A8-3CEA-4185-B701-A1A872B5BEB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45E2-16AA-4D5B-AA97-3A80157A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2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35A8-3CEA-4185-B701-A1A872B5BEB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45E2-16AA-4D5B-AA97-3A80157A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35A8-3CEA-4185-B701-A1A872B5BEB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F45E2-16AA-4D5B-AA97-3A80157A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4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F35A8-3CEA-4185-B701-A1A872B5BEB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F45E2-16AA-4D5B-AA97-3A80157A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6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43" y="141668"/>
            <a:ext cx="3120981" cy="484074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My Favorite Movie</a:t>
            </a:r>
            <a:endParaRPr lang="en-US" sz="24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225" y="2238262"/>
            <a:ext cx="7147775" cy="1236372"/>
          </a:xfrm>
        </p:spPr>
        <p:txBody>
          <a:bodyPr>
            <a:noAutofit/>
          </a:bodyPr>
          <a:lstStyle/>
          <a:p>
            <a:r>
              <a:rPr lang="en-US" sz="96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9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96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9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96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</a:t>
            </a:r>
            <a:r>
              <a:rPr lang="en-US" sz="9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96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9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en-US" sz="5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96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9600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ome Alone The Movie Poster by Botolsaos - Fine Art Amer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9889" r="11662" b="13888"/>
          <a:stretch/>
        </p:blipFill>
        <p:spPr bwMode="auto">
          <a:xfrm>
            <a:off x="296214" y="783071"/>
            <a:ext cx="4958366" cy="587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850006"/>
            <a:ext cx="11018949" cy="537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Alone 1 </a:t>
            </a:r>
            <a:r>
              <a:rPr lang="en-US" sz="3200" dirty="0"/>
              <a:t>is </a:t>
            </a:r>
            <a:r>
              <a:rPr lang="en-US" sz="3200" dirty="0" smtClean="0"/>
              <a:t>an American </a:t>
            </a:r>
            <a:r>
              <a:rPr lang="en-US" sz="3200" dirty="0">
                <a:solidFill>
                  <a:srgbClr val="C00000"/>
                </a:solidFill>
              </a:rPr>
              <a:t>Christmas</a:t>
            </a:r>
            <a:r>
              <a:rPr lang="en-US" sz="3200" dirty="0"/>
              <a:t> family comedy </a:t>
            </a:r>
            <a:r>
              <a:rPr lang="en-US" sz="3200" dirty="0" smtClean="0"/>
              <a:t>movie first created in 1991.</a:t>
            </a:r>
          </a:p>
          <a:p>
            <a:pPr marL="0" indent="0">
              <a:buNone/>
            </a:pPr>
            <a:r>
              <a:rPr lang="en-US" sz="3200" dirty="0" smtClean="0"/>
              <a:t>Its a great movie that has something for everyone of all ages.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3074" name="Picture 2" descr="7 Christmas Plans When You're Home Alone Like Kevin McCalli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14" y="3116688"/>
            <a:ext cx="4921442" cy="34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me Alone: 5 Reasons It's The Best Christmas Movie (&amp; 5 Reasons It's Not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" y="4710381"/>
            <a:ext cx="2396925" cy="193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me Alone theory attempts to explain why Kevin's family were such jerks |  The Independent | The Independ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6" y="2484783"/>
            <a:ext cx="3549304" cy="190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he complete Home Alone retrospective: Home Alone | Den of Ge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36" y="4897918"/>
            <a:ext cx="2429232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7845" y="-207047"/>
            <a:ext cx="10515600" cy="1325563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sz="5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54" y="997525"/>
            <a:ext cx="8730802" cy="46070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/>
              <a:t>It is </a:t>
            </a:r>
            <a:r>
              <a:rPr lang="en-US" sz="2000" b="1" dirty="0">
                <a:solidFill>
                  <a:srgbClr val="C00000"/>
                </a:solidFill>
              </a:rPr>
              <a:t>Christmas</a:t>
            </a:r>
            <a:r>
              <a:rPr lang="en-US" sz="2000" b="1" dirty="0"/>
              <a:t> time and the </a:t>
            </a:r>
            <a:r>
              <a:rPr lang="en-US" sz="2000" b="1" dirty="0" err="1"/>
              <a:t>McCallister</a:t>
            </a:r>
            <a:r>
              <a:rPr lang="en-US" sz="2000" b="1" dirty="0"/>
              <a:t> family is preparing </a:t>
            </a:r>
            <a:r>
              <a:rPr lang="en-US" sz="2000" b="1" dirty="0" smtClean="0"/>
              <a:t>to </a:t>
            </a:r>
            <a:r>
              <a:rPr lang="en-US" sz="2000" b="1" dirty="0" smtClean="0"/>
              <a:t>spend the holidays in </a:t>
            </a:r>
            <a:r>
              <a:rPr lang="en-US" sz="2000" b="1" dirty="0"/>
              <a:t>Paris, France. </a:t>
            </a:r>
          </a:p>
          <a:p>
            <a:pPr marL="0" indent="0" algn="just">
              <a:buNone/>
            </a:pPr>
            <a:r>
              <a:rPr lang="en-US" sz="2000" b="1" dirty="0"/>
              <a:t>But the youngest in the family,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Kevin</a:t>
            </a:r>
            <a:r>
              <a:rPr lang="en-US" sz="2000" b="1" dirty="0"/>
              <a:t>, got into a scuffle with his older brother Buzz and was sent</a:t>
            </a:r>
            <a:r>
              <a:rPr lang="en-US" sz="2400" b="1" dirty="0" smtClean="0"/>
              <a:t> </a:t>
            </a:r>
            <a:r>
              <a:rPr lang="en-US" sz="2000" b="1" dirty="0" smtClean="0"/>
              <a:t>to the </a:t>
            </a:r>
            <a:r>
              <a:rPr lang="en-US" sz="2000" b="1" dirty="0" smtClean="0"/>
              <a:t>attic room</a:t>
            </a:r>
            <a:r>
              <a:rPr lang="en-US" sz="2000" b="1" dirty="0"/>
              <a:t>, which is on the third floor of his house.</a:t>
            </a:r>
          </a:p>
          <a:p>
            <a:pPr marL="0" indent="0" algn="just">
              <a:buNone/>
            </a:pPr>
            <a:r>
              <a:rPr lang="en-US" sz="2000" b="1" dirty="0"/>
              <a:t>Then, the next morning, while the rest of the family was in a rush to make it to the airport on time, they completely forgot about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Kevin</a:t>
            </a:r>
            <a:r>
              <a:rPr lang="en-US" sz="2000" b="1" dirty="0"/>
              <a:t>, who </a:t>
            </a:r>
            <a:r>
              <a:rPr lang="en-US" sz="2000" b="1" dirty="0" smtClean="0"/>
              <a:t>assumed when he wok up that </a:t>
            </a:r>
            <a:r>
              <a:rPr lang="en-US" sz="2000" b="1" dirty="0"/>
              <a:t>his wish to have no family has </a:t>
            </a:r>
            <a:r>
              <a:rPr lang="en-US" sz="2000" b="1" dirty="0" smtClean="0"/>
              <a:t>came </a:t>
            </a:r>
            <a:r>
              <a:rPr lang="en-US" sz="2000" b="1" dirty="0"/>
              <a:t>true </a:t>
            </a:r>
            <a:r>
              <a:rPr lang="en-US" sz="2000" b="1" dirty="0" smtClean="0"/>
              <a:t>and he got the </a:t>
            </a:r>
            <a:r>
              <a:rPr lang="en-US" sz="2000" b="1" dirty="0"/>
              <a:t>house all to himself. </a:t>
            </a:r>
          </a:p>
          <a:p>
            <a:pPr marL="0" indent="0" algn="just">
              <a:buNone/>
            </a:pPr>
            <a:r>
              <a:rPr lang="en-US" sz="2000" b="1" dirty="0"/>
              <a:t>Being home alone was fun for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Kevin</a:t>
            </a:r>
            <a:r>
              <a:rPr lang="en-US" sz="2000" b="1" dirty="0"/>
              <a:t>, having a pizza all to himself, jumping on his parents' bed, and making a mess.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Kevin</a:t>
            </a:r>
            <a:r>
              <a:rPr lang="en-US" sz="2000" b="1" dirty="0"/>
              <a:t> discovers about two burglars, Harry and Marv, about to rob his house on Christmas Eve.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Kevin</a:t>
            </a:r>
            <a:r>
              <a:rPr lang="en-US" sz="2000" b="1" dirty="0"/>
              <a:t> acts </a:t>
            </a:r>
            <a:r>
              <a:rPr lang="en-US" sz="2000" b="1" dirty="0" smtClean="0"/>
              <a:t>quickly and smartly </a:t>
            </a:r>
            <a:r>
              <a:rPr lang="en-US" sz="2000" b="1" dirty="0"/>
              <a:t>by wiring his own house with makeshift </a:t>
            </a:r>
            <a:r>
              <a:rPr lang="en-US" sz="2000" b="1" dirty="0" smtClean="0"/>
              <a:t>traps </a:t>
            </a:r>
            <a:r>
              <a:rPr lang="en-US" sz="2000" b="1" dirty="0"/>
              <a:t>to stop the burglars and to bring them to </a:t>
            </a:r>
            <a:r>
              <a:rPr lang="en-US" sz="2000" b="1" dirty="0" smtClean="0"/>
              <a:t>justice.</a:t>
            </a:r>
            <a:endParaRPr lang="en-US" sz="2000" b="1" dirty="0"/>
          </a:p>
        </p:txBody>
      </p:sp>
      <p:pic>
        <p:nvPicPr>
          <p:cNvPr id="6146" name="Picture 2" descr="Every scene in Home Alone the colors red and green are prevalent :  r/MovieDet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13" y="455734"/>
            <a:ext cx="2527090" cy="140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at is wrong with the McCallister family in the “Home Alone” films? | Read  | The Ta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28" y="5318703"/>
            <a:ext cx="2579560" cy="138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ome Alone (1990) - Harry And Marv The Wet Bandits' Defeat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356" y="4884759"/>
            <a:ext cx="2425683" cy="18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ome Alone Movie Review | Common Sense M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98" y="5399686"/>
            <a:ext cx="2317348" cy="13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gallery for Home Alone - FilmAffinit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0313" y="2598407"/>
            <a:ext cx="2438111" cy="137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3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438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Its my favorite </a:t>
            </a:r>
            <a:r>
              <a:rPr lang="en-US" sz="5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54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ovie?</a:t>
            </a:r>
            <a:endParaRPr lang="en-US" sz="5400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21" y="1519945"/>
            <a:ext cx="940050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It reminds </a:t>
            </a:r>
            <a:r>
              <a:rPr lang="en-US" b="1" dirty="0" smtClean="0"/>
              <a:t>me always </a:t>
            </a:r>
            <a:r>
              <a:rPr lang="en-US" b="1" dirty="0"/>
              <a:t>with the most wonderful time of the year ( </a:t>
            </a:r>
            <a:r>
              <a:rPr lang="en-US" b="1" dirty="0">
                <a:solidFill>
                  <a:srgbClr val="C00000"/>
                </a:solidFill>
              </a:rPr>
              <a:t>Christmas</a:t>
            </a:r>
            <a:r>
              <a:rPr lang="en-US" b="1" dirty="0" smtClean="0"/>
              <a:t>)</a:t>
            </a:r>
            <a:endParaRPr lang="en-US" b="1" dirty="0"/>
          </a:p>
          <a:p>
            <a:pPr>
              <a:lnSpc>
                <a:spcPct val="100000"/>
              </a:lnSpc>
            </a:pPr>
            <a:r>
              <a:rPr lang="en-US" b="1" dirty="0"/>
              <a:t>It is a brilliant movie for the entire </a:t>
            </a:r>
            <a:r>
              <a:rPr lang="en-US" b="1" dirty="0">
                <a:solidFill>
                  <a:srgbClr val="C00000"/>
                </a:solidFill>
              </a:rPr>
              <a:t>family</a:t>
            </a:r>
            <a:r>
              <a:rPr lang="en-US" b="1" dirty="0"/>
              <a:t> and that is what a good Christmas film should </a:t>
            </a:r>
            <a:r>
              <a:rPr lang="en-US" b="1" dirty="0" smtClean="0"/>
              <a:t>be</a:t>
            </a:r>
            <a:endParaRPr lang="en-US" b="1" dirty="0"/>
          </a:p>
          <a:p>
            <a:pPr>
              <a:lnSpc>
                <a:spcPct val="100000"/>
              </a:lnSpc>
            </a:pPr>
            <a:r>
              <a:rPr lang="en-US" b="1" dirty="0"/>
              <a:t>Its </a:t>
            </a:r>
            <a:r>
              <a:rPr lang="en-US" b="1" dirty="0" smtClean="0">
                <a:solidFill>
                  <a:srgbClr val="C00000"/>
                </a:solidFill>
              </a:rPr>
              <a:t>funny</a:t>
            </a:r>
            <a:r>
              <a:rPr lang="en-US" b="1" dirty="0" smtClean="0"/>
              <a:t> </a:t>
            </a:r>
            <a:r>
              <a:rPr lang="en-US" b="1" dirty="0"/>
              <a:t>and always brings </a:t>
            </a:r>
            <a:r>
              <a:rPr lang="en-US" b="1" dirty="0">
                <a:solidFill>
                  <a:srgbClr val="C00000"/>
                </a:solidFill>
              </a:rPr>
              <a:t>laugh</a:t>
            </a:r>
            <a:r>
              <a:rPr lang="en-US" b="1" dirty="0"/>
              <a:t> </a:t>
            </a:r>
            <a:endParaRPr lang="en-US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/>
              <a:t>The </a:t>
            </a:r>
            <a:r>
              <a:rPr lang="en-US" b="1" dirty="0">
                <a:solidFill>
                  <a:srgbClr val="C00000"/>
                </a:solidFill>
              </a:rPr>
              <a:t>traps</a:t>
            </a:r>
            <a:r>
              <a:rPr lang="en-US" b="1" dirty="0"/>
              <a:t> and </a:t>
            </a:r>
            <a:r>
              <a:rPr lang="en-US" b="1" dirty="0">
                <a:solidFill>
                  <a:srgbClr val="C00000"/>
                </a:solidFill>
              </a:rPr>
              <a:t>practical</a:t>
            </a:r>
            <a:r>
              <a:rPr lang="en-US" b="1" dirty="0"/>
              <a:t> comedy moments will </a:t>
            </a:r>
            <a:r>
              <a:rPr lang="en-US" b="1" dirty="0">
                <a:solidFill>
                  <a:srgbClr val="C00000"/>
                </a:solidFill>
              </a:rPr>
              <a:t>entertain</a:t>
            </a:r>
            <a:r>
              <a:rPr lang="en-US" b="1" dirty="0"/>
              <a:t> </a:t>
            </a:r>
            <a:r>
              <a:rPr lang="en-US" b="1" dirty="0" smtClean="0"/>
              <a:t>everyone</a:t>
            </a:r>
            <a:endParaRPr lang="en-US" b="1" dirty="0"/>
          </a:p>
        </p:txBody>
      </p:sp>
      <p:pic>
        <p:nvPicPr>
          <p:cNvPr id="4" name="Picture 6" descr="The 10 Most Surprising Home Alone Facts |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934" y="4157481"/>
            <a:ext cx="2504132" cy="140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very Movie In The Home Alone Franchise Ranked (According To IMDb) -  pokemonwe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1" y="5192249"/>
            <a:ext cx="3016954" cy="150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me Alone Movie Review | Common Sense 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22" y="4507460"/>
            <a:ext cx="2433259" cy="13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ome Alone' Cast: Where Are They Now? - Biograph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977" y="5192249"/>
            <a:ext cx="2414342" cy="135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257" y="3780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Macaulay </a:t>
            </a:r>
            <a:r>
              <a:rPr lang="en-US" sz="5400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Culkin</a:t>
            </a:r>
            <a:r>
              <a:rPr lang="en-US" sz="5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</a:t>
            </a:r>
            <a:r>
              <a:rPr lang="en-US" sz="5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After </a:t>
            </a:r>
          </a:p>
        </p:txBody>
      </p:sp>
      <p:pic>
        <p:nvPicPr>
          <p:cNvPr id="5122" name="Picture 2" descr="Macaulay Culkin to legally change name to Macaulay Macaulay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1914896"/>
            <a:ext cx="6029717" cy="401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caulay Culkin 1991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490" y="378004"/>
            <a:ext cx="3387978" cy="465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88628" y="5254580"/>
            <a:ext cx="2421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5505" y="6054284"/>
            <a:ext cx="3442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06879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67" y="123319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solidFill>
                  <a:srgbClr val="C00000"/>
                </a:solidFill>
              </a:rPr>
              <a:t>T</a:t>
            </a:r>
            <a:r>
              <a:rPr lang="en-US" sz="13800" dirty="0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sz="13800" dirty="0" smtClean="0">
                <a:solidFill>
                  <a:srgbClr val="C00000"/>
                </a:solidFill>
              </a:rPr>
              <a:t>a</a:t>
            </a:r>
            <a:r>
              <a:rPr lang="en-US" sz="13800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en-US" sz="13800" dirty="0" smtClean="0">
                <a:solidFill>
                  <a:srgbClr val="C00000"/>
                </a:solidFill>
              </a:rPr>
              <a:t>k</a:t>
            </a:r>
            <a:r>
              <a:rPr lang="en-US" sz="13800" dirty="0" smtClean="0"/>
              <a:t> </a:t>
            </a:r>
            <a:r>
              <a:rPr lang="en-US" sz="13800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en-US" sz="13800" dirty="0" smtClean="0">
                <a:solidFill>
                  <a:srgbClr val="C00000"/>
                </a:solidFill>
              </a:rPr>
              <a:t>o</a:t>
            </a:r>
            <a:r>
              <a:rPr lang="en-US" sz="13800" dirty="0" smtClean="0">
                <a:solidFill>
                  <a:schemeClr val="accent6">
                    <a:lumMod val="50000"/>
                  </a:schemeClr>
                </a:solidFill>
              </a:rPr>
              <a:t>u</a:t>
            </a:r>
            <a:endParaRPr lang="en-US" sz="13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Review: 'Home Alone' (1990) | Pop Culture Crossing Review - Pop Culture  Crossing Contemporary Movies - Movie Reviews Contemporary Movies - Video  Game Reviews Contemporary Movies - Comic Book Reviews Pop Culture Crossing  - Pop Culture Cros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31" y="3539781"/>
            <a:ext cx="5148072" cy="28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54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278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My Favorite Movie</vt:lpstr>
      <vt:lpstr>PowerPoint Presentation</vt:lpstr>
      <vt:lpstr> Story Plot</vt:lpstr>
      <vt:lpstr>WHY Its my favorite movie?</vt:lpstr>
      <vt:lpstr>Macaulay Culkin Before and After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Favorite Movie</dc:title>
  <dc:creator>user</dc:creator>
  <cp:lastModifiedBy>user</cp:lastModifiedBy>
  <cp:revision>14</cp:revision>
  <dcterms:created xsi:type="dcterms:W3CDTF">2022-11-21T07:09:51Z</dcterms:created>
  <dcterms:modified xsi:type="dcterms:W3CDTF">2022-11-21T12:42:02Z</dcterms:modified>
</cp:coreProperties>
</file>