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6DFC31DD-1AB3-4284-9EA2-AB3C4FEF12F1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F709CDD-DD7D-4DDB-B8C6-67D8D3762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9840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C31DD-1AB3-4284-9EA2-AB3C4FEF12F1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09CDD-DD7D-4DDB-B8C6-67D8D3762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832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C31DD-1AB3-4284-9EA2-AB3C4FEF12F1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09CDD-DD7D-4DDB-B8C6-67D8D3762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651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C31DD-1AB3-4284-9EA2-AB3C4FEF12F1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09CDD-DD7D-4DDB-B8C6-67D8D3762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56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DFC31DD-1AB3-4284-9EA2-AB3C4FEF12F1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1F709CDD-DD7D-4DDB-B8C6-67D8D3762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7270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C31DD-1AB3-4284-9EA2-AB3C4FEF12F1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09CDD-DD7D-4DDB-B8C6-67D8D3762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75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C31DD-1AB3-4284-9EA2-AB3C4FEF12F1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09CDD-DD7D-4DDB-B8C6-67D8D3762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427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C31DD-1AB3-4284-9EA2-AB3C4FEF12F1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09CDD-DD7D-4DDB-B8C6-67D8D3762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044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C31DD-1AB3-4284-9EA2-AB3C4FEF12F1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09CDD-DD7D-4DDB-B8C6-67D8D3762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562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C31DD-1AB3-4284-9EA2-AB3C4FEF12F1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F709CDD-DD7D-4DDB-B8C6-67D8D37623C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55450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DFC31DD-1AB3-4284-9EA2-AB3C4FEF12F1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F709CDD-DD7D-4DDB-B8C6-67D8D37623C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32996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DFC31DD-1AB3-4284-9EA2-AB3C4FEF12F1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F709CDD-DD7D-4DDB-B8C6-67D8D3762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592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2E063-9FDA-19DC-131E-D135B64421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Book Antiqua" panose="02040602050305030304" pitchFamily="18" charset="0"/>
              </a:rPr>
              <a:t>Jordanian Traditions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529894-D9BA-7A01-36D5-1B1B91E3CE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By sura, naya, </a:t>
            </a:r>
            <a:r>
              <a:rPr lang="en-US" b="1" dirty="0" err="1"/>
              <a:t>miral</a:t>
            </a:r>
            <a:r>
              <a:rPr lang="en-US" b="1" dirty="0"/>
              <a:t>, </a:t>
            </a:r>
            <a:r>
              <a:rPr lang="en-US" b="1" dirty="0" err="1"/>
              <a:t>zeina</a:t>
            </a:r>
            <a:r>
              <a:rPr lang="en-US" b="1" dirty="0"/>
              <a:t>, alexander</a:t>
            </a:r>
          </a:p>
        </p:txBody>
      </p:sp>
    </p:spTree>
    <p:extLst>
      <p:ext uri="{BB962C8B-B14F-4D97-AF65-F5344CB8AC3E}">
        <p14:creationId xmlns:p14="http://schemas.microsoft.com/office/powerpoint/2010/main" val="11388595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DC0DA-A225-5B89-F048-1946FA616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864" y="590836"/>
            <a:ext cx="10058400" cy="1371600"/>
          </a:xfrm>
        </p:spPr>
        <p:txBody>
          <a:bodyPr/>
          <a:lstStyle/>
          <a:p>
            <a:r>
              <a:rPr lang="en-US" dirty="0"/>
              <a:t>What is dabke?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87D0E7-59C1-9075-9989-01948CDF9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864" y="1962436"/>
            <a:ext cx="10058400" cy="393192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Dabke is an Arabic folk dance originated in the mountains of the </a:t>
            </a:r>
            <a:r>
              <a:rPr lang="en-US" dirty="0" err="1"/>
              <a:t>levantine</a:t>
            </a:r>
            <a:r>
              <a:rPr lang="en-US" dirty="0"/>
              <a:t> region. Dabke also represents art and culture.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078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3D54C-1CD4-EDB8-67DD-49D6F0694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they make mansaf?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B6EFD-DE3A-B054-806F-AB8686C71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original pastoralist Bedouin mansaf underwent significant changes in the 20</a:t>
            </a:r>
            <a:r>
              <a:rPr lang="en-US" baseline="30000" dirty="0"/>
              <a:t>th</a:t>
            </a:r>
            <a:r>
              <a:rPr lang="en-US" dirty="0"/>
              <a:t> century. The dish is said to originally have been made with simply meat (camel or lamb),meat broth or ghee (clarified butter)and bread.</a:t>
            </a:r>
          </a:p>
          <a:p>
            <a:endParaRPr lang="en-US" dirty="0"/>
          </a:p>
          <a:p>
            <a:r>
              <a:rPr lang="en-US" dirty="0"/>
              <a:t>On what occasions do they eat mansaf?</a:t>
            </a:r>
          </a:p>
          <a:p>
            <a:r>
              <a:rPr lang="en-US" dirty="0"/>
              <a:t>People eat mansaf during wedding, graduations, funerals, </a:t>
            </a:r>
            <a:r>
              <a:rPr lang="en-US" dirty="0" err="1"/>
              <a:t>eid</a:t>
            </a:r>
            <a:r>
              <a:rPr lang="en-US" dirty="0"/>
              <a:t> al </a:t>
            </a:r>
            <a:r>
              <a:rPr lang="en-US" dirty="0" err="1"/>
              <a:t>fitr</a:t>
            </a:r>
            <a:r>
              <a:rPr lang="en-US" dirty="0"/>
              <a:t> and </a:t>
            </a:r>
            <a:r>
              <a:rPr lang="en-US" dirty="0" err="1"/>
              <a:t>eid</a:t>
            </a:r>
            <a:r>
              <a:rPr lang="en-US" dirty="0"/>
              <a:t> al </a:t>
            </a:r>
            <a:r>
              <a:rPr lang="en-US" dirty="0" err="1"/>
              <a:t>adha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2922948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7E058-C2CB-D2C0-5F01-986FD2D3B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FE772C-731F-B7D5-A2AC-DF542FA0F1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Dabke. Source: Sellmans blog 13.</a:t>
            </a:r>
          </a:p>
          <a:p>
            <a:r>
              <a:rPr lang="en-US" dirty="0"/>
              <a:t>How do they make mansaf/on what occasions: Mansaf Wikipedia.</a:t>
            </a:r>
          </a:p>
        </p:txBody>
      </p:sp>
    </p:spTree>
    <p:extLst>
      <p:ext uri="{BB962C8B-B14F-4D97-AF65-F5344CB8AC3E}">
        <p14:creationId xmlns:p14="http://schemas.microsoft.com/office/powerpoint/2010/main" val="119199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35</TotalTime>
  <Words>135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Book Antiqua</vt:lpstr>
      <vt:lpstr>Century Gothic</vt:lpstr>
      <vt:lpstr>Garamond</vt:lpstr>
      <vt:lpstr>Savon</vt:lpstr>
      <vt:lpstr>Jordanian Traditions</vt:lpstr>
      <vt:lpstr>What is dabke?</vt:lpstr>
      <vt:lpstr>How do they make mansaf?</vt:lpstr>
      <vt:lpstr>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Jordanian Traditions</dc:title>
  <dc:creator>khaled moustafa</dc:creator>
  <cp:lastModifiedBy>khaled moustafa</cp:lastModifiedBy>
  <cp:revision>1</cp:revision>
  <dcterms:created xsi:type="dcterms:W3CDTF">2022-11-03T11:14:28Z</dcterms:created>
  <dcterms:modified xsi:type="dcterms:W3CDTF">2022-11-10T04:17:12Z</dcterms:modified>
</cp:coreProperties>
</file>