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5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41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20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46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101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91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2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00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4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12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1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3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3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5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7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EFACFA-33E4-49BA-B779-628A894DFE13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2025C5-7C73-4FC8-BF2F-78EEC910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4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ibgw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-Q-4bzCjEdtEpV2hHOb4EN85QbdaAnPv/view?usp=drivesd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BEEB-2D2E-1B94-5E7C-2CE9D2FD0F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 traditions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42FA2-225D-0674-72B0-555D2C1358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by Salma.k , </a:t>
            </a:r>
            <a:r>
              <a:rPr lang="en-US" dirty="0" err="1"/>
              <a:t>tia.h</a:t>
            </a:r>
            <a:r>
              <a:rPr lang="en-US" dirty="0"/>
              <a:t>, </a:t>
            </a:r>
            <a:r>
              <a:rPr lang="en-US" dirty="0" err="1"/>
              <a:t>ayoub.k</a:t>
            </a:r>
            <a:r>
              <a:rPr lang="en-US" dirty="0"/>
              <a:t>, </a:t>
            </a:r>
            <a:r>
              <a:rPr lang="en-US" dirty="0" err="1"/>
              <a:t>hussam.a</a:t>
            </a:r>
            <a:r>
              <a:rPr lang="en-US" dirty="0"/>
              <a:t>, </a:t>
            </a:r>
            <a:r>
              <a:rPr lang="en-US" dirty="0" err="1"/>
              <a:t>kareem.d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3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780E-62DD-D506-A1B7-B295ECBB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Arabic coffee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78E0-3C83-52FB-3F1A-B91142AF8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is Arabic coffee?</a:t>
            </a:r>
          </a:p>
          <a:p>
            <a:pPr marL="0" indent="0">
              <a:buNone/>
            </a:pPr>
            <a:r>
              <a:rPr lang="en-US" dirty="0"/>
              <a:t>Arabic coffee is a version of brewed coffee of </a:t>
            </a:r>
            <a:r>
              <a:rPr lang="en-US" dirty="0" err="1"/>
              <a:t>coffea</a:t>
            </a:r>
            <a:r>
              <a:rPr lang="en-US" dirty="0"/>
              <a:t> Arabic beans. </a:t>
            </a:r>
          </a:p>
          <a:p>
            <a:r>
              <a:rPr lang="en-US" b="1" dirty="0"/>
              <a:t>When do we serve Arabic coffee?</a:t>
            </a:r>
          </a:p>
          <a:p>
            <a:pPr marL="0" indent="0">
              <a:buNone/>
            </a:pPr>
            <a:r>
              <a:rPr lang="en-US" dirty="0"/>
              <a:t>We serve traditional Arabic coffee in </a:t>
            </a:r>
            <a:r>
              <a:rPr lang="en-US" dirty="0" err="1"/>
              <a:t>arab</a:t>
            </a:r>
            <a:r>
              <a:rPr lang="en-US" dirty="0"/>
              <a:t> holidays and special events such as </a:t>
            </a:r>
            <a:r>
              <a:rPr lang="en-US" dirty="0" err="1"/>
              <a:t>ramadan</a:t>
            </a:r>
            <a:r>
              <a:rPr lang="en-US" dirty="0"/>
              <a:t> and </a:t>
            </a:r>
            <a:r>
              <a:rPr lang="en-US" dirty="0" err="1"/>
              <a:t>eid</a:t>
            </a:r>
            <a:r>
              <a:rPr lang="en-US" dirty="0"/>
              <a:t>.</a:t>
            </a:r>
          </a:p>
          <a:p>
            <a:r>
              <a:rPr lang="en-US" b="1" dirty="0"/>
              <a:t>Why do we serve it?</a:t>
            </a:r>
          </a:p>
          <a:p>
            <a:pPr marL="0" indent="0">
              <a:buNone/>
            </a:pPr>
            <a:r>
              <a:rPr lang="en-US" dirty="0"/>
              <a:t>to show hospitality and give a generous welcome.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809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8C4B7B0-0FE2-CCCF-07BD-BEA7F022F2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637" r="28637"/>
          <a:stretch>
            <a:fillRect/>
          </a:stretch>
        </p:blipFill>
        <p:spPr>
          <a:xfrm>
            <a:off x="7841674" y="1041400"/>
            <a:ext cx="3330360" cy="4775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A0A64-ED1F-C922-CAAE-213B83B59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9966" y="1043709"/>
            <a:ext cx="6241816" cy="404283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/>
              <a:t>When was it invented?</a:t>
            </a:r>
          </a:p>
          <a:p>
            <a:pPr algn="l"/>
            <a:r>
              <a:rPr lang="en-US" sz="2400" dirty="0"/>
              <a:t>Arabic coffee was invented in the 8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</a:p>
          <a:p>
            <a:pPr algn="l"/>
            <a:r>
              <a:rPr lang="en-US" sz="2800" b="1" dirty="0"/>
              <a:t>Our opinion: we think Arabic coffee is a delicious flavorful type of coffee and is a great way to welcome and show respect to new guests.</a:t>
            </a:r>
          </a:p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036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64EC-F4B2-9C95-E476-2D9B6D19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Jordanian traditional clothing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F711-6AD0-7EAD-2936-061596607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the traditional clothing of Jordan for men?</a:t>
            </a:r>
          </a:p>
          <a:p>
            <a:pPr marL="0" indent="0">
              <a:buNone/>
            </a:pPr>
            <a:r>
              <a:rPr lang="en-US" dirty="0"/>
              <a:t>The traditional outfit worn by men is made out of a one piece full length dress called “dishdashi” or “thoub”</a:t>
            </a:r>
          </a:p>
          <a:p>
            <a:r>
              <a:rPr lang="en-US" b="1" dirty="0"/>
              <a:t>What is the traditional clothing of Jordan for women?</a:t>
            </a:r>
          </a:p>
          <a:p>
            <a:pPr marL="0" indent="0">
              <a:buNone/>
            </a:pPr>
            <a:r>
              <a:rPr lang="en-US" dirty="0"/>
              <a:t>The woman's national outfit is a handmade full length black dress </a:t>
            </a:r>
            <a:r>
              <a:rPr lang="en-US" dirty="0" err="1"/>
              <a:t>embroiderd</a:t>
            </a:r>
            <a:r>
              <a:rPr lang="en-US" dirty="0"/>
              <a:t> with different patterns in 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3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E1C11-3F4D-4FA7-174A-8FC8140C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17418"/>
            <a:ext cx="9601196" cy="5361709"/>
          </a:xfrm>
        </p:spPr>
        <p:txBody>
          <a:bodyPr/>
          <a:lstStyle/>
          <a:p>
            <a:r>
              <a:rPr lang="en-US" b="1" dirty="0"/>
              <a:t>Why do they wear it?</a:t>
            </a:r>
          </a:p>
          <a:p>
            <a:pPr marL="0" indent="0">
              <a:buNone/>
            </a:pPr>
            <a:r>
              <a:rPr lang="en-US" dirty="0"/>
              <a:t>It has been worn by “bedwans” and villagers it is used as a </a:t>
            </a:r>
            <a:r>
              <a:rPr lang="en-US" dirty="0" err="1"/>
              <a:t>symbolcof</a:t>
            </a:r>
            <a:r>
              <a:rPr lang="en-US" dirty="0"/>
              <a:t> honor and/or tribal identification.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 video about the </a:t>
            </a:r>
            <a:r>
              <a:rPr lang="en-US" dirty="0" err="1"/>
              <a:t>bedwan</a:t>
            </a:r>
            <a:r>
              <a:rPr lang="en-US" dirty="0"/>
              <a:t> culture in Arabic</a:t>
            </a:r>
          </a:p>
          <a:p>
            <a:pPr marL="0" indent="0">
              <a:buNone/>
            </a:pPr>
            <a:r>
              <a:rPr lang="en-US" dirty="0"/>
              <a:t>Made by Saif Khlaifat: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https://drive.google.com/file/d/1-Q-4bzCjEdtEpV2hHOb4EN85QbdaAnPv/view?usp=drivesdk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B2D948C-38B1-F288-F228-53273A65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https://drive.google.com/file/d/1-Q-4bzCjEdtEpV2hHOb4EN85QbdaAnPv/view?usp=drivesdk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ogle 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C76C047-E8F9-B7F7-C496-0404512C1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https://drive.google.com/file/d/1-Q-4bzCjEdtEpV2hHOb4EN85QbdaAnPv/view?usp=drivesdk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ogle 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39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291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Google Sans</vt:lpstr>
      <vt:lpstr>Organic</vt:lpstr>
      <vt:lpstr>National traditions </vt:lpstr>
      <vt:lpstr>Arabic coffee</vt:lpstr>
      <vt:lpstr>PowerPoint Presentation</vt:lpstr>
      <vt:lpstr>Jordanian traditional clothing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traditions </dc:title>
  <dc:creator>Saif Khlaifat</dc:creator>
  <cp:lastModifiedBy>Saif Khlaifat</cp:lastModifiedBy>
  <cp:revision>1</cp:revision>
  <dcterms:created xsi:type="dcterms:W3CDTF">2022-11-08T16:57:58Z</dcterms:created>
  <dcterms:modified xsi:type="dcterms:W3CDTF">2022-11-08T17:24:57Z</dcterms:modified>
</cp:coreProperties>
</file>