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426A7-6D88-47C8-AC30-23C708ECE1B8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AEE32-CE6B-4215-BB77-9428AFA64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1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4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7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533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4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19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51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91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3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6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8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6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5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5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1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9A3CCD6-BB25-4B11-9EB1-D6ACC617219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80AA1-483A-40BF-931E-775E4700B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68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Jordanian Traditions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kareem</a:t>
            </a:r>
            <a:r>
              <a:rPr lang="en-US" dirty="0" smtClean="0"/>
              <a:t> </a:t>
            </a:r>
            <a:r>
              <a:rPr lang="en-US" dirty="0" err="1" smtClean="0"/>
              <a:t>karadsheh</a:t>
            </a:r>
            <a:r>
              <a:rPr lang="en-US" dirty="0" smtClean="0"/>
              <a:t> </a:t>
            </a:r>
            <a:r>
              <a:rPr lang="en-US" dirty="0" err="1" smtClean="0"/>
              <a:t>jad</a:t>
            </a:r>
            <a:r>
              <a:rPr lang="en-US" dirty="0" smtClean="0"/>
              <a:t> </a:t>
            </a:r>
            <a:r>
              <a:rPr lang="en-US" dirty="0" err="1" smtClean="0"/>
              <a:t>celine</a:t>
            </a:r>
            <a:r>
              <a:rPr lang="en-US" dirty="0" smtClean="0"/>
              <a:t> </a:t>
            </a:r>
            <a:r>
              <a:rPr lang="en-US" dirty="0" err="1" smtClean="0"/>
              <a:t>taleen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874" y="1814653"/>
            <a:ext cx="5016137" cy="296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07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1769" y="380890"/>
            <a:ext cx="3579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TD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744" y="1700238"/>
            <a:ext cx="1129988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Mansaf</a:t>
            </a:r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 a traditional Jordanian 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Dish made of lamb cooked </a:t>
            </a:r>
            <a:endParaRPr lang="en-US" sz="5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And served with rice or bulgur.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9102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1407" y="459267"/>
            <a:ext cx="413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Describe TD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5868" y="2967335"/>
            <a:ext cx="125037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delicious food made of Dried 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yogurt and served with rice or bulgur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46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99506" y="367826"/>
            <a:ext cx="6974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is TD practiced.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884" y="2209689"/>
            <a:ext cx="1196513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Because Its been known to resolve 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Conflicts and restore peace with 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Tribes in Jordan.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71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6292" y="145758"/>
            <a:ext cx="7088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Who practice the TD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02" y="1582672"/>
            <a:ext cx="1199559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Jordanian people and chefs that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Once visited our city and loved the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Food and wanted people at their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City to try the taste of it and how</a:t>
            </a:r>
          </a:p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delicious it is.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007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7671" y="315575"/>
            <a:ext cx="12441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When and where is the TD practiced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5967" y="2170501"/>
            <a:ext cx="8133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During </a:t>
            </a:r>
            <a:r>
              <a:rPr lang="en-US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easter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Jordan.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06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7916</TotalTime>
  <Words>110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Jordanian Traditions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ACER</dc:creator>
  <cp:lastModifiedBy>ACER</cp:lastModifiedBy>
  <cp:revision>9</cp:revision>
  <dcterms:created xsi:type="dcterms:W3CDTF">2022-11-01T16:18:27Z</dcterms:created>
  <dcterms:modified xsi:type="dcterms:W3CDTF">2022-11-07T04:14:46Z</dcterms:modified>
</cp:coreProperties>
</file>