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7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7446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344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4316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76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23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5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7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10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6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19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44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1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8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1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24ED4-78EB-4807-AF76-2DFD0CDA7590}" type="datetimeFigureOut">
              <a:rPr lang="en-US" smtClean="0"/>
              <a:t>11/6/2022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CB193B-A67E-4493-9CC7-4836234C6F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63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youtube.com/watch?v=1-_KgpJOLR8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0ef2ZEOE1w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9318" y="1899566"/>
            <a:ext cx="8482433" cy="164630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Jordanian Traditions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Done by : Reena Abu </a:t>
            </a:r>
            <a:r>
              <a:rPr lang="en-US" dirty="0" err="1" smtClean="0"/>
              <a:t>Zalaf</a:t>
            </a:r>
            <a:r>
              <a:rPr lang="en-US" dirty="0" smtClean="0"/>
              <a:t>  , Rami </a:t>
            </a:r>
            <a:r>
              <a:rPr lang="en-US" dirty="0" err="1" smtClean="0"/>
              <a:t>Hamarneh</a:t>
            </a:r>
            <a:r>
              <a:rPr lang="en-US" dirty="0" smtClean="0"/>
              <a:t> , </a:t>
            </a:r>
            <a:r>
              <a:rPr lang="en-US" dirty="0" err="1" smtClean="0"/>
              <a:t>Yara</a:t>
            </a:r>
            <a:r>
              <a:rPr lang="en-US" dirty="0" smtClean="0"/>
              <a:t> Ali , </a:t>
            </a:r>
            <a:r>
              <a:rPr lang="en-US" dirty="0" err="1" smtClean="0"/>
              <a:t>Rajai</a:t>
            </a:r>
            <a:r>
              <a:rPr lang="en-US" dirty="0" smtClean="0"/>
              <a:t> Samara , </a:t>
            </a:r>
            <a:r>
              <a:rPr lang="en-US" dirty="0" err="1" smtClean="0"/>
              <a:t>Miral</a:t>
            </a:r>
            <a:r>
              <a:rPr lang="en-US" dirty="0" smtClean="0"/>
              <a:t> </a:t>
            </a:r>
            <a:r>
              <a:rPr lang="en-US" dirty="0" err="1" smtClean="0"/>
              <a:t>Dababneh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6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Local Guides Connect - You Must Try Mansaf - Non Veg Food (Jordan  Nationa... - Local Guides Conn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08" y="1815039"/>
            <a:ext cx="6804783" cy="440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65008" y="368489"/>
            <a:ext cx="64417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is </a:t>
            </a:r>
            <a:r>
              <a:rPr lang="en-US" sz="2800" dirty="0" err="1" smtClean="0"/>
              <a:t>Mansaf</a:t>
            </a:r>
            <a:r>
              <a:rPr lang="en-US" sz="2800" dirty="0" smtClean="0"/>
              <a:t> ?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sz="2400" dirty="0" err="1" smtClean="0"/>
              <a:t>Mansaf</a:t>
            </a:r>
            <a:r>
              <a:rPr lang="en-US" sz="2400" dirty="0" smtClean="0"/>
              <a:t> is a traditional Jordanian dish 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7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How </a:t>
            </a:r>
            <a:r>
              <a:rPr lang="en-US" dirty="0" err="1" smtClean="0">
                <a:solidFill>
                  <a:schemeClr val="tx1"/>
                </a:solidFill>
              </a:rPr>
              <a:t>Mansaf</a:t>
            </a:r>
            <a:r>
              <a:rPr lang="en-US" dirty="0" smtClean="0">
                <a:solidFill>
                  <a:schemeClr val="tx1"/>
                </a:solidFill>
              </a:rPr>
              <a:t> is made ?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700" dirty="0"/>
              <a:t> </a:t>
            </a:r>
            <a:r>
              <a:rPr lang="en-US" sz="2700" dirty="0">
                <a:solidFill>
                  <a:schemeClr val="tx1"/>
                </a:solidFill>
              </a:rPr>
              <a:t>lamb cooked in a sauce of fermented dried </a:t>
            </a:r>
            <a:r>
              <a:rPr lang="en-US" sz="2700" dirty="0" smtClean="0">
                <a:solidFill>
                  <a:schemeClr val="tx1"/>
                </a:solidFill>
              </a:rPr>
              <a:t>yogurt            </a:t>
            </a:r>
            <a:r>
              <a:rPr lang="en-US" sz="2700" dirty="0">
                <a:solidFill>
                  <a:schemeClr val="tx1"/>
                </a:solidFill>
              </a:rPr>
              <a:t>and </a:t>
            </a:r>
            <a:r>
              <a:rPr lang="en-US" sz="2700" dirty="0" smtClean="0">
                <a:solidFill>
                  <a:schemeClr val="tx1"/>
                </a:solidFill>
              </a:rPr>
              <a:t>served </a:t>
            </a:r>
            <a:r>
              <a:rPr lang="en-US" sz="2700" dirty="0">
                <a:solidFill>
                  <a:schemeClr val="tx1"/>
                </a:solidFill>
              </a:rPr>
              <a:t>with rice or bulgur</a:t>
            </a:r>
            <a:r>
              <a:rPr lang="en-US" sz="2700" dirty="0" smtClean="0">
                <a:solidFill>
                  <a:schemeClr val="tx1"/>
                </a:solidFill>
              </a:rPr>
              <a:t>.</a:t>
            </a:r>
            <a:r>
              <a:rPr lang="ar-JO" sz="3100" dirty="0" smtClean="0">
                <a:solidFill>
                  <a:schemeClr val="tx1"/>
                </a:solidFill>
              </a:rPr>
              <a:t/>
            </a:r>
            <a:br>
              <a:rPr lang="ar-JO" sz="3100" dirty="0" smtClean="0">
                <a:solidFill>
                  <a:schemeClr val="tx1"/>
                </a:solidFill>
              </a:rPr>
            </a:br>
            <a:r>
              <a:rPr lang="ar-JO" sz="3100" dirty="0">
                <a:solidFill>
                  <a:schemeClr val="tx1"/>
                </a:solidFill>
              </a:rPr>
              <a:t> </a:t>
            </a:r>
            <a:r>
              <a:rPr lang="ar-JO" sz="3100" dirty="0" smtClean="0">
                <a:solidFill>
                  <a:schemeClr val="tx1"/>
                </a:solidFill>
              </a:rPr>
              <a:t/>
            </a:r>
            <a:br>
              <a:rPr lang="ar-JO" sz="3100" dirty="0" smtClean="0">
                <a:solidFill>
                  <a:schemeClr val="tx1"/>
                </a:solidFill>
              </a:rPr>
            </a:br>
            <a:r>
              <a:rPr lang="ar-JO" sz="3100" dirty="0" smtClean="0">
                <a:solidFill>
                  <a:schemeClr val="tx1"/>
                </a:solidFill>
              </a:rPr>
              <a:t/>
            </a:r>
            <a:br>
              <a:rPr lang="ar-JO" sz="3100" dirty="0" smtClean="0">
                <a:solidFill>
                  <a:schemeClr val="tx1"/>
                </a:solidFill>
              </a:rPr>
            </a:br>
            <a:endParaRPr lang="en-US" sz="31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69" y="3030371"/>
            <a:ext cx="3609896" cy="24241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522" y="3030371"/>
            <a:ext cx="3096844" cy="24605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623" y="3030371"/>
            <a:ext cx="4374295" cy="246054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9433" y="5800299"/>
            <a:ext cx="5909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https://www.youtube.com/watch?v=1-_KgpJOLR8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Mansaf</a:t>
            </a:r>
            <a:r>
              <a:rPr lang="en-US" dirty="0">
                <a:solidFill>
                  <a:schemeClr val="tx1"/>
                </a:solidFill>
              </a:rPr>
              <a:t> is a delicious dish and in Jordan they eat it in wedding and funeral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886" y="2334619"/>
            <a:ext cx="7533564" cy="423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5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What is Jordanian coffee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  <a:r>
              <a:rPr lang="ar-JO" b="1" dirty="0" smtClean="0">
                <a:solidFill>
                  <a:schemeClr val="tx1"/>
                </a:solidFill>
              </a:rPr>
              <a:t/>
            </a:r>
            <a:br>
              <a:rPr lang="ar-JO" b="1" dirty="0" smtClean="0">
                <a:solidFill>
                  <a:schemeClr val="tx1"/>
                </a:solidFill>
              </a:rPr>
            </a:br>
            <a:r>
              <a:rPr lang="ar-JO" b="1" dirty="0" smtClean="0">
                <a:solidFill>
                  <a:schemeClr val="tx1"/>
                </a:solidFill>
              </a:rPr>
              <a:t/>
            </a:r>
            <a:br>
              <a:rPr lang="ar-JO" b="1" dirty="0" smtClean="0">
                <a:solidFill>
                  <a:schemeClr val="tx1"/>
                </a:solidFill>
              </a:rPr>
            </a:br>
            <a:r>
              <a:rPr lang="en-US" sz="3100" dirty="0">
                <a:solidFill>
                  <a:schemeClr val="tx1"/>
                </a:solidFill>
              </a:rPr>
              <a:t>Jordanian coffee, or “Al-</a:t>
            </a:r>
            <a:r>
              <a:rPr lang="en-US" sz="3100" dirty="0" err="1">
                <a:solidFill>
                  <a:schemeClr val="tx1"/>
                </a:solidFill>
              </a:rPr>
              <a:t>Qahwa</a:t>
            </a:r>
            <a:r>
              <a:rPr lang="en-US" sz="3100" dirty="0">
                <a:solidFill>
                  <a:schemeClr val="tx1"/>
                </a:solidFill>
              </a:rPr>
              <a:t>”, is </a:t>
            </a:r>
            <a:r>
              <a:rPr lang="en-US" sz="3100" b="1" dirty="0">
                <a:solidFill>
                  <a:schemeClr val="tx1"/>
                </a:solidFill>
              </a:rPr>
              <a:t>made from coffee beans roasted very lightly or heavily from 165°C to 210°C and </a:t>
            </a:r>
            <a:r>
              <a:rPr lang="en-US" sz="3100" b="1" dirty="0" smtClean="0">
                <a:solidFill>
                  <a:schemeClr val="tx1"/>
                </a:solidFill>
              </a:rPr>
              <a:t>cardamom</a:t>
            </a:r>
            <a:r>
              <a:rPr lang="ar-JO" sz="3100" dirty="0">
                <a:solidFill>
                  <a:schemeClr val="tx1"/>
                </a:solidFill>
              </a:rPr>
              <a:t>.</a:t>
            </a:r>
            <a:r>
              <a:rPr lang="ar-JO" b="1" dirty="0" smtClean="0">
                <a:solidFill>
                  <a:schemeClr val="tx1"/>
                </a:solidFill>
              </a:rPr>
              <a:t/>
            </a:r>
            <a:br>
              <a:rPr lang="ar-JO" b="1" dirty="0" smtClean="0">
                <a:solidFill>
                  <a:schemeClr val="tx1"/>
                </a:solidFill>
              </a:rPr>
            </a:br>
            <a:r>
              <a:rPr lang="ar-JO" b="1" dirty="0" smtClean="0">
                <a:solidFill>
                  <a:schemeClr val="tx1"/>
                </a:solidFill>
              </a:rPr>
              <a:t/>
            </a:r>
            <a:br>
              <a:rPr lang="ar-JO" b="1" dirty="0" smtClean="0">
                <a:solidFill>
                  <a:schemeClr val="tx1"/>
                </a:solidFill>
              </a:rPr>
            </a:br>
            <a:endParaRPr lang="en-US" sz="31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221" y="2929720"/>
            <a:ext cx="3810000" cy="3810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7334" y="5363569"/>
            <a:ext cx="42495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https://youtu.be/O0ef2ZEOE1w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84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Coffee is a Bedouin </a:t>
            </a:r>
            <a:r>
              <a:rPr lang="en-US" sz="3200" dirty="0">
                <a:solidFill>
                  <a:schemeClr val="tx1"/>
                </a:solidFill>
              </a:rPr>
              <a:t>way to </a:t>
            </a:r>
            <a:r>
              <a:rPr lang="en-US" sz="3200" dirty="0" smtClean="0">
                <a:solidFill>
                  <a:schemeClr val="tx1"/>
                </a:solidFill>
              </a:rPr>
              <a:t>communicate </a:t>
            </a:r>
            <a:r>
              <a:rPr lang="en-US" sz="2800" dirty="0" smtClean="0">
                <a:solidFill>
                  <a:schemeClr val="tx1"/>
                </a:solidFill>
              </a:rPr>
              <a:t>.  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One </a:t>
            </a:r>
            <a:r>
              <a:rPr lang="en-US" sz="2800" dirty="0">
                <a:solidFill>
                  <a:schemeClr val="tx1"/>
                </a:solidFill>
              </a:rPr>
              <a:t>of the interesting facts about Jordanian and those who visit this hospitable country will come to realize, we drink coffee at parties and wedding and feast.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88" b="11454"/>
          <a:stretch/>
        </p:blipFill>
        <p:spPr>
          <a:xfrm>
            <a:off x="4326340" y="1419367"/>
            <a:ext cx="4947662" cy="2906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3045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72</TotalTime>
  <Words>73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Jordanian Traditions</vt:lpstr>
      <vt:lpstr>PowerPoint Presentation</vt:lpstr>
      <vt:lpstr>How Mansaf is made ?   lamb cooked in a sauce of fermented dried yogurt            and served with rice or bulgur.    </vt:lpstr>
      <vt:lpstr>Mansaf is a delicious dish and in Jordan they eat it in wedding and funeral</vt:lpstr>
      <vt:lpstr>What is Jordanian coffee?  Jordanian coffee, or “Al-Qahwa”, is made from coffee beans roasted very lightly or heavily from 165°C to 210°C and cardamom.  </vt:lpstr>
      <vt:lpstr>Coffee is a Bedouin way to communicate .            One of the interesting facts about Jordanian and those who visit this hospitable country will come to realize, we drink coffee at parties and wedding and feast.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Jordanian Traditions</dc:title>
  <dc:creator>M.Hijazin</dc:creator>
  <cp:lastModifiedBy>M.Hijazin</cp:lastModifiedBy>
  <cp:revision>10</cp:revision>
  <dcterms:created xsi:type="dcterms:W3CDTF">2022-11-06T18:05:37Z</dcterms:created>
  <dcterms:modified xsi:type="dcterms:W3CDTF">2022-11-06T19:18:00Z</dcterms:modified>
</cp:coreProperties>
</file>