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EC12E8E2-7455-4EFF-9C3B-8F3C59600814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48A3B31-B73C-4D3C-A1D1-0803D743F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5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8E2-7455-4EFF-9C3B-8F3C59600814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3B31-B73C-4D3C-A1D1-0803D743F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1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C12E8E2-7455-4EFF-9C3B-8F3C59600814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48A3B31-B73C-4D3C-A1D1-0803D743F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8E2-7455-4EFF-9C3B-8F3C59600814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3B31-B73C-4D3C-A1D1-0803D743F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1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C12E8E2-7455-4EFF-9C3B-8F3C59600814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48A3B31-B73C-4D3C-A1D1-0803D743F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0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C12E8E2-7455-4EFF-9C3B-8F3C59600814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48A3B31-B73C-4D3C-A1D1-0803D743F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1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C12E8E2-7455-4EFF-9C3B-8F3C59600814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48A3B31-B73C-4D3C-A1D1-0803D743F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7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8E2-7455-4EFF-9C3B-8F3C59600814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3B31-B73C-4D3C-A1D1-0803D743F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6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C12E8E2-7455-4EFF-9C3B-8F3C59600814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48A3B31-B73C-4D3C-A1D1-0803D743F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7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E8E2-7455-4EFF-9C3B-8F3C59600814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A3B31-B73C-4D3C-A1D1-0803D743F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9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C12E8E2-7455-4EFF-9C3B-8F3C59600814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B48A3B31-B73C-4D3C-A1D1-0803D743F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8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2E8E2-7455-4EFF-9C3B-8F3C59600814}" type="datetimeFigureOut">
              <a:rPr lang="en-US" smtClean="0"/>
              <a:t>06-Nov-22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A3B31-B73C-4D3C-A1D1-0803D743F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7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en.wikipedia.org/wiki/Dabk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theculturetrip.com/middle-east/jordan/articles/a-brief-history-of-mansaf-jordans-national-dish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Jordanian traditions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Nimer, </a:t>
            </a:r>
            <a:r>
              <a:rPr lang="en-US" dirty="0" err="1" smtClean="0"/>
              <a:t>Angelina,Zeina</a:t>
            </a:r>
            <a:r>
              <a:rPr lang="en-US" dirty="0" err="1" smtClean="0"/>
              <a:t>,</a:t>
            </a:r>
            <a:r>
              <a:rPr lang="en-US" dirty="0" err="1" smtClean="0"/>
              <a:t>Rama,Ghazal</a:t>
            </a:r>
            <a:endParaRPr lang="en-US" dirty="0" smtClean="0"/>
          </a:p>
          <a:p>
            <a:r>
              <a:rPr lang="en-US" dirty="0" smtClean="0"/>
              <a:t>Group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01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Dabke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Dabke is </a:t>
            </a:r>
            <a:r>
              <a:rPr lang="en-US" dirty="0" smtClean="0"/>
              <a:t>an Arabic </a:t>
            </a:r>
            <a:r>
              <a:rPr lang="en-US" dirty="0" smtClean="0"/>
              <a:t>dance. We dance it to show how happy we are and it is preformed at joyous occasions like weddings. It is practiced in </a:t>
            </a:r>
            <a:r>
              <a:rPr lang="en-US" dirty="0" smtClean="0"/>
              <a:t>Palestine, Jordan , </a:t>
            </a:r>
            <a:r>
              <a:rPr lang="en-US" dirty="0" err="1" smtClean="0"/>
              <a:t>Lebenon</a:t>
            </a:r>
            <a:r>
              <a:rPr lang="en-US" dirty="0" smtClean="0"/>
              <a:t>  </a:t>
            </a:r>
            <a:r>
              <a:rPr lang="en-US" dirty="0" smtClean="0"/>
              <a:t>and Syria.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: </a:t>
            </a:r>
            <a:r>
              <a:rPr lang="en-US" u="sng" dirty="0" err="1" smtClean="0">
                <a:hlinkClick r:id="rId2"/>
              </a:rPr>
              <a:t>Dabke</a:t>
            </a:r>
            <a:r>
              <a:rPr lang="en-US" u="sng" dirty="0" smtClean="0">
                <a:hlinkClick r:id="rId2"/>
              </a:rPr>
              <a:t> </a:t>
            </a:r>
            <a:r>
              <a:rPr lang="en-US" u="sng" dirty="0">
                <a:hlinkClick r:id="rId2"/>
              </a:rPr>
              <a:t>- Wikipedia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المقاومة الثقافية: الدبكة الشعبية الفلسطينية في صفوف النضال الأولى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53" y="2349925"/>
            <a:ext cx="4134679" cy="238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81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what we think of dabke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think dabke makes us very special and unique. It helps us express our feelings and selves in a really fun and playful way.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لماذا تركنا الزي التقليدي الخاص بنا ولم يتركه هؤلاء؟ | نون بوست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812" y="2779703"/>
            <a:ext cx="4032778" cy="276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2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Mansaf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Mansaf is a traditional Jordanian dish. In special occasions like weddings and parties and family gatherings,mansaf is served. It is used to show pride and joy among other people.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From : </a:t>
            </a:r>
            <a:r>
              <a:rPr lang="en-US" u="sng" dirty="0" smtClean="0">
                <a:hlinkClick r:id="rId2"/>
              </a:rPr>
              <a:t>A </a:t>
            </a:r>
            <a:r>
              <a:rPr lang="en-US" u="sng" dirty="0">
                <a:hlinkClick r:id="rId2"/>
              </a:rPr>
              <a:t>Brief History of Mansaf, Jordan's National Dish</a:t>
            </a:r>
          </a:p>
          <a:p>
            <a:endParaRPr lang="en-US" dirty="0"/>
          </a:p>
        </p:txBody>
      </p:sp>
      <p:pic>
        <p:nvPicPr>
          <p:cNvPr id="4" name="Picture 3" descr="Mansaf — Wikipédi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1" y="2589143"/>
            <a:ext cx="3498574" cy="233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think of </a:t>
            </a:r>
            <a:r>
              <a:rPr lang="en-US" dirty="0" err="1" smtClean="0"/>
              <a:t>mansaf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Mansaf is a special and respectful traditions and it helps us show our feelings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El arte de comer Mansaf, plato nacional de Jordan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578" y="2349925"/>
            <a:ext cx="4573657" cy="304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39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READING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FOLOW FOR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94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34</TotalTime>
  <Words>152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Jordanian traditions</vt:lpstr>
      <vt:lpstr>Dabke</vt:lpstr>
      <vt:lpstr> what we think of dabke </vt:lpstr>
      <vt:lpstr>Mansaf </vt:lpstr>
      <vt:lpstr>What we think of mansaf</vt:lpstr>
      <vt:lpstr>THANK YOU FOR READING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Jordanian traditions</dc:title>
  <dc:creator>Nimer</dc:creator>
  <cp:lastModifiedBy>Nimer</cp:lastModifiedBy>
  <cp:revision>6</cp:revision>
  <dcterms:created xsi:type="dcterms:W3CDTF">2022-11-03T11:19:15Z</dcterms:created>
  <dcterms:modified xsi:type="dcterms:W3CDTF">2022-11-06T18:30:26Z</dcterms:modified>
</cp:coreProperties>
</file>