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2" r:id="rId1"/>
  </p:sldMasterIdLst>
  <p:sldIdLst>
    <p:sldId id="256" r:id="rId2"/>
    <p:sldId id="269" r:id="rId3"/>
    <p:sldId id="273" r:id="rId4"/>
    <p:sldId id="257" r:id="rId5"/>
    <p:sldId id="258" r:id="rId6"/>
    <p:sldId id="259" r:id="rId7"/>
    <p:sldId id="270" r:id="rId8"/>
    <p:sldId id="261" r:id="rId9"/>
    <p:sldId id="262" r:id="rId10"/>
    <p:sldId id="263" r:id="rId11"/>
    <p:sldId id="271" r:id="rId12"/>
    <p:sldId id="264" r:id="rId13"/>
    <p:sldId id="265" r:id="rId14"/>
    <p:sldId id="266" r:id="rId15"/>
    <p:sldId id="267" r:id="rId16"/>
    <p:sldId id="268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6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5735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97982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35541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9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89527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75268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11/6/2022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16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11/6/2022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58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00609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42B0DB6-F5C7-45FB-8CF3-31B45F9C2DAC}" type="datetimeFigureOut">
              <a:rPr lang="en-US" smtClean="0"/>
              <a:t>11/6/2022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22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7912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en.wikipedia.org/wiki/Mansaf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Mansaf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lecm/7555530038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rsonnes jouant des instruments">
            <a:extLst>
              <a:ext uri="{FF2B5EF4-FFF2-40B4-BE49-F238E27FC236}">
                <a16:creationId xmlns:a16="http://schemas.microsoft.com/office/drawing/2014/main" id="{A74BE6B4-A325-23EC-3A58-61615E983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54" r="-1" b="5074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8BF2A9-3176-445B-8155-3DE9C7968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6D59F-8C5E-432D-B138-FB94AECA2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511" y="3236470"/>
            <a:ext cx="6832500" cy="1431984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Rockwell" panose="02060603020205020403" pitchFamily="18" charset="77"/>
              </a:rPr>
              <a:t>Jordanian TRADITIONS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0309A-7E6F-41B8-9579-3DE018E38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511" y="4669144"/>
            <a:ext cx="6832499" cy="716529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en-US" sz="1200" dirty="0">
                <a:solidFill>
                  <a:srgbClr val="FFFFFE"/>
                </a:solidFill>
              </a:rPr>
              <a:t>By Sanad Masannat , Zaid </a:t>
            </a:r>
            <a:r>
              <a:rPr lang="en-US" sz="1200" dirty="0" err="1">
                <a:solidFill>
                  <a:srgbClr val="FFFFFE"/>
                </a:solidFill>
              </a:rPr>
              <a:t>Hishan</a:t>
            </a:r>
            <a:r>
              <a:rPr lang="en-US" sz="1200" dirty="0">
                <a:solidFill>
                  <a:srgbClr val="FFFFFE"/>
                </a:solidFill>
              </a:rPr>
              <a:t>, Nicola </a:t>
            </a:r>
            <a:r>
              <a:rPr lang="en-US" sz="1200" dirty="0" err="1">
                <a:solidFill>
                  <a:srgbClr val="FFFFFE"/>
                </a:solidFill>
              </a:rPr>
              <a:t>alfaraj</a:t>
            </a:r>
            <a:r>
              <a:rPr lang="en-US" sz="1200" dirty="0">
                <a:solidFill>
                  <a:srgbClr val="FFFFFE"/>
                </a:solidFill>
              </a:rPr>
              <a:t>,  Faisal </a:t>
            </a:r>
            <a:r>
              <a:rPr lang="en-US" sz="1200" dirty="0" err="1">
                <a:solidFill>
                  <a:srgbClr val="FFFFFE"/>
                </a:solidFill>
              </a:rPr>
              <a:t>Thalji</a:t>
            </a:r>
            <a:endParaRPr lang="en-US" sz="1200" dirty="0">
              <a:solidFill>
                <a:srgbClr val="FFFFFE"/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US" sz="1200" dirty="0">
                <a:solidFill>
                  <a:srgbClr val="FFFFFE"/>
                </a:solidFill>
              </a:rPr>
              <a:t>6e    11/2/2022      </a:t>
            </a:r>
          </a:p>
        </p:txBody>
      </p:sp>
    </p:spTree>
    <p:extLst>
      <p:ext uri="{BB962C8B-B14F-4D97-AF65-F5344CB8AC3E}">
        <p14:creationId xmlns:p14="http://schemas.microsoft.com/office/powerpoint/2010/main" val="336115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54A00-B791-4C27-8772-EA43B55A3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7" y="761999"/>
            <a:ext cx="7058163" cy="970450"/>
          </a:xfrm>
        </p:spPr>
        <p:txBody>
          <a:bodyPr/>
          <a:lstStyle/>
          <a:p>
            <a:r>
              <a:rPr lang="en-US" dirty="0"/>
              <a:t>What is Dabkeh?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0FAB2-28EE-45FC-AB4F-0B76276C4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Dabkeh is a traditional folk dance or a dance between friends or family and it occurs each year and all of the Jordanians celebrate it</a:t>
            </a:r>
          </a:p>
        </p:txBody>
      </p:sp>
    </p:spTree>
    <p:extLst>
      <p:ext uri="{BB962C8B-B14F-4D97-AF65-F5344CB8AC3E}">
        <p14:creationId xmlns:p14="http://schemas.microsoft.com/office/powerpoint/2010/main" val="637101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663C92-81CA-46B1-B5AE-F46DF8D7E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9D3543-8D0A-40E1-9AF0-8F6CA1B4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DEAED4-B139-47BA-8465-055B31546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group of people performing on stage&#10;&#10;Description automatically generated with medium confidence">
            <a:extLst>
              <a:ext uri="{FF2B5EF4-FFF2-40B4-BE49-F238E27FC236}">
                <a16:creationId xmlns:a16="http://schemas.microsoft.com/office/drawing/2014/main" id="{7298C598-1F8C-5BA0-3EA6-C963C9DC9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783" r="-1" b="11858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6C404-E8F9-4E2B-9BB2-AD7DAEFED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2E243-D1C4-E658-6F33-69EC01C3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073597"/>
            <a:ext cx="5279490" cy="11256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/>
              <a:t>2. DABKEK</a:t>
            </a:r>
          </a:p>
        </p:txBody>
      </p:sp>
    </p:spTree>
    <p:extLst>
      <p:ext uri="{BB962C8B-B14F-4D97-AF65-F5344CB8AC3E}">
        <p14:creationId xmlns:p14="http://schemas.microsoft.com/office/powerpoint/2010/main" val="206699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B8AC9-43A0-468E-AA24-DA95B3E6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Dabkeh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ADCBC-0E09-4602-81F8-0E730DD35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i="1" dirty="0"/>
              <a:t>Dabkeh is a traditional folk dance in Jordan and it goes way back in generations. </a:t>
            </a:r>
          </a:p>
          <a:p>
            <a:r>
              <a:rPr lang="en-US" sz="3200" i="1" dirty="0"/>
              <a:t>It is truly a wonderful dance by men or women or both.  </a:t>
            </a:r>
          </a:p>
          <a:p>
            <a:r>
              <a:rPr lang="en-US" sz="3200" i="1" dirty="0"/>
              <a:t>It can be performed in front of family friends and guests.</a:t>
            </a:r>
          </a:p>
        </p:txBody>
      </p:sp>
    </p:spTree>
    <p:extLst>
      <p:ext uri="{BB962C8B-B14F-4D97-AF65-F5344CB8AC3E}">
        <p14:creationId xmlns:p14="http://schemas.microsoft.com/office/powerpoint/2010/main" val="1413894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F3B26-6CE2-40E9-9219-1DFEF7446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815" cy="1049235"/>
          </a:xfrm>
        </p:spPr>
        <p:txBody>
          <a:bodyPr>
            <a:normAutofit/>
          </a:bodyPr>
          <a:lstStyle/>
          <a:p>
            <a:r>
              <a:rPr lang="en-US" dirty="0"/>
              <a:t>Where is Dabkeh practiced?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494EE9-F4DC-4939-9B61-5A95DACD5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515" cy="3450613"/>
          </a:xfrm>
        </p:spPr>
        <p:txBody>
          <a:bodyPr>
            <a:normAutofit/>
          </a:bodyPr>
          <a:lstStyle/>
          <a:p>
            <a:r>
              <a:rPr lang="en-US" sz="2400" dirty="0" err="1"/>
              <a:t>Dabkeh</a:t>
            </a:r>
            <a:r>
              <a:rPr lang="en-US" sz="2400" dirty="0"/>
              <a:t> originated in the mountains of Levantine region in Jordan, Palestine, Lebanon and Syria. </a:t>
            </a:r>
          </a:p>
          <a:p>
            <a:r>
              <a:rPr lang="en-US" sz="2400" dirty="0"/>
              <a:t>It is practiced in homes, weddings, ceremonies even sometimes at parties.</a:t>
            </a:r>
          </a:p>
        </p:txBody>
      </p:sp>
      <p:pic>
        <p:nvPicPr>
          <p:cNvPr id="4" name="Picture 3" descr="A group of people on stage&#10;&#10;Description automatically generated with medium confidence">
            <a:extLst>
              <a:ext uri="{FF2B5EF4-FFF2-40B4-BE49-F238E27FC236}">
                <a16:creationId xmlns:a16="http://schemas.microsoft.com/office/drawing/2014/main" id="{4EF92A79-063C-D397-DB87-50F6A2CE7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251" y="805583"/>
            <a:ext cx="4660762" cy="46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71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traditional dress&#10;&#10;Description automatically generated with low confidence">
            <a:extLst>
              <a:ext uri="{FF2B5EF4-FFF2-40B4-BE49-F238E27FC236}">
                <a16:creationId xmlns:a16="http://schemas.microsoft.com/office/drawing/2014/main" id="{A1BA9AE8-CC7B-3FD0-11F1-1BDC0B617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96" r="9090" b="11732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35DA88-5E88-4A1D-AF31-FB3C246A5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E7F460-4915-4EBD-9129-FFA1C3028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>
            <a:normAutofit/>
          </a:bodyPr>
          <a:lstStyle/>
          <a:p>
            <a:r>
              <a:rPr lang="en-US" dirty="0"/>
              <a:t>When is Dabkeh practiced?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9F38A-5C4D-4F0C-B127-16F00F9D0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4021267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FFFE"/>
                </a:solidFill>
              </a:rPr>
              <a:t>Dabkeh</a:t>
            </a:r>
            <a:r>
              <a:rPr lang="en-US" sz="2800" dirty="0">
                <a:solidFill>
                  <a:srgbClr val="FFFFFE"/>
                </a:solidFill>
              </a:rPr>
              <a:t> is practiced whenever there is a special public occasion, or celebration.</a:t>
            </a:r>
          </a:p>
          <a:p>
            <a:r>
              <a:rPr lang="en-US" sz="2800" dirty="0">
                <a:solidFill>
                  <a:srgbClr val="FFFFFE"/>
                </a:solidFill>
              </a:rPr>
              <a:t> It can also be performed in private occasions, weddings or celebrations.</a:t>
            </a:r>
          </a:p>
        </p:txBody>
      </p:sp>
    </p:spTree>
    <p:extLst>
      <p:ext uri="{BB962C8B-B14F-4D97-AF65-F5344CB8AC3E}">
        <p14:creationId xmlns:p14="http://schemas.microsoft.com/office/powerpoint/2010/main" val="4219307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549F-808E-411C-A4E5-5821DF723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practices Dabkeh?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C6F05-D1FE-488C-94C5-B6D796DC5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Not all Jordanians can dance </a:t>
            </a:r>
            <a:r>
              <a:rPr lang="en-US" sz="2800" dirty="0" err="1"/>
              <a:t>Dabkeh</a:t>
            </a:r>
            <a:r>
              <a:rPr lang="en-US" sz="2800" dirty="0"/>
              <a:t> because it takes practice and being fit and a great dancer.  Mostly it is performed by young groups of people.</a:t>
            </a:r>
          </a:p>
          <a:p>
            <a:r>
              <a:rPr lang="en-US" sz="2800" dirty="0" err="1"/>
              <a:t>Dabkeh</a:t>
            </a:r>
            <a:r>
              <a:rPr lang="en-US" sz="2800" dirty="0"/>
              <a:t> can be performed by an all males group, all females or a mix of both.</a:t>
            </a:r>
          </a:p>
        </p:txBody>
      </p:sp>
    </p:spTree>
    <p:extLst>
      <p:ext uri="{BB962C8B-B14F-4D97-AF65-F5344CB8AC3E}">
        <p14:creationId xmlns:p14="http://schemas.microsoft.com/office/powerpoint/2010/main" val="1841955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30A75-D31A-452A-9B32-7209E12AC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Why is Dabkeh practiced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50FC5-40C2-4CE6-B5CE-2395755B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/>
              <a:t>Dabkeh is a tradition that goes way back in the centuries, Dabkeh is considered more of a cultural dance than just a folk dance.</a:t>
            </a:r>
          </a:p>
          <a:p>
            <a:pPr>
              <a:lnSpc>
                <a:spcPct val="110000"/>
              </a:lnSpc>
            </a:pPr>
            <a:r>
              <a:rPr lang="en-US" sz="1700"/>
              <a:t>It is a joyous dance that reflects the character of the people, especially in their dress and the songs they dance to.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ECD7E6-4E68-4AA6-864A-6828B6EC1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15161F-D342-4A16-AA7A-F3ECC1284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99EC793-B1FE-496C-A671-5F3663264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0667127-9B14-A687-E61B-61CA7A48F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9816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23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2A0-55A9-FF2B-5C96-0DD22DFB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597" y="2792345"/>
            <a:ext cx="9291215" cy="1049235"/>
          </a:xfrm>
        </p:spPr>
        <p:txBody>
          <a:bodyPr/>
          <a:lstStyle/>
          <a:p>
            <a:r>
              <a:rPr lang="en-JO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17356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0B23B-F268-2FEC-1D00-DAA2754F0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O" dirty="0"/>
              <a:t>Jordanian Traditions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6F909-6F4C-FD78-E8F2-AA34550CD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JO" sz="3200" dirty="0"/>
              <a:t>Jordan has many traditions.</a:t>
            </a:r>
          </a:p>
          <a:p>
            <a:pPr marL="0" indent="0">
              <a:buNone/>
            </a:pPr>
            <a:r>
              <a:rPr lang="en-JO" sz="3200" dirty="0"/>
              <a:t>Today we will talk about two traditions:</a:t>
            </a:r>
          </a:p>
          <a:p>
            <a:pPr lvl="1"/>
            <a:r>
              <a:rPr lang="en-JO" sz="2800" dirty="0"/>
              <a:t>MANSAF</a:t>
            </a:r>
          </a:p>
          <a:p>
            <a:pPr lvl="1"/>
            <a:r>
              <a:rPr lang="en-JO" sz="2800" dirty="0"/>
              <a:t>DABKEH</a:t>
            </a:r>
          </a:p>
        </p:txBody>
      </p:sp>
    </p:spTree>
    <p:extLst>
      <p:ext uri="{BB962C8B-B14F-4D97-AF65-F5344CB8AC3E}">
        <p14:creationId xmlns:p14="http://schemas.microsoft.com/office/powerpoint/2010/main" val="2398350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663C92-81CA-46B1-B5AE-F46DF8D7E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9D3543-8D0A-40E1-9AF0-8F6CA1B4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DEAED4-B139-47BA-8465-055B31546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icture containing food, table, plate, several&#10;&#10;Description automatically generated">
            <a:extLst>
              <a:ext uri="{FF2B5EF4-FFF2-40B4-BE49-F238E27FC236}">
                <a16:creationId xmlns:a16="http://schemas.microsoft.com/office/drawing/2014/main" id="{AAFD51FE-7A02-F7AE-7C96-AF9007430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617" r="-1" b="711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0B6C404-E8F9-4E2B-9BB2-AD7DAEFED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2E243-D1C4-E658-6F33-69EC01C3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073597"/>
            <a:ext cx="5279490" cy="11256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/>
              <a:t>1. MANSAF</a:t>
            </a:r>
          </a:p>
        </p:txBody>
      </p:sp>
    </p:spTree>
    <p:extLst>
      <p:ext uri="{BB962C8B-B14F-4D97-AF65-F5344CB8AC3E}">
        <p14:creationId xmlns:p14="http://schemas.microsoft.com/office/powerpoint/2010/main" val="3044692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7CB4F-7C74-4912-B01F-245EF394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800100"/>
            <a:ext cx="7729728" cy="1188720"/>
          </a:xfrm>
        </p:spPr>
        <p:txBody>
          <a:bodyPr/>
          <a:lstStyle/>
          <a:p>
            <a:r>
              <a:rPr lang="en-US" dirty="0"/>
              <a:t>What is mansaf?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27B74-DA09-4BF3-AA82-85C1A70F7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536" y="2537460"/>
            <a:ext cx="6763777" cy="3101983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Mansaf</a:t>
            </a:r>
            <a:r>
              <a:rPr lang="en-US" sz="2400" dirty="0"/>
              <a:t> is a Jordanian Traditional dish and Mansaf is a food that runs deep in the culture of Jordan, It is a delicious dish made with dried yoghurt and mean with rice.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4C5B5-F44B-46F7-A3BF-B361FBB76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3840" y="2537459"/>
            <a:ext cx="3953786" cy="32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56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D6FA4-356E-4DDD-A1EF-C2DF2B2D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18388"/>
            <a:ext cx="7729728" cy="1188720"/>
          </a:xfrm>
        </p:spPr>
        <p:txBody>
          <a:bodyPr/>
          <a:lstStyle/>
          <a:p>
            <a:r>
              <a:rPr lang="en-US" dirty="0"/>
              <a:t>What is Mansaf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433E8-67E2-4F35-8D06-AD3CBECDA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595" y="2431906"/>
            <a:ext cx="6469048" cy="211359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Mansaf includes lamb meat cooked with meat broth or ghee also some steamed white rice with dried ewe yoghurt and a side of </a:t>
            </a:r>
            <a:r>
              <a:rPr lang="en-US" sz="2600" dirty="0" err="1"/>
              <a:t>shrak</a:t>
            </a:r>
            <a:r>
              <a:rPr lang="en-US" sz="2600" dirty="0"/>
              <a:t> or tomatoes with green onions.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02E62C-E6CD-474C-82ED-DC45D63C4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00029" y="2431906"/>
            <a:ext cx="4297611" cy="302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70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B7E39-9FB9-41F0-AD58-13C1254D0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1" y="804520"/>
            <a:ext cx="4958419" cy="104923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When is this tradition practiced?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439C1-8F17-4FDF-94D3-DD6954F0D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958419" cy="3450613"/>
          </a:xfrm>
        </p:spPr>
        <p:txBody>
          <a:bodyPr>
            <a:normAutofit/>
          </a:bodyPr>
          <a:lstStyle/>
          <a:p>
            <a:r>
              <a:rPr lang="en-US" err="1">
                <a:latin typeface="Rockwell" panose="02060603020205020403" pitchFamily="18" charset="77"/>
              </a:rPr>
              <a:t>Mansaf</a:t>
            </a:r>
            <a:r>
              <a:rPr lang="en-US">
                <a:latin typeface="Rockwell" panose="02060603020205020403" pitchFamily="18" charset="77"/>
              </a:rPr>
              <a:t> Is mostly served in ceremonies, weddings, at special occasions including receiving guests, holidays and greetings of relatives and family members.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DF00D8-05F3-44F6-A739-39FDAECC4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99254" y="482171"/>
            <a:ext cx="4652668" cy="5149101"/>
            <a:chOff x="6899254" y="482171"/>
            <a:chExt cx="4652668" cy="514910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0BE039F-BBF8-403F-8DCA-0880DB819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99254" y="482171"/>
              <a:ext cx="4652668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CD9F7AD-4C3D-4F91-87A4-9CF96BA11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39487" y="812507"/>
              <a:ext cx="400124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group of people around a table&#10;&#10;Description automatically generated with medium confidence">
            <a:extLst>
              <a:ext uri="{FF2B5EF4-FFF2-40B4-BE49-F238E27FC236}">
                <a16:creationId xmlns:a16="http://schemas.microsoft.com/office/drawing/2014/main" id="{8D092D1C-2999-01E3-3B01-D383D9570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7" r="27227"/>
          <a:stretch/>
        </p:blipFill>
        <p:spPr>
          <a:xfrm>
            <a:off x="7555450" y="1116345"/>
            <a:ext cx="3360025" cy="38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2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B7E39-9FB9-41F0-AD58-13C1254D0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>
            <a:normAutofit/>
          </a:bodyPr>
          <a:lstStyle/>
          <a:p>
            <a:r>
              <a:rPr lang="en-US" dirty="0"/>
              <a:t>Where is this tradition practiced?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439C1-8F17-4FDF-94D3-DD6954F0D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5550355" cy="3450613"/>
          </a:xfrm>
        </p:spPr>
        <p:txBody>
          <a:bodyPr>
            <a:normAutofit/>
          </a:bodyPr>
          <a:lstStyle/>
          <a:p>
            <a:r>
              <a:rPr lang="en-US" err="1">
                <a:latin typeface="Rockwell" panose="02060603020205020403" pitchFamily="18" charset="77"/>
              </a:rPr>
              <a:t>Mansaf</a:t>
            </a:r>
            <a:r>
              <a:rPr lang="en-US">
                <a:latin typeface="Rockwell" panose="02060603020205020403" pitchFamily="18" charset="77"/>
              </a:rPr>
              <a:t> Is mostly served almost anywhere.  It can be served in homes, ceremony halls, outdoors or even in tents in the desert.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BCA6F7-A3DB-45DF-B6E8-8B7BBB37E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29A9A52-CC88-4982-95F2-3D4731CBE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5C026A0-4659-4232-8B46-815756A0E1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BBA14764-1628-4557-885B-37A1F9EA2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4173" y="988222"/>
            <a:ext cx="3122836" cy="4126145"/>
          </a:xfrm>
          <a:prstGeom prst="rect">
            <a:avLst/>
          </a:prstGeom>
          <a:solidFill>
            <a:srgbClr val="FFFFFE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26C88A09-A1EE-B917-0058-CD2AAFF93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373" y="1317313"/>
            <a:ext cx="2799103" cy="346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76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1DC5F-54FB-400E-8584-ED53025D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04" y="937260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/>
              <a:t>WHO EATS MANSAF?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8EF2E-4AB1-4F3E-9F23-FE2E51B36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05" y="2455164"/>
            <a:ext cx="5562069" cy="310198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All Jordanian families enjoy serving and eating </a:t>
            </a:r>
            <a:r>
              <a:rPr lang="en-US" sz="2800" dirty="0" err="1"/>
              <a:t>Mansaf</a:t>
            </a:r>
            <a:r>
              <a:rPr lang="en-US" sz="2800" dirty="0"/>
              <a:t> whenever there is a special occasion or gathering. Also foreigners who visit Jordan  like to try </a:t>
            </a:r>
            <a:r>
              <a:rPr lang="en-US" sz="2800" dirty="0" err="1"/>
              <a:t>Mansaf</a:t>
            </a:r>
            <a:r>
              <a:rPr lang="en-US" sz="2800" dirty="0"/>
              <a:t>.</a:t>
            </a:r>
          </a:p>
        </p:txBody>
      </p:sp>
      <p:pic>
        <p:nvPicPr>
          <p:cNvPr id="5" name="Picture 4" descr="A person and person eating pizza&#10;&#10;Description automatically generated with medium confidence">
            <a:extLst>
              <a:ext uri="{FF2B5EF4-FFF2-40B4-BE49-F238E27FC236}">
                <a16:creationId xmlns:a16="http://schemas.microsoft.com/office/drawing/2014/main" id="{CE311EE9-D5DD-FD09-C3B7-37A8C9798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21"/>
          <a:stretch/>
        </p:blipFill>
        <p:spPr>
          <a:xfrm>
            <a:off x="7050156" y="2455164"/>
            <a:ext cx="4533907" cy="28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95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7E07-718B-4EDF-9ABC-128BBCF1B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699516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/>
              <a:t>Why is this tradition practiced?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611A6-1061-4759-B0D0-98F867859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816" y="2354580"/>
            <a:ext cx="6912201" cy="3101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Mansaf is practiced for two reasons: </a:t>
            </a:r>
          </a:p>
          <a:p>
            <a:r>
              <a:rPr lang="en-US" sz="2400" dirty="0"/>
              <a:t>it symbolizes a joyous occasion and generosity or a special treat for guests. </a:t>
            </a:r>
          </a:p>
          <a:p>
            <a:r>
              <a:rPr lang="en-US" sz="2400" dirty="0"/>
              <a:t>it is delicious and is a regular dish in Jordan.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E6EFC-E1B1-4898-8A68-C232DB7D7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26017" y="2123479"/>
            <a:ext cx="3882627" cy="26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8430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120</TotalTime>
  <Words>494</Words>
  <Application>Microsoft Office PowerPoint</Application>
  <PresentationFormat>Widescreen</PresentationFormat>
  <Paragraphs>43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Arial Narrow</vt:lpstr>
      <vt:lpstr>Rockwell</vt:lpstr>
      <vt:lpstr>Gallery</vt:lpstr>
      <vt:lpstr>Jordanian TRADITIONS</vt:lpstr>
      <vt:lpstr>Jordanian Traditions</vt:lpstr>
      <vt:lpstr>1. MANSAF</vt:lpstr>
      <vt:lpstr>What is mansaf?</vt:lpstr>
      <vt:lpstr>What is Mansaf about?</vt:lpstr>
      <vt:lpstr>When is this tradition practiced?</vt:lpstr>
      <vt:lpstr>Where is this tradition practiced?</vt:lpstr>
      <vt:lpstr>WHO EATS MANSAF?</vt:lpstr>
      <vt:lpstr>Why is this tradition practiced?</vt:lpstr>
      <vt:lpstr>What is Dabkeh?   </vt:lpstr>
      <vt:lpstr>2. DABKEK</vt:lpstr>
      <vt:lpstr>What is Dabkeh about?</vt:lpstr>
      <vt:lpstr>Where is Dabkeh practiced?</vt:lpstr>
      <vt:lpstr>When is Dabkeh practiced?</vt:lpstr>
      <vt:lpstr>Who practices Dabkeh?</vt:lpstr>
      <vt:lpstr>Why is Dabkeh practiced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Jordanian TRADITIONS</dc:title>
  <dc:creator>Ramzi Masannat</dc:creator>
  <cp:lastModifiedBy>wafa kassir</cp:lastModifiedBy>
  <cp:revision>14</cp:revision>
  <dcterms:created xsi:type="dcterms:W3CDTF">2022-11-02T16:06:35Z</dcterms:created>
  <dcterms:modified xsi:type="dcterms:W3CDTF">2022-11-06T15:46:52Z</dcterms:modified>
</cp:coreProperties>
</file>