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717" autoAdjust="0"/>
  </p:normalViewPr>
  <p:slideViewPr>
    <p:cSldViewPr snapToGrid="0">
      <p:cViewPr>
        <p:scale>
          <a:sx n="100" d="100"/>
          <a:sy n="100" d="100"/>
        </p:scale>
        <p:origin x="-34" y="-7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2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8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7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8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7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4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6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9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3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7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A87EB-24A4-47F8-BE69-C0A13C9D3953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C42E2-B90B-42AA-88BB-77D9140C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0" y="495346"/>
            <a:ext cx="9144000" cy="2387600"/>
          </a:xfrm>
        </p:spPr>
        <p:txBody>
          <a:bodyPr/>
          <a:lstStyle/>
          <a:p>
            <a:r>
              <a:rPr lang="en-US" dirty="0" err="1" smtClean="0"/>
              <a:t>Mansaf</a:t>
            </a:r>
            <a:r>
              <a:rPr lang="en-US" dirty="0" smtClean="0"/>
              <a:t> &amp; </a:t>
            </a:r>
            <a:r>
              <a:rPr lang="en-US" dirty="0" err="1" smtClean="0"/>
              <a:t>Dabkeh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19493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smtClean="0"/>
              <a:t>By: </a:t>
            </a:r>
          </a:p>
          <a:p>
            <a:pPr algn="l"/>
            <a:r>
              <a:rPr lang="en-US" dirty="0" smtClean="0"/>
              <a:t>Hashem </a:t>
            </a:r>
            <a:r>
              <a:rPr lang="en-US" dirty="0" err="1" smtClean="0"/>
              <a:t>Daoudi</a:t>
            </a:r>
            <a:endParaRPr lang="en-US" dirty="0" smtClean="0"/>
          </a:p>
          <a:p>
            <a:pPr algn="l"/>
            <a:r>
              <a:rPr lang="en-US" dirty="0" smtClean="0"/>
              <a:t>Zaid Al </a:t>
            </a:r>
            <a:r>
              <a:rPr lang="en-US" dirty="0" err="1" smtClean="0"/>
              <a:t>Dalo</a:t>
            </a:r>
            <a:endParaRPr lang="en-US" dirty="0" smtClean="0"/>
          </a:p>
          <a:p>
            <a:pPr algn="l"/>
            <a:r>
              <a:rPr lang="en-US" dirty="0" smtClean="0"/>
              <a:t>Abdullah </a:t>
            </a:r>
            <a:r>
              <a:rPr lang="en-US" dirty="0" err="1" smtClean="0"/>
              <a:t>Sharaab</a:t>
            </a:r>
            <a:endParaRPr lang="en-US" dirty="0" smtClean="0"/>
          </a:p>
          <a:p>
            <a:pPr algn="l"/>
            <a:r>
              <a:rPr lang="en-US" dirty="0" err="1" smtClean="0"/>
              <a:t>Qais</a:t>
            </a:r>
            <a:r>
              <a:rPr lang="en-US" dirty="0" smtClean="0"/>
              <a:t> </a:t>
            </a:r>
            <a:r>
              <a:rPr lang="en-US" dirty="0" err="1" smtClean="0"/>
              <a:t>Abweh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Dabkeh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Dabkeh</a:t>
            </a:r>
            <a:r>
              <a:rPr lang="en-US" dirty="0" smtClean="0"/>
              <a:t> is the traditional dance for all Arab Countries but each country has its own dancing style.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Dabkeh</a:t>
            </a:r>
            <a:r>
              <a:rPr lang="en-US" dirty="0" smtClean="0"/>
              <a:t> is a really good dance.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sz="1900" dirty="0" smtClean="0"/>
          </a:p>
          <a:p>
            <a:pPr marL="0" indent="0" algn="r">
              <a:buNone/>
            </a:pPr>
            <a:r>
              <a:rPr lang="en-US" sz="1700" dirty="0" smtClean="0"/>
              <a:t>Source: </a:t>
            </a:r>
            <a:r>
              <a:rPr lang="en-US" sz="1700" dirty="0"/>
              <a:t>migrationology.com 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550" y="320119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practices </a:t>
            </a:r>
            <a:r>
              <a:rPr lang="en-US" dirty="0" err="1" smtClean="0"/>
              <a:t>Dabkeh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Arab Countries practice </a:t>
            </a:r>
            <a:r>
              <a:rPr lang="en-US" dirty="0" err="1" smtClean="0"/>
              <a:t>Dabkeh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 err="1" smtClean="0"/>
              <a:t>Dabkeh</a:t>
            </a:r>
            <a:r>
              <a:rPr lang="en-US" dirty="0" smtClean="0"/>
              <a:t> practiced by the Arab Countries has a very good style.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sz="1800" dirty="0" smtClean="0"/>
          </a:p>
          <a:p>
            <a:pPr marL="0" indent="0" algn="r">
              <a:buNone/>
            </a:pPr>
            <a:r>
              <a:rPr lang="en-US" sz="1600" dirty="0" smtClean="0"/>
              <a:t>Source: migrationology.com </a:t>
            </a:r>
          </a:p>
          <a:p>
            <a:pPr marL="0" indent="0" algn="r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065" y="4001294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practice </a:t>
            </a:r>
            <a:r>
              <a:rPr lang="en-US" dirty="0" err="1" smtClean="0"/>
              <a:t>Dabkeh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practice </a:t>
            </a:r>
            <a:r>
              <a:rPr lang="en-US" dirty="0" err="1" smtClean="0"/>
              <a:t>Dabkeh</a:t>
            </a:r>
            <a:r>
              <a:rPr lang="en-US" dirty="0" smtClean="0"/>
              <a:t> at weddings and such like events.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Arabs are really good </a:t>
            </a:r>
            <a:r>
              <a:rPr lang="en-US" dirty="0" err="1" smtClean="0"/>
              <a:t>Dabkeh</a:t>
            </a:r>
            <a:r>
              <a:rPr lang="en-US" dirty="0" smtClean="0"/>
              <a:t> dancers.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sz="1800" dirty="0" smtClean="0"/>
          </a:p>
          <a:p>
            <a:pPr marL="0" indent="0" algn="r">
              <a:buNone/>
            </a:pPr>
            <a:r>
              <a:rPr lang="en-US" sz="1700" dirty="0" smtClean="0"/>
              <a:t>Source</a:t>
            </a:r>
            <a:r>
              <a:rPr lang="en-US" sz="1700" dirty="0"/>
              <a:t>: migrationology.com 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2370" y="272034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78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iddle Eastern Lamb Recipe | Recipe: Jordanian Mansaf | Grand Circle Tra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55" y="1463675"/>
            <a:ext cx="7217198" cy="309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61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Mansaf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464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Mansaf</a:t>
            </a:r>
            <a:r>
              <a:rPr lang="en-US" dirty="0" smtClean="0"/>
              <a:t> is a dish of rice, lamb and dry yogurt made in a sauce called </a:t>
            </a:r>
            <a:r>
              <a:rPr lang="en-US" dirty="0" err="1" smtClean="0"/>
              <a:t>Jamed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Mansaf</a:t>
            </a:r>
            <a:r>
              <a:rPr lang="en-US" dirty="0" smtClean="0"/>
              <a:t> is the traditional dish of Jordan.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sz="1600" dirty="0" smtClean="0"/>
              <a:t>Source: migrationology.com </a:t>
            </a:r>
            <a:endParaRPr lang="en-US" sz="1600" dirty="0"/>
          </a:p>
        </p:txBody>
      </p:sp>
      <p:pic>
        <p:nvPicPr>
          <p:cNvPr id="1032" name="Picture 8" descr="mansaf, Jordanian national dish, pouring yogurt sauce Stock Photo - Ala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675" y="2354421"/>
            <a:ext cx="1685925" cy="267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3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description of </a:t>
            </a:r>
            <a:r>
              <a:rPr lang="en-US" dirty="0" err="1" smtClean="0"/>
              <a:t>Mansaf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Mansaf</a:t>
            </a:r>
            <a:r>
              <a:rPr lang="en-US" dirty="0" smtClean="0"/>
              <a:t> is the traditional dish of the country Jordan that all Jordanians eat.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think that the description of </a:t>
            </a:r>
            <a:r>
              <a:rPr lang="en-US" dirty="0" err="1" smtClean="0"/>
              <a:t>Mansaf</a:t>
            </a:r>
            <a:r>
              <a:rPr lang="en-US" dirty="0" smtClean="0"/>
              <a:t> is really good.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sz="1600" dirty="0"/>
              <a:t>Source: migrationology.com </a:t>
            </a:r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990" y="384048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0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eat </a:t>
            </a:r>
            <a:r>
              <a:rPr lang="en-US" dirty="0" err="1" smtClean="0"/>
              <a:t>Mansaf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eat </a:t>
            </a:r>
            <a:r>
              <a:rPr lang="en-US" dirty="0" err="1" smtClean="0"/>
              <a:t>Mansaf</a:t>
            </a:r>
            <a:r>
              <a:rPr lang="en-US" dirty="0" smtClean="0"/>
              <a:t> at weddings, funerals and when we have guests over.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look forward to every event so we can eat </a:t>
            </a:r>
            <a:r>
              <a:rPr lang="en-US" dirty="0" err="1" smtClean="0"/>
              <a:t>Mansaf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sz="1800" dirty="0" smtClean="0"/>
          </a:p>
          <a:p>
            <a:pPr marL="0" indent="0" algn="r">
              <a:buNone/>
            </a:pPr>
            <a:r>
              <a:rPr lang="en-US" sz="1700" dirty="0" smtClean="0"/>
              <a:t>Source</a:t>
            </a:r>
            <a:r>
              <a:rPr lang="en-US" sz="1700" dirty="0"/>
              <a:t>: migrationology.com 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672" y="32813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practices </a:t>
            </a:r>
            <a:r>
              <a:rPr lang="en-US" dirty="0" err="1" smtClean="0"/>
              <a:t>Mansaf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All Jordanians eat </a:t>
            </a:r>
            <a:r>
              <a:rPr lang="en-US" dirty="0" err="1" smtClean="0"/>
              <a:t>Mansaf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Jordanians make really good </a:t>
            </a:r>
            <a:r>
              <a:rPr lang="en-US" dirty="0" err="1" smtClean="0"/>
              <a:t>Mansaf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sz="1600" dirty="0" smtClean="0"/>
          </a:p>
          <a:p>
            <a:pPr marL="0" indent="0" algn="r">
              <a:buNone/>
            </a:pPr>
            <a:r>
              <a:rPr lang="en-US" sz="1700" dirty="0" smtClean="0"/>
              <a:t>Source: migrationology.com </a:t>
            </a:r>
          </a:p>
          <a:p>
            <a:pPr marL="0" indent="0" algn="r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3775" y="2727960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practice </a:t>
            </a:r>
            <a:r>
              <a:rPr lang="en-US" dirty="0" err="1" smtClean="0"/>
              <a:t>Mansaf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Mansaf</a:t>
            </a:r>
            <a:r>
              <a:rPr lang="en-US" dirty="0" smtClean="0"/>
              <a:t> is made to celebrate weddings and such like events.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Celebrating events by eating </a:t>
            </a:r>
            <a:r>
              <a:rPr lang="en-US" dirty="0" err="1" smtClean="0"/>
              <a:t>Mansaf</a:t>
            </a:r>
            <a:r>
              <a:rPr lang="en-US" dirty="0" smtClean="0"/>
              <a:t> is really good.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1600" dirty="0"/>
              <a:t>Source: migrationology.com 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090" y="3401377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</a:t>
            </a:r>
            <a:r>
              <a:rPr lang="en-US" dirty="0" err="1" smtClean="0"/>
              <a:t>Mansaf</a:t>
            </a:r>
            <a:r>
              <a:rPr lang="en-US" dirty="0" smtClean="0"/>
              <a:t> practiced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Mansaf</a:t>
            </a:r>
            <a:r>
              <a:rPr lang="en-US" dirty="0" smtClean="0"/>
              <a:t> is practiced at home in </a:t>
            </a:r>
            <a:r>
              <a:rPr lang="en-US" dirty="0" err="1" smtClean="0"/>
              <a:t>Eid</a:t>
            </a:r>
            <a:r>
              <a:rPr lang="en-US" dirty="0" smtClean="0"/>
              <a:t>, Christmas and in Ramadan.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think where we practice </a:t>
            </a:r>
            <a:r>
              <a:rPr lang="en-US" dirty="0" err="1" smtClean="0"/>
              <a:t>Mansaf</a:t>
            </a:r>
            <a:r>
              <a:rPr lang="en-US" dirty="0" smtClean="0"/>
              <a:t> is a good place.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sz="1800" dirty="0" smtClean="0"/>
          </a:p>
          <a:p>
            <a:pPr marL="0" indent="0" algn="r">
              <a:buNone/>
            </a:pPr>
            <a:r>
              <a:rPr lang="en-US" sz="1600" dirty="0" smtClean="0"/>
              <a:t>Source: migrationology.com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850" y="2747010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2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BQ for the crew of Dance around the world - B&amp;B Petra Fig Tree Vil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535" y="1196656"/>
            <a:ext cx="5255447" cy="349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17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269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Mansaf &amp; Dabkeh</vt:lpstr>
      <vt:lpstr>PowerPoint Presentation</vt:lpstr>
      <vt:lpstr>What is Mansaf </vt:lpstr>
      <vt:lpstr>The description of Mansaf </vt:lpstr>
      <vt:lpstr>When do we eat Mansaf </vt:lpstr>
      <vt:lpstr>Who practices Mansaf </vt:lpstr>
      <vt:lpstr>Why do we practice Mansaf </vt:lpstr>
      <vt:lpstr>Where is Mansaf practiced</vt:lpstr>
      <vt:lpstr>PowerPoint Presentation</vt:lpstr>
      <vt:lpstr>What is Dabkeh</vt:lpstr>
      <vt:lpstr>Who practices Dabkeh </vt:lpstr>
      <vt:lpstr>Where do we practice Dabkeh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Iman Al-Shishani - Senior Manager - Compliance</dc:creator>
  <cp:lastModifiedBy>Iman Al-Shishani - Senior Manager - Compliance</cp:lastModifiedBy>
  <cp:revision>7</cp:revision>
  <dcterms:created xsi:type="dcterms:W3CDTF">2022-11-06T13:10:09Z</dcterms:created>
  <dcterms:modified xsi:type="dcterms:W3CDTF">2022-11-06T13:46:58Z</dcterms:modified>
</cp:coreProperties>
</file>