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FB6CAD-B543-474E-8C84-B89FD61EA0EE}"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916763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B6CAD-B543-474E-8C84-B89FD61EA0EE}"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4260412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B6CAD-B543-474E-8C84-B89FD61EA0EE}"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717248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FB6CAD-B543-474E-8C84-B89FD61EA0EE}"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019543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FB6CAD-B543-474E-8C84-B89FD61EA0EE}"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109748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FB6CAD-B543-474E-8C84-B89FD61EA0EE}"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251322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FB6CAD-B543-474E-8C84-B89FD61EA0EE}" type="datetimeFigureOut">
              <a:rPr lang="en-US" smtClean="0"/>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430393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FB6CAD-B543-474E-8C84-B89FD61EA0EE}" type="datetimeFigureOut">
              <a:rPr lang="en-US" smtClean="0"/>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171554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FB6CAD-B543-474E-8C84-B89FD61EA0EE}" type="datetimeFigureOut">
              <a:rPr lang="en-US" smtClean="0"/>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872210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FB6CAD-B543-474E-8C84-B89FD61EA0EE}"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364448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FB6CAD-B543-474E-8C84-B89FD61EA0EE}"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A0567-7F83-4D96-ACD1-37979C8633A5}" type="slidenum">
              <a:rPr lang="en-US" smtClean="0"/>
              <a:t>‹#›</a:t>
            </a:fld>
            <a:endParaRPr lang="en-US"/>
          </a:p>
        </p:txBody>
      </p:sp>
    </p:spTree>
    <p:extLst>
      <p:ext uri="{BB962C8B-B14F-4D97-AF65-F5344CB8AC3E}">
        <p14:creationId xmlns:p14="http://schemas.microsoft.com/office/powerpoint/2010/main" val="151739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FB6CAD-B543-474E-8C84-B89FD61EA0EE}" type="datetimeFigureOut">
              <a:rPr lang="en-US" smtClean="0"/>
              <a:t>11/6/2022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A0567-7F83-4D96-ACD1-37979C8633A5}" type="slidenum">
              <a:rPr lang="en-US" smtClean="0"/>
              <a:t>‹#›</a:t>
            </a:fld>
            <a:endParaRPr lang="en-US"/>
          </a:p>
        </p:txBody>
      </p:sp>
    </p:spTree>
    <p:extLst>
      <p:ext uri="{BB962C8B-B14F-4D97-AF65-F5344CB8AC3E}">
        <p14:creationId xmlns:p14="http://schemas.microsoft.com/office/powerpoint/2010/main" val="587106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Business </a:t>
            </a:r>
            <a:r>
              <a:rPr lang="en-US" dirty="0" err="1" smtClean="0"/>
              <a:t>h.w</a:t>
            </a:r>
            <a:endParaRPr lang="en-US" dirty="0"/>
          </a:p>
        </p:txBody>
      </p:sp>
      <p:sp>
        <p:nvSpPr>
          <p:cNvPr id="3" name="Subtitle 2"/>
          <p:cNvSpPr>
            <a:spLocks noGrp="1"/>
          </p:cNvSpPr>
          <p:nvPr>
            <p:ph type="subTitle" idx="1"/>
          </p:nvPr>
        </p:nvSpPr>
        <p:spPr/>
        <p:txBody>
          <a:bodyPr/>
          <a:lstStyle/>
          <a:p>
            <a:r>
              <a:rPr lang="en-US" smtClean="0"/>
              <a:t>p.49 FARES HANNOUSH</a:t>
            </a:r>
            <a:endParaRPr lang="en-US" dirty="0"/>
          </a:p>
        </p:txBody>
      </p:sp>
    </p:spTree>
    <p:extLst>
      <p:ext uri="{BB962C8B-B14F-4D97-AF65-F5344CB8AC3E}">
        <p14:creationId xmlns:p14="http://schemas.microsoft.com/office/powerpoint/2010/main" val="3571169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lybia</a:t>
            </a:r>
            <a:endParaRPr lang="en-US" dirty="0"/>
          </a:p>
        </p:txBody>
      </p:sp>
      <p:sp>
        <p:nvSpPr>
          <p:cNvPr id="3" name="Content Placeholder 2"/>
          <p:cNvSpPr>
            <a:spLocks noGrp="1"/>
          </p:cNvSpPr>
          <p:nvPr>
            <p:ph idx="1"/>
          </p:nvPr>
        </p:nvSpPr>
        <p:spPr/>
        <p:txBody>
          <a:bodyPr/>
          <a:lstStyle/>
          <a:p>
            <a:r>
              <a:rPr lang="en-US" dirty="0" smtClean="0"/>
              <a:t>Libya is famous for the ruins of ancient Greek and Roman civilizations as well as the scenery of the Sahara desert. Fun Facts about Libya In its whole history, Libya has only ever had one king.</a:t>
            </a:r>
            <a:endParaRPr lang="en-US" dirty="0"/>
          </a:p>
        </p:txBody>
      </p:sp>
    </p:spTree>
    <p:extLst>
      <p:ext uri="{BB962C8B-B14F-4D97-AF65-F5344CB8AC3E}">
        <p14:creationId xmlns:p14="http://schemas.microsoft.com/office/powerpoint/2010/main" val="2786083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syria</a:t>
            </a:r>
            <a:endParaRPr lang="en-US" dirty="0"/>
          </a:p>
        </p:txBody>
      </p:sp>
      <p:sp>
        <p:nvSpPr>
          <p:cNvPr id="3" name="Content Placeholder 2"/>
          <p:cNvSpPr>
            <a:spLocks noGrp="1"/>
          </p:cNvSpPr>
          <p:nvPr>
            <p:ph idx="1"/>
          </p:nvPr>
        </p:nvSpPr>
        <p:spPr/>
        <p:txBody>
          <a:bodyPr/>
          <a:lstStyle/>
          <a:p>
            <a:r>
              <a:rPr lang="en-US" dirty="0" smtClean="0"/>
              <a:t>Syria is known as one of the world’s oldest known civilizations. Famous for its incredible topographical scenery and devastating recent events, Syria’s old-world wonders can still be seen today. From Damascus to Homs, ancient cities and cultural phenomena still showcase the intricacies of the past</a:t>
            </a:r>
            <a:endParaRPr lang="en-US" dirty="0"/>
          </a:p>
        </p:txBody>
      </p:sp>
    </p:spTree>
    <p:extLst>
      <p:ext uri="{BB962C8B-B14F-4D97-AF65-F5344CB8AC3E}">
        <p14:creationId xmlns:p14="http://schemas.microsoft.com/office/powerpoint/2010/main" val="152770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comoros</a:t>
            </a:r>
            <a:endParaRPr lang="en-US" dirty="0"/>
          </a:p>
        </p:txBody>
      </p:sp>
      <p:sp>
        <p:nvSpPr>
          <p:cNvPr id="3" name="Content Placeholder 2"/>
          <p:cNvSpPr>
            <a:spLocks noGrp="1"/>
          </p:cNvSpPr>
          <p:nvPr>
            <p:ph idx="1"/>
          </p:nvPr>
        </p:nvSpPr>
        <p:spPr/>
        <p:txBody>
          <a:bodyPr/>
          <a:lstStyle/>
          <a:p>
            <a:r>
              <a:rPr lang="en-US" dirty="0" smtClean="0"/>
              <a:t>Comoros The volcanic islands of the Comorian archipelago have been called the “perfumed islands” for their fragrant plant life and are known for their great scenic beauty.</a:t>
            </a:r>
          </a:p>
          <a:p>
            <a:endParaRPr lang="en-US" dirty="0"/>
          </a:p>
        </p:txBody>
      </p:sp>
    </p:spTree>
    <p:extLst>
      <p:ext uri="{BB962C8B-B14F-4D97-AF65-F5344CB8AC3E}">
        <p14:creationId xmlns:p14="http://schemas.microsoft.com/office/powerpoint/2010/main" val="3785114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sudan</a:t>
            </a:r>
            <a:endParaRPr lang="en-US" dirty="0"/>
          </a:p>
        </p:txBody>
      </p:sp>
      <p:sp>
        <p:nvSpPr>
          <p:cNvPr id="3" name="Content Placeholder 2"/>
          <p:cNvSpPr>
            <a:spLocks noGrp="1"/>
          </p:cNvSpPr>
          <p:nvPr>
            <p:ph idx="1"/>
          </p:nvPr>
        </p:nvSpPr>
        <p:spPr/>
        <p:txBody>
          <a:bodyPr/>
          <a:lstStyle/>
          <a:p>
            <a:r>
              <a:rPr lang="en-US" dirty="0" smtClean="0"/>
              <a:t>Sudan , officially the Republic of the Sudan (Arabic: </a:t>
            </a:r>
            <a:r>
              <a:rPr lang="ar-JO" dirty="0" smtClean="0"/>
              <a:t>جمهورية السودان, </a:t>
            </a:r>
            <a:r>
              <a:rPr lang="en-US" dirty="0" err="1" smtClean="0"/>
              <a:t>romanized</a:t>
            </a:r>
            <a:r>
              <a:rPr lang="en-US" dirty="0" smtClean="0"/>
              <a:t>: </a:t>
            </a:r>
            <a:r>
              <a:rPr lang="en-US" dirty="0" err="1" smtClean="0"/>
              <a:t>Jumhūriyyat</a:t>
            </a:r>
            <a:r>
              <a:rPr lang="en-US" dirty="0" smtClean="0"/>
              <a:t> as-</a:t>
            </a:r>
            <a:r>
              <a:rPr lang="en-US" dirty="0" err="1" smtClean="0"/>
              <a:t>Sūdān</a:t>
            </a:r>
            <a:r>
              <a:rPr lang="en-US" dirty="0" smtClean="0"/>
              <a:t>), is a country in Northeast Africa. It shares borders with the Central African Republic to the southwest, Chad to the west, Egypt to the north, Eritrea to the northeast, Ethiopia to the southeast, Libya to the northwest, South Sudan to the south and the Red Sea. It has a population of 45.70 million people as of 2022 and occupies 1,886,068 square </a:t>
            </a:r>
            <a:r>
              <a:rPr lang="en-US" dirty="0" err="1" smtClean="0"/>
              <a:t>kilometres</a:t>
            </a:r>
            <a:r>
              <a:rPr lang="en-US" dirty="0" smtClean="0"/>
              <a:t> (728,215 square miles)</a:t>
            </a:r>
            <a:endParaRPr lang="en-US" dirty="0"/>
          </a:p>
        </p:txBody>
      </p:sp>
    </p:spTree>
    <p:extLst>
      <p:ext uri="{BB962C8B-B14F-4D97-AF65-F5344CB8AC3E}">
        <p14:creationId xmlns:p14="http://schemas.microsoft.com/office/powerpoint/2010/main" val="49000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oman</a:t>
            </a:r>
            <a:endParaRPr lang="en-US" dirty="0"/>
          </a:p>
        </p:txBody>
      </p:sp>
      <p:sp>
        <p:nvSpPr>
          <p:cNvPr id="3" name="Content Placeholder 2"/>
          <p:cNvSpPr>
            <a:spLocks noGrp="1"/>
          </p:cNvSpPr>
          <p:nvPr>
            <p:ph idx="1"/>
          </p:nvPr>
        </p:nvSpPr>
        <p:spPr/>
        <p:txBody>
          <a:bodyPr/>
          <a:lstStyle/>
          <a:p>
            <a:r>
              <a:rPr lang="en-US" dirty="0" smtClean="0"/>
              <a:t>Oman is famous for being an economically stable country, as it is rich in natural resources, such as gas, oil, copper, marble, asbestos, chrome, limestone, natural gas, etc., and it is also famous for the multiplicity of its agricultural products as it grows bananas, dates, lemons, etc.</a:t>
            </a:r>
            <a:endParaRPr lang="en-US" dirty="0"/>
          </a:p>
        </p:txBody>
      </p:sp>
    </p:spTree>
    <p:extLst>
      <p:ext uri="{BB962C8B-B14F-4D97-AF65-F5344CB8AC3E}">
        <p14:creationId xmlns:p14="http://schemas.microsoft.com/office/powerpoint/2010/main" val="2865720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bahrain</a:t>
            </a:r>
            <a:endParaRPr lang="en-US" dirty="0"/>
          </a:p>
        </p:txBody>
      </p:sp>
      <p:sp>
        <p:nvSpPr>
          <p:cNvPr id="3" name="Content Placeholder 2"/>
          <p:cNvSpPr>
            <a:spLocks noGrp="1"/>
          </p:cNvSpPr>
          <p:nvPr>
            <p:ph idx="1"/>
          </p:nvPr>
        </p:nvSpPr>
        <p:spPr/>
        <p:txBody>
          <a:bodyPr/>
          <a:lstStyle/>
          <a:p>
            <a:r>
              <a:rPr lang="en-US" dirty="0" smtClean="0"/>
              <a:t>Bahrain is the site of the ancient Dilmun civilization. It has been famed since antiquity for its pearl fisheries, which were considered the best in the world into the 19th century. Bahrain was one of the earliest areas to be influenced by Islam, during the lifetime of Muhammad in 628 CE.</a:t>
            </a:r>
            <a:endParaRPr lang="en-US" dirty="0"/>
          </a:p>
        </p:txBody>
      </p:sp>
    </p:spTree>
    <p:extLst>
      <p:ext uri="{BB962C8B-B14F-4D97-AF65-F5344CB8AC3E}">
        <p14:creationId xmlns:p14="http://schemas.microsoft.com/office/powerpoint/2010/main" val="3477932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iraq</a:t>
            </a:r>
            <a:endParaRPr lang="en-US" dirty="0"/>
          </a:p>
        </p:txBody>
      </p:sp>
      <p:sp>
        <p:nvSpPr>
          <p:cNvPr id="3" name="Content Placeholder 2"/>
          <p:cNvSpPr>
            <a:spLocks noGrp="1"/>
          </p:cNvSpPr>
          <p:nvPr>
            <p:ph idx="1"/>
          </p:nvPr>
        </p:nvSpPr>
        <p:spPr/>
        <p:txBody>
          <a:bodyPr/>
          <a:lstStyle/>
          <a:p>
            <a:r>
              <a:rPr lang="en-US" dirty="0" smtClean="0"/>
              <a:t>It is famous for the Tigris and Euphrates </a:t>
            </a:r>
            <a:r>
              <a:rPr lang="en-US" dirty="0" err="1" smtClean="0"/>
              <a:t>rivers:The</a:t>
            </a:r>
            <a:r>
              <a:rPr lang="en-US" dirty="0" smtClean="0"/>
              <a:t> rivers are one of the main tributaries in Iraq from fresh water resources, and the rivers originate from the Taurus Mountains in eastern Turkey,...</a:t>
            </a:r>
            <a:endParaRPr lang="en-US" dirty="0"/>
          </a:p>
        </p:txBody>
      </p:sp>
    </p:spTree>
    <p:extLst>
      <p:ext uri="{BB962C8B-B14F-4D97-AF65-F5344CB8AC3E}">
        <p14:creationId xmlns:p14="http://schemas.microsoft.com/office/powerpoint/2010/main" val="3286849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palestine</a:t>
            </a:r>
            <a:endParaRPr lang="en-US" dirty="0"/>
          </a:p>
        </p:txBody>
      </p:sp>
      <p:sp>
        <p:nvSpPr>
          <p:cNvPr id="3" name="Content Placeholder 2"/>
          <p:cNvSpPr>
            <a:spLocks noGrp="1"/>
          </p:cNvSpPr>
          <p:nvPr>
            <p:ph idx="1"/>
          </p:nvPr>
        </p:nvSpPr>
        <p:spPr/>
        <p:txBody>
          <a:bodyPr/>
          <a:lstStyle/>
          <a:p>
            <a:r>
              <a:rPr lang="en-US" dirty="0" smtClean="0"/>
              <a:t>Palestine is a small region of land in the Mediterranean and is home to the Arabic speaking Palestinian community. The history of Palestine has been marred by frequent political conflict and violence because of its importance to several major world religions. This is because it sits as a gateway between Africa and Asia.</a:t>
            </a:r>
            <a:endParaRPr lang="en-US" dirty="0"/>
          </a:p>
        </p:txBody>
      </p:sp>
    </p:spTree>
    <p:extLst>
      <p:ext uri="{BB962C8B-B14F-4D97-AF65-F5344CB8AC3E}">
        <p14:creationId xmlns:p14="http://schemas.microsoft.com/office/powerpoint/2010/main" val="1585087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yemen</a:t>
            </a:r>
            <a:endParaRPr lang="en-US" dirty="0"/>
          </a:p>
        </p:txBody>
      </p:sp>
      <p:sp>
        <p:nvSpPr>
          <p:cNvPr id="3" name="Content Placeholder 2"/>
          <p:cNvSpPr>
            <a:spLocks noGrp="1"/>
          </p:cNvSpPr>
          <p:nvPr>
            <p:ph idx="1"/>
          </p:nvPr>
        </p:nvSpPr>
        <p:spPr/>
        <p:txBody>
          <a:bodyPr/>
          <a:lstStyle/>
          <a:p>
            <a:r>
              <a:rPr lang="en-US" dirty="0" smtClean="0"/>
              <a:t>What is Yemen Famous/Known For? Yemen is the second-largest Arab nation with a landmass of 527,970 </a:t>
            </a:r>
            <a:r>
              <a:rPr lang="en-US" dirty="0" err="1" smtClean="0"/>
              <a:t>sq</a:t>
            </a:r>
            <a:r>
              <a:rPr lang="en-US" dirty="0" smtClean="0"/>
              <a:t> km (203,850 </a:t>
            </a:r>
            <a:r>
              <a:rPr lang="en-US" dirty="0" err="1" smtClean="0"/>
              <a:t>sq</a:t>
            </a:r>
            <a:r>
              <a:rPr lang="en-US" dirty="0" smtClean="0"/>
              <a:t> mi). Coastline extends around 2,000 km (1,200 mi). The fortress, mosques, mausoleum, archeological sites, as well as the striking architecture buildings, are some of the things Yemen is famous for</a:t>
            </a:r>
            <a:endParaRPr lang="en-US" dirty="0"/>
          </a:p>
        </p:txBody>
      </p:sp>
    </p:spTree>
    <p:extLst>
      <p:ext uri="{BB962C8B-B14F-4D97-AF65-F5344CB8AC3E}">
        <p14:creationId xmlns:p14="http://schemas.microsoft.com/office/powerpoint/2010/main" val="2399157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oman</a:t>
            </a:r>
            <a:endParaRPr lang="en-US" dirty="0"/>
          </a:p>
        </p:txBody>
      </p:sp>
      <p:sp>
        <p:nvSpPr>
          <p:cNvPr id="3" name="Content Placeholder 2"/>
          <p:cNvSpPr>
            <a:spLocks noGrp="1"/>
          </p:cNvSpPr>
          <p:nvPr>
            <p:ph idx="1"/>
          </p:nvPr>
        </p:nvSpPr>
        <p:spPr/>
        <p:txBody>
          <a:bodyPr/>
          <a:lstStyle/>
          <a:p>
            <a:r>
              <a:rPr lang="en-US" dirty="0" smtClean="0"/>
              <a:t>Oman is famous for being an economically stable country, as it is rich in natural resources, such as gas, oil, copper, marble, asbestos, chrome, limestone, natural gas, etc., and it is also famous for the multiplicity of its agricultural products as it grows bananas, dates, lemons, etc.</a:t>
            </a:r>
            <a:endParaRPr lang="en-US" dirty="0"/>
          </a:p>
        </p:txBody>
      </p:sp>
    </p:spTree>
    <p:extLst>
      <p:ext uri="{BB962C8B-B14F-4D97-AF65-F5344CB8AC3E}">
        <p14:creationId xmlns:p14="http://schemas.microsoft.com/office/powerpoint/2010/main" val="2668328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lebanon</a:t>
            </a:r>
            <a:endParaRPr lang="en-US" dirty="0"/>
          </a:p>
        </p:txBody>
      </p:sp>
      <p:sp>
        <p:nvSpPr>
          <p:cNvPr id="3" name="Content Placeholder 2"/>
          <p:cNvSpPr>
            <a:spLocks noGrp="1"/>
          </p:cNvSpPr>
          <p:nvPr>
            <p:ph idx="1"/>
          </p:nvPr>
        </p:nvSpPr>
        <p:spPr/>
        <p:txBody>
          <a:bodyPr/>
          <a:lstStyle/>
          <a:p>
            <a:r>
              <a:rPr lang="en-US" dirty="0" smtClean="0"/>
              <a:t>Its food that is tasty like </a:t>
            </a:r>
            <a:r>
              <a:rPr lang="en-US" dirty="0" err="1" smtClean="0"/>
              <a:t>kubah</a:t>
            </a:r>
            <a:endParaRPr lang="en-US" dirty="0"/>
          </a:p>
        </p:txBody>
      </p:sp>
    </p:spTree>
    <p:extLst>
      <p:ext uri="{BB962C8B-B14F-4D97-AF65-F5344CB8AC3E}">
        <p14:creationId xmlns:p14="http://schemas.microsoft.com/office/powerpoint/2010/main" val="29219765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algeria</a:t>
            </a:r>
            <a:endParaRPr lang="en-US" dirty="0"/>
          </a:p>
        </p:txBody>
      </p:sp>
      <p:sp>
        <p:nvSpPr>
          <p:cNvPr id="3" name="Content Placeholder 2"/>
          <p:cNvSpPr>
            <a:spLocks noGrp="1"/>
          </p:cNvSpPr>
          <p:nvPr>
            <p:ph idx="1"/>
          </p:nvPr>
        </p:nvSpPr>
        <p:spPr/>
        <p:txBody>
          <a:bodyPr/>
          <a:lstStyle/>
          <a:p>
            <a:r>
              <a:rPr lang="en-US" dirty="0" smtClean="0"/>
              <a:t>Algeria is a regional power in North Africa, and a middle power in global affairs. It has the highest Human Development Index of all non-island African countries and one of the largest economies on the continent, based largely on energy exports. Algeria has the world's sixteenth-largest oil reserves and the ninth-largest</a:t>
            </a:r>
            <a:endParaRPr lang="en-US" dirty="0"/>
          </a:p>
        </p:txBody>
      </p:sp>
    </p:spTree>
    <p:extLst>
      <p:ext uri="{BB962C8B-B14F-4D97-AF65-F5344CB8AC3E}">
        <p14:creationId xmlns:p14="http://schemas.microsoft.com/office/powerpoint/2010/main" val="2073901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mauritania</a:t>
            </a:r>
            <a:endParaRPr lang="en-US" dirty="0"/>
          </a:p>
        </p:txBody>
      </p:sp>
      <p:sp>
        <p:nvSpPr>
          <p:cNvPr id="3" name="Content Placeholder 2"/>
          <p:cNvSpPr>
            <a:spLocks noGrp="1"/>
          </p:cNvSpPr>
          <p:nvPr>
            <p:ph idx="1"/>
          </p:nvPr>
        </p:nvSpPr>
        <p:spPr/>
        <p:txBody>
          <a:bodyPr/>
          <a:lstStyle/>
          <a:p>
            <a:endParaRPr lang="en-US" dirty="0" smtClean="0"/>
          </a:p>
          <a:p>
            <a:r>
              <a:rPr lang="en-US" dirty="0" smtClean="0"/>
              <a:t>Mauritania , officially the Islamic Republic of Mauritania (Arabic: </a:t>
            </a:r>
            <a:r>
              <a:rPr lang="ar-JO" dirty="0" smtClean="0"/>
              <a:t>الجمهورية الإسلامية الموريتانية), </a:t>
            </a:r>
            <a:r>
              <a:rPr lang="en-US" dirty="0" smtClean="0"/>
              <a:t>is a sovereign state in Northwest Africa. It is bordered by the Atlantic Ocean to the west, Western Sahara to the north and northwest, Algeria to the northeast, Mali to the east and southeast, and Senegal to the southwest. Mauritania is the eleventh largest country in Africa, and 90 percent</a:t>
            </a:r>
            <a:endParaRPr lang="en-US" dirty="0"/>
          </a:p>
        </p:txBody>
      </p:sp>
    </p:spTree>
    <p:extLst>
      <p:ext uri="{BB962C8B-B14F-4D97-AF65-F5344CB8AC3E}">
        <p14:creationId xmlns:p14="http://schemas.microsoft.com/office/powerpoint/2010/main" val="568060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somalia</a:t>
            </a:r>
            <a:endParaRPr lang="en-US" dirty="0"/>
          </a:p>
        </p:txBody>
      </p:sp>
      <p:sp>
        <p:nvSpPr>
          <p:cNvPr id="3" name="Content Placeholder 2"/>
          <p:cNvSpPr>
            <a:spLocks noGrp="1"/>
          </p:cNvSpPr>
          <p:nvPr>
            <p:ph idx="1"/>
          </p:nvPr>
        </p:nvSpPr>
        <p:spPr/>
        <p:txBody>
          <a:bodyPr/>
          <a:lstStyle/>
          <a:p>
            <a:r>
              <a:rPr lang="en-US" dirty="0" smtClean="0"/>
              <a:t>Somalia is well known for piracy because of the high levels of piracy and smuggling that takes place in the country.</a:t>
            </a:r>
            <a:endParaRPr lang="en-US" dirty="0"/>
          </a:p>
        </p:txBody>
      </p:sp>
    </p:spTree>
    <p:extLst>
      <p:ext uri="{BB962C8B-B14F-4D97-AF65-F5344CB8AC3E}">
        <p14:creationId xmlns:p14="http://schemas.microsoft.com/office/powerpoint/2010/main" val="3063425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djibouti</a:t>
            </a:r>
            <a:endParaRPr lang="en-US" dirty="0"/>
          </a:p>
        </p:txBody>
      </p:sp>
      <p:sp>
        <p:nvSpPr>
          <p:cNvPr id="3" name="Content Placeholder 2"/>
          <p:cNvSpPr>
            <a:spLocks noGrp="1"/>
          </p:cNvSpPr>
          <p:nvPr>
            <p:ph idx="1"/>
          </p:nvPr>
        </p:nvSpPr>
        <p:spPr/>
        <p:txBody>
          <a:bodyPr/>
          <a:lstStyle/>
          <a:p>
            <a:r>
              <a:rPr lang="en-US" dirty="0" smtClean="0"/>
              <a:t>Known as the Pearl of the Gulf of </a:t>
            </a:r>
            <a:r>
              <a:rPr lang="en-US" dirty="0" err="1" smtClean="0"/>
              <a:t>Tadjoura</a:t>
            </a:r>
            <a:r>
              <a:rPr lang="en-US" dirty="0" smtClean="0"/>
              <a:t> due to its location, Djibouti is strategically positioned near the world's busiest shipping lanes and acts as a refueling and transshipment center. The Port of Djibouti is the principal maritime port for imports to and exports from neighboring Ethiopia.</a:t>
            </a:r>
            <a:endParaRPr lang="en-US" dirty="0"/>
          </a:p>
        </p:txBody>
      </p:sp>
    </p:spTree>
    <p:extLst>
      <p:ext uri="{BB962C8B-B14F-4D97-AF65-F5344CB8AC3E}">
        <p14:creationId xmlns:p14="http://schemas.microsoft.com/office/powerpoint/2010/main" val="3083266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Jordan</a:t>
            </a:r>
            <a:br>
              <a:rPr lang="en-US" dirty="0" smtClean="0"/>
            </a:br>
            <a:endParaRPr lang="en-US" dirty="0"/>
          </a:p>
        </p:txBody>
      </p:sp>
      <p:sp>
        <p:nvSpPr>
          <p:cNvPr id="3" name="Content Placeholder 2"/>
          <p:cNvSpPr>
            <a:spLocks noGrp="1"/>
          </p:cNvSpPr>
          <p:nvPr>
            <p:ph idx="1"/>
          </p:nvPr>
        </p:nvSpPr>
        <p:spPr/>
        <p:txBody>
          <a:bodyPr/>
          <a:lstStyle/>
          <a:p>
            <a:r>
              <a:rPr lang="en-US" dirty="0" smtClean="0"/>
              <a:t>Jordan is a country of peace Last of all, Jordan is known for being one of the most </a:t>
            </a:r>
            <a:r>
              <a:rPr lang="en-US" dirty="0" err="1" smtClean="0"/>
              <a:t>peacefull</a:t>
            </a:r>
            <a:r>
              <a:rPr lang="en-US" dirty="0" smtClean="0"/>
              <a:t> Arabic countries nowadays. Just so you can have an idea of it, Jordan is one of the two Arab nations that have made peace with Israel.</a:t>
            </a:r>
          </a:p>
          <a:p>
            <a:endParaRPr lang="en-US" dirty="0"/>
          </a:p>
          <a:p>
            <a:endParaRPr lang="en-US" dirty="0" smtClean="0"/>
          </a:p>
          <a:p>
            <a:endParaRPr lang="en-US" dirty="0"/>
          </a:p>
        </p:txBody>
      </p:sp>
    </p:spTree>
    <p:extLst>
      <p:ext uri="{BB962C8B-B14F-4D97-AF65-F5344CB8AC3E}">
        <p14:creationId xmlns:p14="http://schemas.microsoft.com/office/powerpoint/2010/main" val="167420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UAE</a:t>
            </a:r>
            <a:endParaRPr lang="en-US" dirty="0"/>
          </a:p>
        </p:txBody>
      </p:sp>
      <p:sp>
        <p:nvSpPr>
          <p:cNvPr id="3" name="Content Placeholder 2"/>
          <p:cNvSpPr>
            <a:spLocks noGrp="1"/>
          </p:cNvSpPr>
          <p:nvPr>
            <p:ph idx="1"/>
          </p:nvPr>
        </p:nvSpPr>
        <p:spPr/>
        <p:txBody>
          <a:bodyPr/>
          <a:lstStyle/>
          <a:p>
            <a:r>
              <a:rPr lang="en-US" dirty="0" smtClean="0"/>
              <a:t>The UAE is mostly known for two things; the first being one of the wealthiest countries in the world due to its oil and second for becoming of the largest tourist destinations in the world It also has large reserves of natural gas and despite not being the largest oil exporter, which belongs to Saudi Arabia.</a:t>
            </a:r>
            <a:endParaRPr lang="en-US" dirty="0"/>
          </a:p>
        </p:txBody>
      </p:sp>
    </p:spTree>
    <p:extLst>
      <p:ext uri="{BB962C8B-B14F-4D97-AF65-F5344CB8AC3E}">
        <p14:creationId xmlns:p14="http://schemas.microsoft.com/office/powerpoint/2010/main" val="372859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tunisia</a:t>
            </a:r>
            <a:endParaRPr lang="en-US" dirty="0"/>
          </a:p>
        </p:txBody>
      </p:sp>
      <p:sp>
        <p:nvSpPr>
          <p:cNvPr id="3" name="Content Placeholder 2"/>
          <p:cNvSpPr>
            <a:spLocks noGrp="1"/>
          </p:cNvSpPr>
          <p:nvPr>
            <p:ph idx="1"/>
          </p:nvPr>
        </p:nvSpPr>
        <p:spPr/>
        <p:txBody>
          <a:bodyPr/>
          <a:lstStyle/>
          <a:p>
            <a:r>
              <a:rPr lang="en-US" dirty="0" smtClean="0"/>
              <a:t>Tunisia is famous for the beautiful folk markets that allow tourists to buy souvenirs. It is characterized by making copper and engraving on it, and making glassware and drawing on it with various colors that showcases ancient Tunisian art. It is characterized by its large production of grains, such as: olives, dates, wheat, and barley.</a:t>
            </a:r>
            <a:endParaRPr lang="en-US" dirty="0"/>
          </a:p>
        </p:txBody>
      </p:sp>
    </p:spTree>
    <p:extLst>
      <p:ext uri="{BB962C8B-B14F-4D97-AF65-F5344CB8AC3E}">
        <p14:creationId xmlns:p14="http://schemas.microsoft.com/office/powerpoint/2010/main" val="525220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moroco</a:t>
            </a:r>
            <a:endParaRPr lang="en-US" dirty="0"/>
          </a:p>
        </p:txBody>
      </p:sp>
      <p:sp>
        <p:nvSpPr>
          <p:cNvPr id="3" name="Content Placeholder 2"/>
          <p:cNvSpPr>
            <a:spLocks noGrp="1"/>
          </p:cNvSpPr>
          <p:nvPr>
            <p:ph idx="1"/>
          </p:nvPr>
        </p:nvSpPr>
        <p:spPr/>
        <p:txBody>
          <a:bodyPr/>
          <a:lstStyle/>
          <a:p>
            <a:r>
              <a:rPr lang="en-US" dirty="0" smtClean="0"/>
              <a:t>Morocco is a unique country in North Africa, with the Atlantic Ocean and the Mediterranean Sea as its border. It is one of the top travel destinations in Africa. While Morocco is known for impressive geographic diversity and culture, there are so many more positive things the country is famous for that continue to attract visitors and tourists from all over the world. </a:t>
            </a:r>
            <a:endParaRPr lang="en-US" dirty="0"/>
          </a:p>
        </p:txBody>
      </p:sp>
    </p:spTree>
    <p:extLst>
      <p:ext uri="{BB962C8B-B14F-4D97-AF65-F5344CB8AC3E}">
        <p14:creationId xmlns:p14="http://schemas.microsoft.com/office/powerpoint/2010/main" val="107472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qatar</a:t>
            </a:r>
            <a:endParaRPr lang="en-US" dirty="0"/>
          </a:p>
        </p:txBody>
      </p:sp>
      <p:sp>
        <p:nvSpPr>
          <p:cNvPr id="3" name="Content Placeholder 2"/>
          <p:cNvSpPr>
            <a:spLocks noGrp="1"/>
          </p:cNvSpPr>
          <p:nvPr>
            <p:ph idx="1"/>
          </p:nvPr>
        </p:nvSpPr>
        <p:spPr/>
        <p:txBody>
          <a:bodyPr/>
          <a:lstStyle/>
          <a:p>
            <a:r>
              <a:rPr lang="en-US" dirty="0" smtClean="0"/>
              <a:t>Doha. Qatar as a country is almost synonymous with its capital city. If you asked …</a:t>
            </a:r>
          </a:p>
          <a:p>
            <a:r>
              <a:rPr lang="en-US" dirty="0" smtClean="0"/>
              <a:t>The 2022 FIFA World Cup. After such an extended period of international events …</a:t>
            </a:r>
          </a:p>
          <a:p>
            <a:r>
              <a:rPr lang="en-US" dirty="0" smtClean="0"/>
              <a:t>Qatar Airways. Qatar Airways is a world-famous airline that operates across …</a:t>
            </a:r>
          </a:p>
          <a:p>
            <a:r>
              <a:rPr lang="en-US" dirty="0" smtClean="0"/>
              <a:t>Museum of Islamic Art. Perhaps the most famous attraction in Doha </a:t>
            </a:r>
            <a:endParaRPr lang="en-US" dirty="0"/>
          </a:p>
        </p:txBody>
      </p:sp>
    </p:spTree>
    <p:extLst>
      <p:ext uri="{BB962C8B-B14F-4D97-AF65-F5344CB8AC3E}">
        <p14:creationId xmlns:p14="http://schemas.microsoft.com/office/powerpoint/2010/main" val="1330034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kuwait</a:t>
            </a:r>
            <a:endParaRPr lang="en-US" dirty="0"/>
          </a:p>
        </p:txBody>
      </p:sp>
      <p:sp>
        <p:nvSpPr>
          <p:cNvPr id="3" name="Content Placeholder 2"/>
          <p:cNvSpPr>
            <a:spLocks noGrp="1"/>
          </p:cNvSpPr>
          <p:nvPr>
            <p:ph idx="1"/>
          </p:nvPr>
        </p:nvSpPr>
        <p:spPr/>
        <p:txBody>
          <a:bodyPr/>
          <a:lstStyle/>
          <a:p>
            <a:r>
              <a:rPr lang="en-US" dirty="0" smtClean="0"/>
              <a:t>Kuwait is known for its home-grown tradition of theatre. Kuwait is the only Arab country in the Persian Gulf region with a theatrical tradition. The Arabic theatrical movement in Kuwait constitutes a major part of the country's Arabic cultural life</a:t>
            </a:r>
            <a:endParaRPr lang="en-US" dirty="0"/>
          </a:p>
        </p:txBody>
      </p:sp>
    </p:spTree>
    <p:extLst>
      <p:ext uri="{BB962C8B-B14F-4D97-AF65-F5344CB8AC3E}">
        <p14:creationId xmlns:p14="http://schemas.microsoft.com/office/powerpoint/2010/main" val="1981214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egypt</a:t>
            </a:r>
            <a:endParaRPr lang="en-US" dirty="0"/>
          </a:p>
        </p:txBody>
      </p:sp>
      <p:sp>
        <p:nvSpPr>
          <p:cNvPr id="3" name="Content Placeholder 2"/>
          <p:cNvSpPr>
            <a:spLocks noGrp="1"/>
          </p:cNvSpPr>
          <p:nvPr>
            <p:ph idx="1"/>
          </p:nvPr>
        </p:nvSpPr>
        <p:spPr/>
        <p:txBody>
          <a:bodyPr/>
          <a:lstStyle/>
          <a:p>
            <a:r>
              <a:rPr lang="en-US" dirty="0" smtClean="0"/>
              <a:t>Egypt is famous for the Pyramids, Sahara Desert, and Nile River. It’s known for its ruins, historical places, and sites of world wonders. It is also famous for its mesmerizing beaches, coral reefs, and sea cruises.</a:t>
            </a:r>
            <a:endParaRPr lang="en-US" dirty="0"/>
          </a:p>
        </p:txBody>
      </p:sp>
    </p:spTree>
    <p:extLst>
      <p:ext uri="{BB962C8B-B14F-4D97-AF65-F5344CB8AC3E}">
        <p14:creationId xmlns:p14="http://schemas.microsoft.com/office/powerpoint/2010/main" val="3832341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1162</Words>
  <Application>Microsoft Office PowerPoint</Application>
  <PresentationFormat>Widescreen</PresentationFormat>
  <Paragraphs>51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Business h.w</vt:lpstr>
      <vt:lpstr>lebanon</vt:lpstr>
      <vt:lpstr>Jordan </vt:lpstr>
      <vt:lpstr>UAE</vt:lpstr>
      <vt:lpstr>tunisia</vt:lpstr>
      <vt:lpstr>moroco</vt:lpstr>
      <vt:lpstr>qatar</vt:lpstr>
      <vt:lpstr>kuwait</vt:lpstr>
      <vt:lpstr>egypt</vt:lpstr>
      <vt:lpstr>lybia</vt:lpstr>
      <vt:lpstr>syria</vt:lpstr>
      <vt:lpstr>comoros</vt:lpstr>
      <vt:lpstr>sudan</vt:lpstr>
      <vt:lpstr>oman</vt:lpstr>
      <vt:lpstr>bahrain</vt:lpstr>
      <vt:lpstr>iraq</vt:lpstr>
      <vt:lpstr>palestine</vt:lpstr>
      <vt:lpstr>yemen</vt:lpstr>
      <vt:lpstr>oman</vt:lpstr>
      <vt:lpstr>algeria</vt:lpstr>
      <vt:lpstr>mauritania</vt:lpstr>
      <vt:lpstr>somalia</vt:lpstr>
      <vt:lpstr>djibouti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h.w</dc:title>
  <dc:creator>DELL</dc:creator>
  <cp:lastModifiedBy>DELL</cp:lastModifiedBy>
  <cp:revision>4</cp:revision>
  <dcterms:created xsi:type="dcterms:W3CDTF">2022-11-06T10:43:43Z</dcterms:created>
  <dcterms:modified xsi:type="dcterms:W3CDTF">2022-11-06T11:05:32Z</dcterms:modified>
</cp:coreProperties>
</file>