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8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15" autoAdjust="0"/>
    <p:restoredTop sz="94660"/>
  </p:normalViewPr>
  <p:slideViewPr>
    <p:cSldViewPr snapToGrid="0">
      <p:cViewPr>
        <p:scale>
          <a:sx n="66" d="100"/>
          <a:sy n="66" d="100"/>
        </p:scale>
        <p:origin x="49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0AF1-8DF8-4F87-8938-00D9F210C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EF42A3-DAB3-4347-8629-0BBB7DD5B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4E19C-B3EF-4865-A5BC-79B1D19B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A2869-D14E-4264-9B47-AE3C1D9F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268B9-72D3-4B6D-B69D-8980F44B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1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5DCCE-55BD-4197-9198-24B1ABF1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E5D9B-3986-4C67-8A58-F093F9499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9D9A7-D7AE-40EC-8379-ECCCFAF1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277A1-7FA6-41FE-AFDC-BD95589C8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97224-CF15-4137-83FC-FC3656FD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2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2205A9-BF5A-4A5D-8D4A-E36FC0C69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6FB26-C4E9-4B94-8E9B-1D7793D08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D0230-6820-44C8-AF6C-09FA3BA28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807FD-142E-4A76-8278-AF534955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F18C0-6817-44D2-9E62-EBAE1FD6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7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0097-F9A9-4F19-B861-F1CAA58B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37FF3-2D36-49FD-9AA8-EF65EED86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BF436-B7D8-4F1A-A792-23FE50B6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CA63-43D3-4350-981A-0958EB7C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0315-C0CD-45B8-96D9-4D7B4467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2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26C4-AC19-40A2-AE98-A7FCDB65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1C6F1-A608-448D-838A-9DD3A8060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AF66A-28C9-49F2-B84E-FD08F333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8EE05-5593-4CDE-8AFA-9A081CFB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27EB7-B6D1-41CB-943E-F35A15D6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0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0AE03-5BAF-4128-ADA1-0C94A9C7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0BD19-5211-4115-8CC2-BFC8BFC80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60E6E-60A2-4CB7-B711-251D19EFA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12D13-EDC2-48C2-8365-D61D5E59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BE8BD-5ABF-4697-BCB5-3C5BE173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6EEDA-BAA2-435A-9552-59F0E735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195DB-3804-4907-B504-C7C617E51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90B4B-1394-471C-9ECB-026872760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C36D7-839E-4CC1-84D8-67653B358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11CABD-BD62-4CB4-9ACA-D5522B9B7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E21E9-B3F4-4061-92A0-A80191CD0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50CD32-A804-47F0-9C7A-5E57A5239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3B9B9-1830-4487-BCAF-EDFFCE061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4CAAB-267F-4106-863A-392E713F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7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A9C2-D7D4-44F1-8818-5FDD8787A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287D7-E3EF-432D-977E-8AE1E7FBF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2ABA9-9F3C-4084-9FBB-3F38EFC9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F6658-4D12-4839-B175-E61DF61D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849829-E538-4010-B84C-4E88E2F8C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764DA-F323-4B6F-B2D6-84E2035F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19694-FFC2-44E9-9589-E93B8A15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7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30591-725C-41AF-999A-7E5691C8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12784-5384-4991-8EA5-4B009D78C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7C62A-5658-4E33-AEE9-B0E37CF04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EEA9A-A3F0-4AED-A129-09CB8502F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E6AD8-DC5D-4F0D-8FC6-50E874534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9C9ED-7721-495C-888C-1D5CE222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3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9C05-7080-4DA4-98EB-AF6DC308C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0B580-EC32-4817-86D3-141F24A19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1F4FE-AFF3-44E4-A46B-ED3748B54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9D906-F3EF-4151-91DC-C50FA0AF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41361-D134-4DD3-9836-B92DC514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88E41-F973-4DDC-A2AA-7BA00461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8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36476-5C7B-4D6E-9C39-E13FDC626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E0903-FB3D-4CCA-A928-915DA4AC0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E29F4-5BD0-448D-8783-3C401D771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7F63A-DC51-4B6D-A7A4-FA5A9360C2B7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69584-8776-4AEB-8329-D9E1C8242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5B855-4DAE-46BE-BD31-6EFB6B0DF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33A3-4B82-4A6E-A33E-7D9635E3B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9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0C91-1557-49D0-9866-64AAFF057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Perspectives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8D6ED-B670-461F-A8AA-521D1A5B57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Maya, Noor, Layan, Saif, Issa</a:t>
            </a:r>
          </a:p>
          <a:p>
            <a:r>
              <a:rPr lang="en-US" dirty="0"/>
              <a:t>Made by: Noor, Maya</a:t>
            </a:r>
          </a:p>
        </p:txBody>
      </p:sp>
    </p:spTree>
    <p:extLst>
      <p:ext uri="{BB962C8B-B14F-4D97-AF65-F5344CB8AC3E}">
        <p14:creationId xmlns:p14="http://schemas.microsoft.com/office/powerpoint/2010/main" val="1353909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313B-33B3-4AF3-BE29-290810B18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757093"/>
          </a:xfrm>
        </p:spPr>
        <p:txBody>
          <a:bodyPr/>
          <a:lstStyle/>
          <a:p>
            <a:pPr algn="ctr"/>
            <a:r>
              <a:rPr lang="en-US" b="1" dirty="0"/>
              <a:t>Jordan’s Tradition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239AA-FC9A-4A45-BF2E-037F162DE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6" y="928254"/>
            <a:ext cx="11814628" cy="575858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-Mansaf: </a:t>
            </a:r>
          </a:p>
          <a:p>
            <a:pPr>
              <a:buFontTx/>
              <a:buChar char="-"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97BCCA8-2E15-4112-9917-A811DBF5C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75275"/>
              </p:ext>
            </p:extLst>
          </p:nvPr>
        </p:nvGraphicFramePr>
        <p:xfrm>
          <a:off x="1509486" y="1931959"/>
          <a:ext cx="915158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77">
                  <a:extLst>
                    <a:ext uri="{9D8B030D-6E8A-4147-A177-3AD203B41FA5}">
                      <a16:colId xmlns:a16="http://schemas.microsoft.com/office/drawing/2014/main" val="1473279624"/>
                    </a:ext>
                  </a:extLst>
                </a:gridCol>
                <a:gridCol w="2282537">
                  <a:extLst>
                    <a:ext uri="{9D8B030D-6E8A-4147-A177-3AD203B41FA5}">
                      <a16:colId xmlns:a16="http://schemas.microsoft.com/office/drawing/2014/main" val="2820018178"/>
                    </a:ext>
                  </a:extLst>
                </a:gridCol>
                <a:gridCol w="2282537">
                  <a:extLst>
                    <a:ext uri="{9D8B030D-6E8A-4147-A177-3AD203B41FA5}">
                      <a16:colId xmlns:a16="http://schemas.microsoft.com/office/drawing/2014/main" val="1126415489"/>
                    </a:ext>
                  </a:extLst>
                </a:gridCol>
                <a:gridCol w="2282537">
                  <a:extLst>
                    <a:ext uri="{9D8B030D-6E8A-4147-A177-3AD203B41FA5}">
                      <a16:colId xmlns:a16="http://schemas.microsoft.com/office/drawing/2014/main" val="1091611775"/>
                    </a:ext>
                  </a:extLst>
                </a:gridCol>
              </a:tblGrid>
              <a:tr h="842658">
                <a:tc>
                  <a:txBody>
                    <a:bodyPr/>
                    <a:lstStyle/>
                    <a:p>
                      <a:r>
                        <a:rPr lang="en-US" dirty="0"/>
                        <a:t>Write down the question you are trying to answer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Write down information that answers the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Write the source the information came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 write what you think of this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61821"/>
                  </a:ext>
                </a:extLst>
              </a:tr>
              <a:tr h="589861">
                <a:tc>
                  <a:txBody>
                    <a:bodyPr/>
                    <a:lstStyle/>
                    <a:p>
                      <a:r>
                        <a:rPr lang="en-US" dirty="0"/>
                        <a:t>Traditions being researched?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eat mansaf with your hands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tastes very delicious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585052"/>
                  </a:ext>
                </a:extLst>
              </a:tr>
              <a:tr h="490985">
                <a:tc>
                  <a:txBody>
                    <a:bodyPr/>
                    <a:lstStyle/>
                    <a:p>
                      <a:r>
                        <a:rPr lang="en-US" dirty="0"/>
                        <a:t>Describe the tradition: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use your hands when you eat mansaf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tastes better with your hands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417240"/>
                  </a:ext>
                </a:extLst>
              </a:tr>
              <a:tr h="589861">
                <a:tc>
                  <a:txBody>
                    <a:bodyPr/>
                    <a:lstStyle/>
                    <a:p>
                      <a:r>
                        <a:rPr lang="en-US" dirty="0"/>
                        <a:t>Where is this tradition practiced?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a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respect your guests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721590"/>
                  </a:ext>
                </a:extLst>
              </a:tr>
              <a:tr h="589861">
                <a:tc>
                  <a:txBody>
                    <a:bodyPr/>
                    <a:lstStyle/>
                    <a:p>
                      <a:r>
                        <a:rPr lang="en-US" dirty="0"/>
                        <a:t>When is this tradition practiced?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you eat mansaf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a tradition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804533"/>
                  </a:ext>
                </a:extLst>
              </a:tr>
              <a:tr h="589861">
                <a:tc>
                  <a:txBody>
                    <a:bodyPr/>
                    <a:lstStyle/>
                    <a:p>
                      <a:r>
                        <a:rPr lang="en-US" dirty="0"/>
                        <a:t>Who practices this tradition?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People in Jordan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Jordanians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167002"/>
                  </a:ext>
                </a:extLst>
              </a:tr>
              <a:tr h="490985">
                <a:tc>
                  <a:txBody>
                    <a:bodyPr/>
                    <a:lstStyle/>
                    <a:p>
                      <a:r>
                        <a:rPr lang="en-US" dirty="0"/>
                        <a:t>Why is this tradition practiced?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respect your culture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Respecting your culture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4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2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8674-3558-42BD-8DB9-E3CF6073F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04"/>
            <a:ext cx="10515600" cy="86056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Jordan’s tradition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0CEF1-2F71-4C0C-ABD6-878A9619A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885372"/>
            <a:ext cx="11063514" cy="540770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-Dabkeh: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FCCF032-8603-4DF9-BEAC-F952B63B6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236648"/>
              </p:ext>
            </p:extLst>
          </p:nvPr>
        </p:nvGraphicFramePr>
        <p:xfrm>
          <a:off x="1524000" y="1885061"/>
          <a:ext cx="9434285" cy="477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22">
                  <a:extLst>
                    <a:ext uri="{9D8B030D-6E8A-4147-A177-3AD203B41FA5}">
                      <a16:colId xmlns:a16="http://schemas.microsoft.com/office/drawing/2014/main" val="3500685029"/>
                    </a:ext>
                  </a:extLst>
                </a:gridCol>
                <a:gridCol w="2755221">
                  <a:extLst>
                    <a:ext uri="{9D8B030D-6E8A-4147-A177-3AD203B41FA5}">
                      <a16:colId xmlns:a16="http://schemas.microsoft.com/office/drawing/2014/main" val="890886006"/>
                    </a:ext>
                  </a:extLst>
                </a:gridCol>
                <a:gridCol w="2358571">
                  <a:extLst>
                    <a:ext uri="{9D8B030D-6E8A-4147-A177-3AD203B41FA5}">
                      <a16:colId xmlns:a16="http://schemas.microsoft.com/office/drawing/2014/main" val="641062165"/>
                    </a:ext>
                  </a:extLst>
                </a:gridCol>
                <a:gridCol w="2358571">
                  <a:extLst>
                    <a:ext uri="{9D8B030D-6E8A-4147-A177-3AD203B41FA5}">
                      <a16:colId xmlns:a16="http://schemas.microsoft.com/office/drawing/2014/main" val="4016278410"/>
                    </a:ext>
                  </a:extLst>
                </a:gridCol>
              </a:tblGrid>
              <a:tr h="900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Write down the question you are trying to answer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Write down information that answers the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Write the source the information came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 write what you think of this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948225"/>
                  </a:ext>
                </a:extLst>
              </a:tr>
              <a:tr h="6304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Traditions being researched?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Dabkeh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represents your culture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118317"/>
                  </a:ext>
                </a:extLst>
              </a:tr>
              <a:tr h="6304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Describe the tradition: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dance in Jordan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a dance in your culture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01851"/>
                  </a:ext>
                </a:extLst>
              </a:tr>
              <a:tr h="65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Where is this tradition practiced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a party/wedding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done in many 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153100"/>
                  </a:ext>
                </a:extLst>
              </a:tr>
              <a:tr h="630412">
                <a:tc>
                  <a:txBody>
                    <a:bodyPr/>
                    <a:lstStyle/>
                    <a:p>
                      <a:r>
                        <a:rPr lang="en-US" dirty="0"/>
                        <a:t>When is this tradition practiced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you are invited to a party/wedding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 is a tradition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898804"/>
                  </a:ext>
                </a:extLst>
              </a:tr>
              <a:tr h="630412">
                <a:tc>
                  <a:txBody>
                    <a:bodyPr/>
                    <a:lstStyle/>
                    <a:p>
                      <a:r>
                        <a:rPr lang="en-US" dirty="0"/>
                        <a:t>Who practices this tradition?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People in Jordan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Jordanians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483028"/>
                  </a:ext>
                </a:extLst>
              </a:tr>
              <a:tr h="6304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Why is this tradition practiced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respect your 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safari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Respecting cultures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82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08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263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Global Perspectives Presentation</vt:lpstr>
      <vt:lpstr>Jordan’s Tradition </vt:lpstr>
      <vt:lpstr>Jordan’s tradition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</dc:title>
  <dc:creator>R.Awad</dc:creator>
  <cp:lastModifiedBy>R.Awad</cp:lastModifiedBy>
  <cp:revision>12</cp:revision>
  <dcterms:created xsi:type="dcterms:W3CDTF">2022-11-06T08:47:10Z</dcterms:created>
  <dcterms:modified xsi:type="dcterms:W3CDTF">2022-11-06T10:44:46Z</dcterms:modified>
</cp:coreProperties>
</file>