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3AFAC56-B7E5-4020-ABEE-AA6BBE0415FA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93BC869-62CA-491F-AEBC-9DAA6F0BC9BE}" type="slidenum">
              <a:rPr lang="ar-JO" smtClean="0"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BC869-62CA-491F-AEBC-9DAA6F0BC9BE}" type="slidenum">
              <a:rPr lang="ar-JO" smtClean="0"/>
              <a:t>6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J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5DF08CA-4EB6-464D-9C36-5A9AD86107F5}" type="datetimeFigureOut">
              <a:rPr lang="ar-JO" smtClean="0"/>
              <a:t>12/04/1444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B2FB935-85D7-414C-B1FF-539473536C39}" type="slidenum">
              <a:rPr lang="ar-JO" smtClean="0"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Elephant" pitchFamily="18" charset="0"/>
              </a:rPr>
              <a:t>Jordanian traditions</a:t>
            </a:r>
            <a:endParaRPr lang="ar-JO" dirty="0">
              <a:latin typeface="Elephan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Elisa, </a:t>
            </a:r>
            <a:r>
              <a:rPr lang="en-US" dirty="0" err="1" smtClean="0"/>
              <a:t>Laith</a:t>
            </a:r>
            <a:r>
              <a:rPr lang="en-US" dirty="0" smtClean="0"/>
              <a:t>, Rita and Michel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Dabkeh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/>
          <a:lstStyle/>
          <a:p>
            <a:r>
              <a:rPr lang="en-US" dirty="0" smtClean="0"/>
              <a:t>Have  you ever asked yourself what is dabkeh or who dances dabkeh or when is dabkeh even  performed, we can answer all those questions and more</a:t>
            </a:r>
            <a:endParaRPr lang="ar-JO" dirty="0" smtClean="0"/>
          </a:p>
          <a:p>
            <a:endParaRPr lang="ar-JO" dirty="0" smtClean="0"/>
          </a:p>
          <a:p>
            <a:r>
              <a:rPr lang="en-US" dirty="0" smtClean="0"/>
              <a:t>What is dabkeh?</a:t>
            </a:r>
          </a:p>
          <a:p>
            <a:pPr>
              <a:buNone/>
            </a:pPr>
            <a:r>
              <a:rPr lang="en-US" dirty="0" smtClean="0"/>
              <a:t>Dabkeh is a cheerful, joyful form of traditional line and circle dancing with origins in middle eastern culture and </a:t>
            </a:r>
            <a:r>
              <a:rPr lang="en-US" dirty="0" err="1" smtClean="0"/>
              <a:t>arab</a:t>
            </a:r>
            <a:r>
              <a:rPr lang="en-US" dirty="0" smtClean="0"/>
              <a:t> tribes</a:t>
            </a:r>
          </a:p>
          <a:p>
            <a:pPr>
              <a:buNone/>
            </a:pPr>
            <a:r>
              <a:rPr lang="en-US" sz="1800" dirty="0" smtClean="0"/>
              <a:t>If you want to learn more visit eatpitapita.com</a:t>
            </a:r>
            <a:endParaRPr lang="ar-JO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4043362" cy="1066800"/>
          </a:xfrm>
        </p:spPr>
        <p:txBody>
          <a:bodyPr>
            <a:noAutofit/>
          </a:bodyPr>
          <a:lstStyle/>
          <a:p>
            <a:r>
              <a:rPr lang="en-US" dirty="0" smtClean="0"/>
              <a:t>When is dabkeh performed?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54"/>
            <a:ext cx="4043362" cy="456083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Dabkeh is at special events though more preformed at weddings</a:t>
            </a:r>
            <a:endParaRPr lang="ar-JO" sz="2800" dirty="0" smtClean="0"/>
          </a:p>
          <a:p>
            <a:r>
              <a:rPr lang="en-US" sz="1600" dirty="0" smtClean="0"/>
              <a:t>If you want to learn more go to </a:t>
            </a:r>
            <a:endParaRPr lang="ar-JO" sz="1600" dirty="0" smtClean="0"/>
          </a:p>
          <a:p>
            <a:r>
              <a:rPr lang="en-US" sz="1600" dirty="0" smtClean="0"/>
              <a:t>wikihow.com</a:t>
            </a:r>
          </a:p>
          <a:p>
            <a:endParaRPr lang="en-US" sz="1600" dirty="0" smtClean="0"/>
          </a:p>
          <a:p>
            <a:r>
              <a:rPr lang="en-US" sz="1600" dirty="0" smtClean="0"/>
              <a:t>Honestly its interesting how they practice dabkeh because it doesn’t </a:t>
            </a:r>
            <a:endParaRPr lang="ar-JO" sz="1600" dirty="0" smtClean="0"/>
          </a:p>
          <a:p>
            <a:r>
              <a:rPr lang="en-US" sz="1600" dirty="0" smtClean="0"/>
              <a:t>seem easy.</a:t>
            </a:r>
          </a:p>
          <a:p>
            <a:endParaRPr lang="en-US" sz="1600" dirty="0" smtClean="0"/>
          </a:p>
          <a:p>
            <a:r>
              <a:rPr lang="en-US" sz="1600" b="1" dirty="0" smtClean="0"/>
              <a:t>Did you know that schools make after school activities for dabkeh</a:t>
            </a:r>
            <a:endParaRPr lang="ar-JO" sz="1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038600" cy="5632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Who practices  Dabkeh?</a:t>
            </a:r>
          </a:p>
          <a:p>
            <a:pPr>
              <a:buNone/>
            </a:pPr>
            <a:r>
              <a:rPr lang="en-US" sz="2800" dirty="0" smtClean="0"/>
              <a:t>Dabkeh is usually practiced by Palestinians and arabs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1600" dirty="0" smtClean="0"/>
              <a:t>If you want to learn mire visit u.osu.edu </a:t>
            </a:r>
            <a:endParaRPr lang="ar-JO" sz="1600" dirty="0" smtClean="0"/>
          </a:p>
          <a:p>
            <a:pPr>
              <a:buNone/>
            </a:pPr>
            <a:endParaRPr lang="ar-JO" sz="1900" dirty="0" smtClean="0"/>
          </a:p>
          <a:p>
            <a:pPr>
              <a:buNone/>
            </a:pPr>
            <a:r>
              <a:rPr lang="en-US" sz="1900" dirty="0" smtClean="0"/>
              <a:t>Its </a:t>
            </a:r>
            <a:r>
              <a:rPr lang="en-US" sz="1900" dirty="0" err="1" smtClean="0"/>
              <a:t>facinating</a:t>
            </a:r>
            <a:r>
              <a:rPr lang="en-US" sz="1900" dirty="0" smtClean="0"/>
              <a:t> how people like them master dabkeh</a:t>
            </a:r>
            <a:endParaRPr lang="ar-JO" sz="1900" dirty="0"/>
          </a:p>
        </p:txBody>
      </p:sp>
      <p:sp>
        <p:nvSpPr>
          <p:cNvPr id="7" name="Rectangle 6"/>
          <p:cNvSpPr/>
          <p:nvPr/>
        </p:nvSpPr>
        <p:spPr>
          <a:xfrm>
            <a:off x="4429124" y="0"/>
            <a:ext cx="21431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dabkeh practiced?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Dabkeh is practiced to historical narratives and vibrant folk legacies</a:t>
            </a:r>
            <a:endParaRPr lang="ar-JO" dirty="0" smtClean="0"/>
          </a:p>
          <a:p>
            <a:r>
              <a:rPr lang="ar-JO" dirty="0" smtClean="0"/>
              <a:t> </a:t>
            </a:r>
            <a:endParaRPr lang="ar-JO" dirty="0" smtClean="0"/>
          </a:p>
          <a:p>
            <a:r>
              <a:rPr lang="en-US" dirty="0" smtClean="0"/>
              <a:t>Dabkeh is a very exquisite dance to learn and from how old it is it makes a very nice path for arabs and everyone who learns it</a:t>
            </a:r>
          </a:p>
          <a:p>
            <a:endParaRPr lang="en-US" dirty="0" smtClean="0"/>
          </a:p>
          <a:p>
            <a:r>
              <a:rPr lang="en-US" dirty="0" smtClean="0"/>
              <a:t>If you would like to learn more visit en.m.wikipedia.org </a:t>
            </a:r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Mansaf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ever asked yourself what is mansaf or when is mansaf eaten or why do people eat mansaf and more we’ll answer all the questions you need to know</a:t>
            </a:r>
          </a:p>
          <a:p>
            <a:endParaRPr lang="en-US" dirty="0" smtClean="0"/>
          </a:p>
          <a:p>
            <a:r>
              <a:rPr lang="en-US" dirty="0" smtClean="0"/>
              <a:t>What is mansaf?</a:t>
            </a:r>
          </a:p>
          <a:p>
            <a:r>
              <a:rPr lang="en-US" sz="2000" dirty="0" smtClean="0"/>
              <a:t>Mansaf is a Jordanian dish  made of lamb</a:t>
            </a:r>
          </a:p>
          <a:p>
            <a:endParaRPr lang="en-US" sz="2000" dirty="0" smtClean="0"/>
          </a:p>
          <a:p>
            <a:r>
              <a:rPr lang="en-US" sz="2000" dirty="0" smtClean="0"/>
              <a:t>It sounds like a really tasty dish</a:t>
            </a:r>
          </a:p>
          <a:p>
            <a:r>
              <a:rPr lang="en-US" sz="2000" dirty="0" smtClean="0"/>
              <a:t>If you would like to know more visit en.m.wikipedia.org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4043362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is mansaf eaten?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Its usually served on special occasions in the year</a:t>
            </a:r>
          </a:p>
          <a:p>
            <a:endParaRPr lang="en-US" dirty="0" smtClean="0"/>
          </a:p>
          <a:p>
            <a:r>
              <a:rPr lang="en-US" dirty="0" smtClean="0"/>
              <a:t> If you would like to learn more  visit en.m.wikipedia.org</a:t>
            </a:r>
            <a:endParaRPr lang="ar-J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038600" cy="563240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Why is mansaf practiced?</a:t>
            </a:r>
          </a:p>
          <a:p>
            <a:endParaRPr lang="en-US" sz="4000" dirty="0" smtClean="0"/>
          </a:p>
          <a:p>
            <a:r>
              <a:rPr lang="en-US" sz="1800" dirty="0" smtClean="0"/>
              <a:t>Mansaf is practiced to honor guests</a:t>
            </a:r>
          </a:p>
          <a:p>
            <a:endParaRPr lang="en-US" sz="1800" dirty="0" smtClean="0"/>
          </a:p>
          <a:p>
            <a:r>
              <a:rPr lang="en-US" sz="1800" dirty="0" smtClean="0"/>
              <a:t>Its very kind how they eat mansaf to honor guests</a:t>
            </a:r>
          </a:p>
          <a:p>
            <a:endParaRPr lang="en-US" sz="1800" dirty="0" smtClean="0"/>
          </a:p>
          <a:p>
            <a:r>
              <a:rPr lang="en-US" sz="1800" dirty="0" smtClean="0"/>
              <a:t>If you would like to learn </a:t>
            </a:r>
            <a:r>
              <a:rPr lang="en-US" sz="1800" dirty="0" smtClean="0"/>
              <a:t>more visit en.m.wikipedia.org</a:t>
            </a:r>
            <a:endParaRPr lang="ar-JO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practices mansaf?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Mansaf is practiced by arabs for a very long time now</a:t>
            </a:r>
          </a:p>
          <a:p>
            <a:endParaRPr lang="en-US" dirty="0" smtClean="0"/>
          </a:p>
          <a:p>
            <a:r>
              <a:rPr lang="en-US" dirty="0" smtClean="0"/>
              <a:t>Arabs are lucky to have mansaf it sounds like a very good dish to try </a:t>
            </a:r>
          </a:p>
          <a:p>
            <a:endParaRPr lang="en-US" dirty="0" smtClean="0"/>
          </a:p>
          <a:p>
            <a:r>
              <a:rPr lang="en-US" dirty="0" smtClean="0"/>
              <a:t>If you would like to learn </a:t>
            </a:r>
            <a:r>
              <a:rPr lang="en-US" dirty="0" smtClean="0"/>
              <a:t>more visit sites.nd.edu</a:t>
            </a:r>
          </a:p>
          <a:p>
            <a:endParaRPr lang="en-US" dirty="0" smtClean="0"/>
          </a:p>
          <a:p>
            <a:r>
              <a:rPr lang="en-US" b="1" dirty="0" smtClean="0"/>
              <a:t>Did you know that Arabs eat mansaf with their hands</a:t>
            </a:r>
            <a:endParaRPr lang="ar-JO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</TotalTime>
  <Words>363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Jordanian traditions</vt:lpstr>
      <vt:lpstr>Dabkeh</vt:lpstr>
      <vt:lpstr>When is dabkeh performed?</vt:lpstr>
      <vt:lpstr>Why is dabkeh practiced?</vt:lpstr>
      <vt:lpstr>Mansaf </vt:lpstr>
      <vt:lpstr>When is mansaf eaten?</vt:lpstr>
      <vt:lpstr>Who practices mansaf?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traditions</dc:title>
  <dc:creator>toshba</dc:creator>
  <cp:lastModifiedBy>toshba</cp:lastModifiedBy>
  <cp:revision>8</cp:revision>
  <dcterms:created xsi:type="dcterms:W3CDTF">2022-11-06T09:23:28Z</dcterms:created>
  <dcterms:modified xsi:type="dcterms:W3CDTF">2022-11-06T10:37:26Z</dcterms:modified>
</cp:coreProperties>
</file>