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1"/>
  </p:notesMasterIdLst>
  <p:sldIdLst>
    <p:sldId id="256" r:id="rId2"/>
    <p:sldId id="258" r:id="rId3"/>
    <p:sldId id="259" r:id="rId4"/>
    <p:sldId id="261" r:id="rId5"/>
    <p:sldId id="262" r:id="rId6"/>
    <p:sldId id="264" r:id="rId7"/>
    <p:sldId id="304" r:id="rId8"/>
    <p:sldId id="273" r:id="rId9"/>
    <p:sldId id="267" r:id="rId10"/>
  </p:sldIdLst>
  <p:sldSz cx="9144000" cy="5143500" type="screen16x9"/>
  <p:notesSz cx="6858000" cy="9144000"/>
  <p:embeddedFontLst>
    <p:embeddedFont>
      <p:font typeface="Abel" panose="020B0604020202020204" charset="0"/>
      <p:regular r:id="rId12"/>
    </p:embeddedFont>
    <p:embeddedFont>
      <p:font typeface="Anybody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C2A782A-1A32-4860-AFED-064E0D182125}">
  <a:tblStyle styleId="{3C2A782A-1A32-4860-AFED-064E0D18212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6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g1003d90df7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2" name="Google Shape;582;g1003d90df77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1185c551acd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5" name="Google Shape;625;g1185c551acd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g1003d90df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7" name="Google Shape;727;g1003d90df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1185c551acd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1185c551acd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g12e843ade21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g12e843ade21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g1003d90df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7" name="Google Shape;727;g1003d90df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7630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Google Shape;1152;g12e843ade21_0_7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3" name="Google Shape;1153;g12e843ade21_0_7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g12e843ade21_0_5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7" name="Google Shape;967;g12e843ade21_0_5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oogle Shape;10;p2"/>
          <p:cNvGrpSpPr/>
          <p:nvPr/>
        </p:nvGrpSpPr>
        <p:grpSpPr>
          <a:xfrm>
            <a:off x="720100" y="820275"/>
            <a:ext cx="7704041" cy="2956640"/>
            <a:chOff x="5633414" y="539998"/>
            <a:chExt cx="3216718" cy="1234505"/>
          </a:xfrm>
        </p:grpSpPr>
        <p:sp>
          <p:nvSpPr>
            <p:cNvPr id="11" name="Google Shape;11;p2"/>
            <p:cNvSpPr/>
            <p:nvPr/>
          </p:nvSpPr>
          <p:spPr>
            <a:xfrm>
              <a:off x="5633414" y="539998"/>
              <a:ext cx="3216718" cy="1234505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633414" y="540023"/>
              <a:ext cx="3216718" cy="155075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700947" y="596050"/>
              <a:ext cx="853875" cy="43100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0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" name="Google Shape;14;p2"/>
            <p:cNvGrpSpPr/>
            <p:nvPr/>
          </p:nvGrpSpPr>
          <p:grpSpPr>
            <a:xfrm>
              <a:off x="8508008" y="574653"/>
              <a:ext cx="305353" cy="85930"/>
              <a:chOff x="2048572" y="3228800"/>
              <a:chExt cx="542175" cy="152575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24381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22487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0485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2272347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456547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2458547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2079072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subTitle" idx="1"/>
          </p:nvPr>
        </p:nvSpPr>
        <p:spPr>
          <a:xfrm rot="-546">
            <a:off x="2683650" y="3114689"/>
            <a:ext cx="3776700" cy="4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Abel"/>
                <a:ea typeface="Abel"/>
                <a:cs typeface="Abel"/>
                <a:sym typeface="Abe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ctrTitle"/>
          </p:nvPr>
        </p:nvSpPr>
        <p:spPr>
          <a:xfrm>
            <a:off x="720100" y="1410813"/>
            <a:ext cx="7704000" cy="178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 b="0">
                <a:latin typeface="Anybody"/>
                <a:ea typeface="Anybody"/>
                <a:cs typeface="Anybody"/>
                <a:sym typeface="Anybody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grpSp>
        <p:nvGrpSpPr>
          <p:cNvPr id="24" name="Google Shape;24;p2"/>
          <p:cNvGrpSpPr/>
          <p:nvPr/>
        </p:nvGrpSpPr>
        <p:grpSpPr>
          <a:xfrm>
            <a:off x="201709" y="2141733"/>
            <a:ext cx="312650" cy="465914"/>
            <a:chOff x="2087900" y="2665800"/>
            <a:chExt cx="232350" cy="346250"/>
          </a:xfrm>
        </p:grpSpPr>
        <p:sp>
          <p:nvSpPr>
            <p:cNvPr id="25" name="Google Shape;25;p2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201709" y="1480995"/>
            <a:ext cx="312650" cy="465914"/>
            <a:chOff x="2087900" y="2665800"/>
            <a:chExt cx="232350" cy="346250"/>
          </a:xfrm>
        </p:grpSpPr>
        <p:sp>
          <p:nvSpPr>
            <p:cNvPr id="28" name="Google Shape;28;p2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201709" y="820270"/>
            <a:ext cx="312650" cy="465914"/>
            <a:chOff x="2087900" y="2665800"/>
            <a:chExt cx="232350" cy="346250"/>
          </a:xfrm>
        </p:grpSpPr>
        <p:sp>
          <p:nvSpPr>
            <p:cNvPr id="31" name="Google Shape;31;p2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9" name="Google Shape;489;p29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0" name="Google Shape;490;p29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TITLE_AND_BODY_2"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2" name="Google Shape;492;p30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93" name="Google Shape;493;p30"/>
          <p:cNvGrpSpPr/>
          <p:nvPr/>
        </p:nvGrpSpPr>
        <p:grpSpPr>
          <a:xfrm>
            <a:off x="235625" y="217325"/>
            <a:ext cx="8672643" cy="4444445"/>
            <a:chOff x="235625" y="217325"/>
            <a:chExt cx="8672643" cy="4444445"/>
          </a:xfrm>
        </p:grpSpPr>
        <p:sp>
          <p:nvSpPr>
            <p:cNvPr id="494" name="Google Shape;494;p30"/>
            <p:cNvSpPr/>
            <p:nvPr/>
          </p:nvSpPr>
          <p:spPr>
            <a:xfrm>
              <a:off x="235638" y="217325"/>
              <a:ext cx="8672630" cy="4444445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0"/>
            <p:cNvSpPr/>
            <p:nvPr/>
          </p:nvSpPr>
          <p:spPr>
            <a:xfrm>
              <a:off x="235625" y="217388"/>
              <a:ext cx="8672630" cy="232225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0"/>
            <p:cNvSpPr/>
            <p:nvPr/>
          </p:nvSpPr>
          <p:spPr>
            <a:xfrm>
              <a:off x="313398" y="276934"/>
              <a:ext cx="2240568" cy="113094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0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97" name="Google Shape;497;p30"/>
            <p:cNvGrpSpPr/>
            <p:nvPr/>
          </p:nvGrpSpPr>
          <p:grpSpPr>
            <a:xfrm>
              <a:off x="8256246" y="249115"/>
              <a:ext cx="601489" cy="169267"/>
              <a:chOff x="2048572" y="3228800"/>
              <a:chExt cx="542175" cy="152575"/>
            </a:xfrm>
          </p:grpSpPr>
          <p:sp>
            <p:nvSpPr>
              <p:cNvPr id="498" name="Google Shape;498;p30"/>
              <p:cNvSpPr/>
              <p:nvPr/>
            </p:nvSpPr>
            <p:spPr>
              <a:xfrm>
                <a:off x="24381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30"/>
              <p:cNvSpPr/>
              <p:nvPr/>
            </p:nvSpPr>
            <p:spPr>
              <a:xfrm>
                <a:off x="22487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30"/>
              <p:cNvSpPr/>
              <p:nvPr/>
            </p:nvSpPr>
            <p:spPr>
              <a:xfrm>
                <a:off x="20485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30"/>
              <p:cNvSpPr/>
              <p:nvPr/>
            </p:nvSpPr>
            <p:spPr>
              <a:xfrm>
                <a:off x="2272347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30"/>
              <p:cNvSpPr/>
              <p:nvPr/>
            </p:nvSpPr>
            <p:spPr>
              <a:xfrm>
                <a:off x="2456547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30"/>
              <p:cNvSpPr/>
              <p:nvPr/>
            </p:nvSpPr>
            <p:spPr>
              <a:xfrm>
                <a:off x="2458547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30"/>
              <p:cNvSpPr/>
              <p:nvPr/>
            </p:nvSpPr>
            <p:spPr>
              <a:xfrm>
                <a:off x="2079072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05" name="Google Shape;505;p30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AND_TWO_COLUMNS_2"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7" name="Google Shape;507;p31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8" name="Google Shape;508;p31"/>
          <p:cNvGrpSpPr/>
          <p:nvPr/>
        </p:nvGrpSpPr>
        <p:grpSpPr>
          <a:xfrm>
            <a:off x="235625" y="217325"/>
            <a:ext cx="8672643" cy="4444445"/>
            <a:chOff x="235625" y="217325"/>
            <a:chExt cx="8672643" cy="4444445"/>
          </a:xfrm>
        </p:grpSpPr>
        <p:sp>
          <p:nvSpPr>
            <p:cNvPr id="509" name="Google Shape;509;p31"/>
            <p:cNvSpPr/>
            <p:nvPr/>
          </p:nvSpPr>
          <p:spPr>
            <a:xfrm>
              <a:off x="235638" y="217325"/>
              <a:ext cx="8672630" cy="4444445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1"/>
            <p:cNvSpPr/>
            <p:nvPr/>
          </p:nvSpPr>
          <p:spPr>
            <a:xfrm>
              <a:off x="235625" y="217388"/>
              <a:ext cx="8672630" cy="232225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1"/>
            <p:cNvSpPr/>
            <p:nvPr/>
          </p:nvSpPr>
          <p:spPr>
            <a:xfrm>
              <a:off x="313398" y="276934"/>
              <a:ext cx="2240568" cy="113094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0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12" name="Google Shape;512;p31"/>
            <p:cNvGrpSpPr/>
            <p:nvPr/>
          </p:nvGrpSpPr>
          <p:grpSpPr>
            <a:xfrm>
              <a:off x="8256246" y="249115"/>
              <a:ext cx="601489" cy="169267"/>
              <a:chOff x="2048572" y="3228800"/>
              <a:chExt cx="542175" cy="152575"/>
            </a:xfrm>
          </p:grpSpPr>
          <p:sp>
            <p:nvSpPr>
              <p:cNvPr id="513" name="Google Shape;513;p31"/>
              <p:cNvSpPr/>
              <p:nvPr/>
            </p:nvSpPr>
            <p:spPr>
              <a:xfrm>
                <a:off x="24381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31"/>
              <p:cNvSpPr/>
              <p:nvPr/>
            </p:nvSpPr>
            <p:spPr>
              <a:xfrm>
                <a:off x="22487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31"/>
              <p:cNvSpPr/>
              <p:nvPr/>
            </p:nvSpPr>
            <p:spPr>
              <a:xfrm>
                <a:off x="20485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31"/>
              <p:cNvSpPr/>
              <p:nvPr/>
            </p:nvSpPr>
            <p:spPr>
              <a:xfrm>
                <a:off x="2272347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31"/>
              <p:cNvSpPr/>
              <p:nvPr/>
            </p:nvSpPr>
            <p:spPr>
              <a:xfrm>
                <a:off x="2456547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31"/>
              <p:cNvSpPr/>
              <p:nvPr/>
            </p:nvSpPr>
            <p:spPr>
              <a:xfrm>
                <a:off x="2458547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31"/>
              <p:cNvSpPr/>
              <p:nvPr/>
            </p:nvSpPr>
            <p:spPr>
              <a:xfrm>
                <a:off x="2079072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20" name="Google Shape;520;p31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3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" name="Google Shape;522;p32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23" name="Google Shape;523;p32"/>
          <p:cNvGrpSpPr/>
          <p:nvPr/>
        </p:nvGrpSpPr>
        <p:grpSpPr>
          <a:xfrm>
            <a:off x="235625" y="217325"/>
            <a:ext cx="8672643" cy="4444445"/>
            <a:chOff x="235625" y="217325"/>
            <a:chExt cx="8672643" cy="4444445"/>
          </a:xfrm>
        </p:grpSpPr>
        <p:sp>
          <p:nvSpPr>
            <p:cNvPr id="524" name="Google Shape;524;p32"/>
            <p:cNvSpPr/>
            <p:nvPr/>
          </p:nvSpPr>
          <p:spPr>
            <a:xfrm>
              <a:off x="235638" y="217325"/>
              <a:ext cx="8672630" cy="4444445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2"/>
            <p:cNvSpPr/>
            <p:nvPr/>
          </p:nvSpPr>
          <p:spPr>
            <a:xfrm>
              <a:off x="235625" y="217388"/>
              <a:ext cx="8672630" cy="232225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2"/>
            <p:cNvSpPr/>
            <p:nvPr/>
          </p:nvSpPr>
          <p:spPr>
            <a:xfrm>
              <a:off x="313398" y="276934"/>
              <a:ext cx="2240568" cy="113094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0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27" name="Google Shape;527;p32"/>
            <p:cNvGrpSpPr/>
            <p:nvPr/>
          </p:nvGrpSpPr>
          <p:grpSpPr>
            <a:xfrm>
              <a:off x="8256246" y="249115"/>
              <a:ext cx="601489" cy="169267"/>
              <a:chOff x="2048572" y="3228800"/>
              <a:chExt cx="542175" cy="152575"/>
            </a:xfrm>
          </p:grpSpPr>
          <p:sp>
            <p:nvSpPr>
              <p:cNvPr id="528" name="Google Shape;528;p32"/>
              <p:cNvSpPr/>
              <p:nvPr/>
            </p:nvSpPr>
            <p:spPr>
              <a:xfrm>
                <a:off x="24381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32"/>
              <p:cNvSpPr/>
              <p:nvPr/>
            </p:nvSpPr>
            <p:spPr>
              <a:xfrm>
                <a:off x="22487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32"/>
              <p:cNvSpPr/>
              <p:nvPr/>
            </p:nvSpPr>
            <p:spPr>
              <a:xfrm>
                <a:off x="20485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32"/>
              <p:cNvSpPr/>
              <p:nvPr/>
            </p:nvSpPr>
            <p:spPr>
              <a:xfrm>
                <a:off x="2272347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32"/>
              <p:cNvSpPr/>
              <p:nvPr/>
            </p:nvSpPr>
            <p:spPr>
              <a:xfrm>
                <a:off x="2456547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32"/>
              <p:cNvSpPr/>
              <p:nvPr/>
            </p:nvSpPr>
            <p:spPr>
              <a:xfrm>
                <a:off x="2458547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32"/>
              <p:cNvSpPr/>
              <p:nvPr/>
            </p:nvSpPr>
            <p:spPr>
              <a:xfrm>
                <a:off x="2079072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35" name="Google Shape;535;p32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3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3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title"/>
          </p:nvPr>
        </p:nvSpPr>
        <p:spPr>
          <a:xfrm>
            <a:off x="3004086" y="1910013"/>
            <a:ext cx="46263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title" idx="2" hasCustomPrompt="1"/>
          </p:nvPr>
        </p:nvSpPr>
        <p:spPr>
          <a:xfrm>
            <a:off x="1223500" y="1929238"/>
            <a:ext cx="1406100" cy="13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39" name="Google Shape;39;p3"/>
          <p:cNvSpPr txBox="1">
            <a:spLocks noGrp="1"/>
          </p:cNvSpPr>
          <p:nvPr>
            <p:ph type="subTitle" idx="1"/>
          </p:nvPr>
        </p:nvSpPr>
        <p:spPr>
          <a:xfrm rot="288">
            <a:off x="3004079" y="2690207"/>
            <a:ext cx="3581700" cy="4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5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9" name="Google Shape;59;p5"/>
          <p:cNvGrpSpPr/>
          <p:nvPr/>
        </p:nvGrpSpPr>
        <p:grpSpPr>
          <a:xfrm>
            <a:off x="235625" y="217325"/>
            <a:ext cx="8672643" cy="4444445"/>
            <a:chOff x="235625" y="217325"/>
            <a:chExt cx="8672643" cy="4444445"/>
          </a:xfrm>
        </p:grpSpPr>
        <p:sp>
          <p:nvSpPr>
            <p:cNvPr id="60" name="Google Shape;60;p5"/>
            <p:cNvSpPr/>
            <p:nvPr/>
          </p:nvSpPr>
          <p:spPr>
            <a:xfrm>
              <a:off x="235638" y="217325"/>
              <a:ext cx="8672630" cy="4444445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235625" y="217388"/>
              <a:ext cx="8672630" cy="232225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313398" y="276934"/>
              <a:ext cx="2240568" cy="113094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0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" name="Google Shape;63;p5"/>
            <p:cNvGrpSpPr/>
            <p:nvPr/>
          </p:nvGrpSpPr>
          <p:grpSpPr>
            <a:xfrm>
              <a:off x="8256246" y="249115"/>
              <a:ext cx="601489" cy="169267"/>
              <a:chOff x="2048572" y="3228800"/>
              <a:chExt cx="542175" cy="152575"/>
            </a:xfrm>
          </p:grpSpPr>
          <p:sp>
            <p:nvSpPr>
              <p:cNvPr id="64" name="Google Shape;64;p5"/>
              <p:cNvSpPr/>
              <p:nvPr/>
            </p:nvSpPr>
            <p:spPr>
              <a:xfrm>
                <a:off x="24381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5"/>
              <p:cNvSpPr/>
              <p:nvPr/>
            </p:nvSpPr>
            <p:spPr>
              <a:xfrm>
                <a:off x="22487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20485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5"/>
              <p:cNvSpPr/>
              <p:nvPr/>
            </p:nvSpPr>
            <p:spPr>
              <a:xfrm>
                <a:off x="2272347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5"/>
              <p:cNvSpPr/>
              <p:nvPr/>
            </p:nvSpPr>
            <p:spPr>
              <a:xfrm>
                <a:off x="2456547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2458547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5"/>
              <p:cNvSpPr/>
              <p:nvPr/>
            </p:nvSpPr>
            <p:spPr>
              <a:xfrm>
                <a:off x="2079072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1" name="Google Shape;71;p5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subTitle" idx="1"/>
          </p:nvPr>
        </p:nvSpPr>
        <p:spPr>
          <a:xfrm>
            <a:off x="1290775" y="2997920"/>
            <a:ext cx="2907600" cy="8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5"/>
          <p:cNvSpPr txBox="1">
            <a:spLocks noGrp="1"/>
          </p:cNvSpPr>
          <p:nvPr>
            <p:ph type="subTitle" idx="2"/>
          </p:nvPr>
        </p:nvSpPr>
        <p:spPr>
          <a:xfrm>
            <a:off x="4945650" y="2997920"/>
            <a:ext cx="2907600" cy="8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5"/>
          <p:cNvSpPr txBox="1">
            <a:spLocks noGrp="1"/>
          </p:cNvSpPr>
          <p:nvPr>
            <p:ph type="title" idx="3"/>
          </p:nvPr>
        </p:nvSpPr>
        <p:spPr>
          <a:xfrm>
            <a:off x="1290775" y="2632632"/>
            <a:ext cx="2907600" cy="4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6" name="Google Shape;76;p5"/>
          <p:cNvSpPr txBox="1">
            <a:spLocks noGrp="1"/>
          </p:cNvSpPr>
          <p:nvPr>
            <p:ph type="title" idx="4"/>
          </p:nvPr>
        </p:nvSpPr>
        <p:spPr>
          <a:xfrm>
            <a:off x="4945650" y="2632632"/>
            <a:ext cx="2907600" cy="4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grpSp>
        <p:nvGrpSpPr>
          <p:cNvPr id="77" name="Google Shape;77;p5"/>
          <p:cNvGrpSpPr/>
          <p:nvPr/>
        </p:nvGrpSpPr>
        <p:grpSpPr>
          <a:xfrm>
            <a:off x="6455308" y="796687"/>
            <a:ext cx="547837" cy="309097"/>
            <a:chOff x="1427975" y="2651075"/>
            <a:chExt cx="413275" cy="233175"/>
          </a:xfrm>
        </p:grpSpPr>
        <p:sp>
          <p:nvSpPr>
            <p:cNvPr id="78" name="Google Shape;78;p5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" name="Google Shape;80;p5"/>
          <p:cNvGrpSpPr/>
          <p:nvPr/>
        </p:nvGrpSpPr>
        <p:grpSpPr>
          <a:xfrm>
            <a:off x="7165733" y="796687"/>
            <a:ext cx="547837" cy="309097"/>
            <a:chOff x="1427975" y="2651075"/>
            <a:chExt cx="413275" cy="233175"/>
          </a:xfrm>
        </p:grpSpPr>
        <p:sp>
          <p:nvSpPr>
            <p:cNvPr id="81" name="Google Shape;81;p5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" name="Google Shape;83;p5"/>
          <p:cNvGrpSpPr/>
          <p:nvPr/>
        </p:nvGrpSpPr>
        <p:grpSpPr>
          <a:xfrm>
            <a:off x="7876158" y="796687"/>
            <a:ext cx="547837" cy="309097"/>
            <a:chOff x="1427975" y="2651075"/>
            <a:chExt cx="413275" cy="233175"/>
          </a:xfrm>
        </p:grpSpPr>
        <p:sp>
          <p:nvSpPr>
            <p:cNvPr id="84" name="Google Shape;84;p5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5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" name="Google Shape;86;p5"/>
          <p:cNvGrpSpPr/>
          <p:nvPr/>
        </p:nvGrpSpPr>
        <p:grpSpPr>
          <a:xfrm>
            <a:off x="4418005" y="4144507"/>
            <a:ext cx="308003" cy="458989"/>
            <a:chOff x="2087900" y="2665800"/>
            <a:chExt cx="232350" cy="346250"/>
          </a:xfrm>
        </p:grpSpPr>
        <p:sp>
          <p:nvSpPr>
            <p:cNvPr id="87" name="Google Shape;87;p5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5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5"/>
          <p:cNvGrpSpPr/>
          <p:nvPr/>
        </p:nvGrpSpPr>
        <p:grpSpPr>
          <a:xfrm>
            <a:off x="4418005" y="3558807"/>
            <a:ext cx="308003" cy="458989"/>
            <a:chOff x="2087900" y="2665800"/>
            <a:chExt cx="232350" cy="346250"/>
          </a:xfrm>
        </p:grpSpPr>
        <p:sp>
          <p:nvSpPr>
            <p:cNvPr id="90" name="Google Shape;90;p5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5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8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6" name="Google Shape;136;p8"/>
          <p:cNvGrpSpPr/>
          <p:nvPr/>
        </p:nvGrpSpPr>
        <p:grpSpPr>
          <a:xfrm>
            <a:off x="969598" y="804909"/>
            <a:ext cx="7204590" cy="3533702"/>
            <a:chOff x="4819164" y="540002"/>
            <a:chExt cx="3770457" cy="1849331"/>
          </a:xfrm>
        </p:grpSpPr>
        <p:sp>
          <p:nvSpPr>
            <p:cNvPr id="137" name="Google Shape;137;p8"/>
            <p:cNvSpPr/>
            <p:nvPr/>
          </p:nvSpPr>
          <p:spPr>
            <a:xfrm>
              <a:off x="4819171" y="540002"/>
              <a:ext cx="3770451" cy="1849331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4819164" y="540025"/>
              <a:ext cx="3770451" cy="155075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8"/>
            <p:cNvSpPr/>
            <p:nvPr/>
          </p:nvSpPr>
          <p:spPr>
            <a:xfrm>
              <a:off x="4872159" y="596050"/>
              <a:ext cx="853875" cy="43100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0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0" name="Google Shape;140;p8"/>
            <p:cNvGrpSpPr/>
            <p:nvPr/>
          </p:nvGrpSpPr>
          <p:grpSpPr>
            <a:xfrm>
              <a:off x="8228970" y="574593"/>
              <a:ext cx="305353" cy="85930"/>
              <a:chOff x="1565100" y="3228800"/>
              <a:chExt cx="542175" cy="152575"/>
            </a:xfrm>
          </p:grpSpPr>
          <p:sp>
            <p:nvSpPr>
              <p:cNvPr id="141" name="Google Shape;141;p8"/>
              <p:cNvSpPr/>
              <p:nvPr/>
            </p:nvSpPr>
            <p:spPr>
              <a:xfrm>
                <a:off x="19547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8"/>
              <p:cNvSpPr/>
              <p:nvPr/>
            </p:nvSpPr>
            <p:spPr>
              <a:xfrm>
                <a:off x="17653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8"/>
              <p:cNvSpPr/>
              <p:nvPr/>
            </p:nvSpPr>
            <p:spPr>
              <a:xfrm>
                <a:off x="15651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8"/>
              <p:cNvSpPr/>
              <p:nvPr/>
            </p:nvSpPr>
            <p:spPr>
              <a:xfrm>
                <a:off x="1788875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8"/>
              <p:cNvSpPr/>
              <p:nvPr/>
            </p:nvSpPr>
            <p:spPr>
              <a:xfrm>
                <a:off x="1973075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8"/>
              <p:cNvSpPr/>
              <p:nvPr/>
            </p:nvSpPr>
            <p:spPr>
              <a:xfrm>
                <a:off x="1975075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8"/>
              <p:cNvSpPr/>
              <p:nvPr/>
            </p:nvSpPr>
            <p:spPr>
              <a:xfrm>
                <a:off x="1595600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8" name="Google Shape;148;p8"/>
          <p:cNvGrpSpPr/>
          <p:nvPr/>
        </p:nvGrpSpPr>
        <p:grpSpPr>
          <a:xfrm flipH="1">
            <a:off x="8293551" y="4001988"/>
            <a:ext cx="596604" cy="336611"/>
            <a:chOff x="1427975" y="2651075"/>
            <a:chExt cx="413275" cy="233175"/>
          </a:xfrm>
        </p:grpSpPr>
        <p:sp>
          <p:nvSpPr>
            <p:cNvPr id="149" name="Google Shape;149;p8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8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8"/>
          <p:cNvGrpSpPr/>
          <p:nvPr/>
        </p:nvGrpSpPr>
        <p:grpSpPr>
          <a:xfrm flipH="1">
            <a:off x="384570" y="804908"/>
            <a:ext cx="335420" cy="499847"/>
            <a:chOff x="2087900" y="2665800"/>
            <a:chExt cx="232350" cy="346250"/>
          </a:xfrm>
        </p:grpSpPr>
        <p:sp>
          <p:nvSpPr>
            <p:cNvPr id="152" name="Google Shape;152;p8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8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" name="Google Shape;154;p8"/>
          <p:cNvGrpSpPr/>
          <p:nvPr/>
        </p:nvGrpSpPr>
        <p:grpSpPr>
          <a:xfrm flipH="1">
            <a:off x="8293551" y="3476513"/>
            <a:ext cx="596604" cy="336611"/>
            <a:chOff x="1427975" y="2651075"/>
            <a:chExt cx="413275" cy="233175"/>
          </a:xfrm>
        </p:grpSpPr>
        <p:sp>
          <p:nvSpPr>
            <p:cNvPr id="155" name="Google Shape;155;p8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" name="Google Shape;157;p8"/>
          <p:cNvGrpSpPr/>
          <p:nvPr/>
        </p:nvGrpSpPr>
        <p:grpSpPr>
          <a:xfrm flipH="1">
            <a:off x="384570" y="1447183"/>
            <a:ext cx="335420" cy="499847"/>
            <a:chOff x="2087900" y="2665800"/>
            <a:chExt cx="232350" cy="346250"/>
          </a:xfrm>
        </p:grpSpPr>
        <p:sp>
          <p:nvSpPr>
            <p:cNvPr id="158" name="Google Shape;158;p8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8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0" name="Google Shape;160;p8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8"/>
          <p:cNvSpPr txBox="1">
            <a:spLocks noGrp="1"/>
          </p:cNvSpPr>
          <p:nvPr>
            <p:ph type="title"/>
          </p:nvPr>
        </p:nvSpPr>
        <p:spPr>
          <a:xfrm>
            <a:off x="1346550" y="1091775"/>
            <a:ext cx="6450900" cy="32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9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9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9"/>
          <p:cNvSpPr txBox="1">
            <a:spLocks noGrp="1"/>
          </p:cNvSpPr>
          <p:nvPr>
            <p:ph type="subTitle" idx="1"/>
          </p:nvPr>
        </p:nvSpPr>
        <p:spPr>
          <a:xfrm>
            <a:off x="4407638" y="3000550"/>
            <a:ext cx="3110400" cy="81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9"/>
          <p:cNvSpPr txBox="1">
            <a:spLocks noGrp="1"/>
          </p:cNvSpPr>
          <p:nvPr>
            <p:ph type="title"/>
          </p:nvPr>
        </p:nvSpPr>
        <p:spPr>
          <a:xfrm>
            <a:off x="4407638" y="1557050"/>
            <a:ext cx="2625600" cy="156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67" name="Google Shape;167;p9"/>
          <p:cNvGrpSpPr/>
          <p:nvPr/>
        </p:nvGrpSpPr>
        <p:grpSpPr>
          <a:xfrm>
            <a:off x="367429" y="1557059"/>
            <a:ext cx="663844" cy="374549"/>
            <a:chOff x="1427975" y="2651075"/>
            <a:chExt cx="413275" cy="233175"/>
          </a:xfrm>
        </p:grpSpPr>
        <p:sp>
          <p:nvSpPr>
            <p:cNvPr id="168" name="Google Shape;168;p9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9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Google Shape;170;p9"/>
          <p:cNvGrpSpPr/>
          <p:nvPr/>
        </p:nvGrpSpPr>
        <p:grpSpPr>
          <a:xfrm>
            <a:off x="8403342" y="2819312"/>
            <a:ext cx="373224" cy="556181"/>
            <a:chOff x="2087900" y="2665800"/>
            <a:chExt cx="232350" cy="346250"/>
          </a:xfrm>
        </p:grpSpPr>
        <p:sp>
          <p:nvSpPr>
            <p:cNvPr id="171" name="Google Shape;171;p9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" name="Google Shape;173;p9"/>
          <p:cNvGrpSpPr/>
          <p:nvPr/>
        </p:nvGrpSpPr>
        <p:grpSpPr>
          <a:xfrm>
            <a:off x="8403342" y="3587212"/>
            <a:ext cx="373224" cy="556181"/>
            <a:chOff x="2087900" y="2665800"/>
            <a:chExt cx="232350" cy="346250"/>
          </a:xfrm>
        </p:grpSpPr>
        <p:sp>
          <p:nvSpPr>
            <p:cNvPr id="174" name="Google Shape;174;p9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" name="Google Shape;176;p9"/>
          <p:cNvGrpSpPr/>
          <p:nvPr/>
        </p:nvGrpSpPr>
        <p:grpSpPr>
          <a:xfrm>
            <a:off x="367429" y="2151884"/>
            <a:ext cx="663844" cy="374549"/>
            <a:chOff x="1427975" y="2651075"/>
            <a:chExt cx="413275" cy="233175"/>
          </a:xfrm>
        </p:grpSpPr>
        <p:sp>
          <p:nvSpPr>
            <p:cNvPr id="177" name="Google Shape;177;p9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13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9" name="Google Shape;219;p13"/>
          <p:cNvGrpSpPr/>
          <p:nvPr/>
        </p:nvGrpSpPr>
        <p:grpSpPr>
          <a:xfrm>
            <a:off x="235625" y="217325"/>
            <a:ext cx="8672643" cy="4444445"/>
            <a:chOff x="235625" y="217325"/>
            <a:chExt cx="8672643" cy="4444445"/>
          </a:xfrm>
        </p:grpSpPr>
        <p:sp>
          <p:nvSpPr>
            <p:cNvPr id="220" name="Google Shape;220;p13"/>
            <p:cNvSpPr/>
            <p:nvPr/>
          </p:nvSpPr>
          <p:spPr>
            <a:xfrm>
              <a:off x="235638" y="217325"/>
              <a:ext cx="8672630" cy="4444445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3"/>
            <p:cNvSpPr/>
            <p:nvPr/>
          </p:nvSpPr>
          <p:spPr>
            <a:xfrm>
              <a:off x="235625" y="217388"/>
              <a:ext cx="8672630" cy="232225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3"/>
            <p:cNvSpPr/>
            <p:nvPr/>
          </p:nvSpPr>
          <p:spPr>
            <a:xfrm>
              <a:off x="313398" y="276934"/>
              <a:ext cx="2240568" cy="113094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0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3" name="Google Shape;223;p13"/>
            <p:cNvGrpSpPr/>
            <p:nvPr/>
          </p:nvGrpSpPr>
          <p:grpSpPr>
            <a:xfrm>
              <a:off x="8256246" y="249115"/>
              <a:ext cx="601489" cy="169267"/>
              <a:chOff x="2048572" y="3228800"/>
              <a:chExt cx="542175" cy="152575"/>
            </a:xfrm>
          </p:grpSpPr>
          <p:sp>
            <p:nvSpPr>
              <p:cNvPr id="224" name="Google Shape;224;p13"/>
              <p:cNvSpPr/>
              <p:nvPr/>
            </p:nvSpPr>
            <p:spPr>
              <a:xfrm>
                <a:off x="24381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3"/>
              <p:cNvSpPr/>
              <p:nvPr/>
            </p:nvSpPr>
            <p:spPr>
              <a:xfrm>
                <a:off x="22487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3"/>
              <p:cNvSpPr/>
              <p:nvPr/>
            </p:nvSpPr>
            <p:spPr>
              <a:xfrm>
                <a:off x="20485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3"/>
              <p:cNvSpPr/>
              <p:nvPr/>
            </p:nvSpPr>
            <p:spPr>
              <a:xfrm>
                <a:off x="2272347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13"/>
              <p:cNvSpPr/>
              <p:nvPr/>
            </p:nvSpPr>
            <p:spPr>
              <a:xfrm>
                <a:off x="2456547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13"/>
              <p:cNvSpPr/>
              <p:nvPr/>
            </p:nvSpPr>
            <p:spPr>
              <a:xfrm>
                <a:off x="2458547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3"/>
              <p:cNvSpPr/>
              <p:nvPr/>
            </p:nvSpPr>
            <p:spPr>
              <a:xfrm>
                <a:off x="2079072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1" name="Google Shape;231;p13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3"/>
          <p:cNvSpPr txBox="1">
            <a:spLocks noGrp="1"/>
          </p:cNvSpPr>
          <p:nvPr>
            <p:ph type="title" hasCustomPrompt="1"/>
          </p:nvPr>
        </p:nvSpPr>
        <p:spPr>
          <a:xfrm rot="1210">
            <a:off x="1462000" y="1235975"/>
            <a:ext cx="852300" cy="6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3" name="Google Shape;233;p13"/>
          <p:cNvSpPr txBox="1">
            <a:spLocks noGrp="1"/>
          </p:cNvSpPr>
          <p:nvPr>
            <p:ph type="title" idx="2"/>
          </p:nvPr>
        </p:nvSpPr>
        <p:spPr>
          <a:xfrm>
            <a:off x="720000" y="1949007"/>
            <a:ext cx="23364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4" name="Google Shape;234;p13"/>
          <p:cNvSpPr txBox="1">
            <a:spLocks noGrp="1"/>
          </p:cNvSpPr>
          <p:nvPr>
            <p:ph type="subTitle" idx="1"/>
          </p:nvPr>
        </p:nvSpPr>
        <p:spPr>
          <a:xfrm>
            <a:off x="720000" y="2260253"/>
            <a:ext cx="2336400" cy="6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13"/>
          <p:cNvSpPr txBox="1">
            <a:spLocks noGrp="1"/>
          </p:cNvSpPr>
          <p:nvPr>
            <p:ph type="title" idx="3" hasCustomPrompt="1"/>
          </p:nvPr>
        </p:nvSpPr>
        <p:spPr>
          <a:xfrm rot="1210">
            <a:off x="4145775" y="1235975"/>
            <a:ext cx="852300" cy="6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6" name="Google Shape;236;p13"/>
          <p:cNvSpPr txBox="1">
            <a:spLocks noGrp="1"/>
          </p:cNvSpPr>
          <p:nvPr>
            <p:ph type="title" idx="4"/>
          </p:nvPr>
        </p:nvSpPr>
        <p:spPr>
          <a:xfrm>
            <a:off x="3403800" y="1949007"/>
            <a:ext cx="23364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7" name="Google Shape;237;p13"/>
          <p:cNvSpPr txBox="1">
            <a:spLocks noGrp="1"/>
          </p:cNvSpPr>
          <p:nvPr>
            <p:ph type="subTitle" idx="5"/>
          </p:nvPr>
        </p:nvSpPr>
        <p:spPr>
          <a:xfrm>
            <a:off x="3403800" y="2260253"/>
            <a:ext cx="2336400" cy="6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3"/>
          <p:cNvSpPr txBox="1">
            <a:spLocks noGrp="1"/>
          </p:cNvSpPr>
          <p:nvPr>
            <p:ph type="title" idx="6" hasCustomPrompt="1"/>
          </p:nvPr>
        </p:nvSpPr>
        <p:spPr>
          <a:xfrm rot="1210">
            <a:off x="6829575" y="1235974"/>
            <a:ext cx="852300" cy="6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39" name="Google Shape;239;p13"/>
          <p:cNvSpPr txBox="1">
            <a:spLocks noGrp="1"/>
          </p:cNvSpPr>
          <p:nvPr>
            <p:ph type="title" idx="7"/>
          </p:nvPr>
        </p:nvSpPr>
        <p:spPr>
          <a:xfrm>
            <a:off x="6087600" y="1949007"/>
            <a:ext cx="23364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0" name="Google Shape;240;p13"/>
          <p:cNvSpPr txBox="1">
            <a:spLocks noGrp="1"/>
          </p:cNvSpPr>
          <p:nvPr>
            <p:ph type="subTitle" idx="8"/>
          </p:nvPr>
        </p:nvSpPr>
        <p:spPr>
          <a:xfrm>
            <a:off x="6087600" y="2260253"/>
            <a:ext cx="2336400" cy="6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13"/>
          <p:cNvSpPr txBox="1">
            <a:spLocks noGrp="1"/>
          </p:cNvSpPr>
          <p:nvPr>
            <p:ph type="title" idx="9" hasCustomPrompt="1"/>
          </p:nvPr>
        </p:nvSpPr>
        <p:spPr>
          <a:xfrm rot="1210">
            <a:off x="2803875" y="2976525"/>
            <a:ext cx="852300" cy="6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42" name="Google Shape;242;p13"/>
          <p:cNvSpPr txBox="1">
            <a:spLocks noGrp="1"/>
          </p:cNvSpPr>
          <p:nvPr>
            <p:ph type="title" idx="13"/>
          </p:nvPr>
        </p:nvSpPr>
        <p:spPr>
          <a:xfrm>
            <a:off x="2061900" y="3689557"/>
            <a:ext cx="23364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3" name="Google Shape;243;p13"/>
          <p:cNvSpPr txBox="1">
            <a:spLocks noGrp="1"/>
          </p:cNvSpPr>
          <p:nvPr>
            <p:ph type="subTitle" idx="14"/>
          </p:nvPr>
        </p:nvSpPr>
        <p:spPr>
          <a:xfrm>
            <a:off x="2061900" y="4000803"/>
            <a:ext cx="2336400" cy="6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13"/>
          <p:cNvSpPr txBox="1">
            <a:spLocks noGrp="1"/>
          </p:cNvSpPr>
          <p:nvPr>
            <p:ph type="title" idx="15" hasCustomPrompt="1"/>
          </p:nvPr>
        </p:nvSpPr>
        <p:spPr>
          <a:xfrm rot="1210">
            <a:off x="5487675" y="2976525"/>
            <a:ext cx="852300" cy="6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45" name="Google Shape;245;p13"/>
          <p:cNvSpPr txBox="1">
            <a:spLocks noGrp="1"/>
          </p:cNvSpPr>
          <p:nvPr>
            <p:ph type="title" idx="16"/>
          </p:nvPr>
        </p:nvSpPr>
        <p:spPr>
          <a:xfrm>
            <a:off x="4745700" y="3689557"/>
            <a:ext cx="23364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6" name="Google Shape;246;p13"/>
          <p:cNvSpPr txBox="1">
            <a:spLocks noGrp="1"/>
          </p:cNvSpPr>
          <p:nvPr>
            <p:ph type="subTitle" idx="17"/>
          </p:nvPr>
        </p:nvSpPr>
        <p:spPr>
          <a:xfrm>
            <a:off x="4745700" y="4000803"/>
            <a:ext cx="2336400" cy="6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3"/>
          <p:cNvSpPr txBox="1">
            <a:spLocks noGrp="1"/>
          </p:cNvSpPr>
          <p:nvPr>
            <p:ph type="title" idx="18"/>
          </p:nvPr>
        </p:nvSpPr>
        <p:spPr>
          <a:xfrm>
            <a:off x="720000" y="540000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p15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15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5"/>
          <p:cNvSpPr txBox="1">
            <a:spLocks noGrp="1"/>
          </p:cNvSpPr>
          <p:nvPr>
            <p:ph type="title"/>
          </p:nvPr>
        </p:nvSpPr>
        <p:spPr>
          <a:xfrm flipH="1">
            <a:off x="2193700" y="2231325"/>
            <a:ext cx="35817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7" name="Google Shape;257;p15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6149886" y="2157850"/>
            <a:ext cx="1406100" cy="13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7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58" name="Google Shape;258;p15"/>
          <p:cNvSpPr txBox="1">
            <a:spLocks noGrp="1"/>
          </p:cNvSpPr>
          <p:nvPr>
            <p:ph type="subTitle" idx="1"/>
          </p:nvPr>
        </p:nvSpPr>
        <p:spPr>
          <a:xfrm rot="-288" flipH="1">
            <a:off x="2193707" y="3011507"/>
            <a:ext cx="3581700" cy="4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" name="Google Shape;371;p24"/>
          <p:cNvPicPr preferRelativeResize="0"/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72" name="Google Shape;372;p24"/>
          <p:cNvGrpSpPr/>
          <p:nvPr/>
        </p:nvGrpSpPr>
        <p:grpSpPr>
          <a:xfrm>
            <a:off x="235625" y="217325"/>
            <a:ext cx="8672643" cy="4444445"/>
            <a:chOff x="235625" y="217325"/>
            <a:chExt cx="8672643" cy="4444445"/>
          </a:xfrm>
        </p:grpSpPr>
        <p:sp>
          <p:nvSpPr>
            <p:cNvPr id="373" name="Google Shape;373;p24"/>
            <p:cNvSpPr/>
            <p:nvPr/>
          </p:nvSpPr>
          <p:spPr>
            <a:xfrm>
              <a:off x="235638" y="217325"/>
              <a:ext cx="8672630" cy="4444445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4"/>
            <p:cNvSpPr/>
            <p:nvPr/>
          </p:nvSpPr>
          <p:spPr>
            <a:xfrm>
              <a:off x="235625" y="217388"/>
              <a:ext cx="8672630" cy="232225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4"/>
            <p:cNvSpPr/>
            <p:nvPr/>
          </p:nvSpPr>
          <p:spPr>
            <a:xfrm>
              <a:off x="313398" y="276934"/>
              <a:ext cx="2240568" cy="113094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0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6" name="Google Shape;376;p24"/>
            <p:cNvGrpSpPr/>
            <p:nvPr/>
          </p:nvGrpSpPr>
          <p:grpSpPr>
            <a:xfrm>
              <a:off x="8256246" y="249115"/>
              <a:ext cx="601489" cy="169267"/>
              <a:chOff x="2048572" y="3228800"/>
              <a:chExt cx="542175" cy="152575"/>
            </a:xfrm>
          </p:grpSpPr>
          <p:sp>
            <p:nvSpPr>
              <p:cNvPr id="377" name="Google Shape;377;p24"/>
              <p:cNvSpPr/>
              <p:nvPr/>
            </p:nvSpPr>
            <p:spPr>
              <a:xfrm>
                <a:off x="24381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24"/>
              <p:cNvSpPr/>
              <p:nvPr/>
            </p:nvSpPr>
            <p:spPr>
              <a:xfrm>
                <a:off x="22487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24"/>
              <p:cNvSpPr/>
              <p:nvPr/>
            </p:nvSpPr>
            <p:spPr>
              <a:xfrm>
                <a:off x="2048572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24"/>
              <p:cNvSpPr/>
              <p:nvPr/>
            </p:nvSpPr>
            <p:spPr>
              <a:xfrm>
                <a:off x="2272347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24"/>
              <p:cNvSpPr/>
              <p:nvPr/>
            </p:nvSpPr>
            <p:spPr>
              <a:xfrm>
                <a:off x="2456547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24"/>
              <p:cNvSpPr/>
              <p:nvPr/>
            </p:nvSpPr>
            <p:spPr>
              <a:xfrm>
                <a:off x="2458547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24"/>
              <p:cNvSpPr/>
              <p:nvPr/>
            </p:nvSpPr>
            <p:spPr>
              <a:xfrm>
                <a:off x="2079072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84" name="Google Shape;384;p24"/>
          <p:cNvSpPr/>
          <p:nvPr/>
        </p:nvSpPr>
        <p:spPr>
          <a:xfrm>
            <a:off x="0" y="4860750"/>
            <a:ext cx="9144000" cy="282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6" name="Google Shape;386;p24"/>
          <p:cNvSpPr txBox="1">
            <a:spLocks noGrp="1"/>
          </p:cNvSpPr>
          <p:nvPr>
            <p:ph type="title" idx="2"/>
          </p:nvPr>
        </p:nvSpPr>
        <p:spPr>
          <a:xfrm>
            <a:off x="720000" y="3453838"/>
            <a:ext cx="2336400" cy="4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87" name="Google Shape;387;p24"/>
          <p:cNvSpPr txBox="1">
            <a:spLocks noGrp="1"/>
          </p:cNvSpPr>
          <p:nvPr>
            <p:ph type="subTitle" idx="1"/>
          </p:nvPr>
        </p:nvSpPr>
        <p:spPr>
          <a:xfrm>
            <a:off x="720000" y="2694228"/>
            <a:ext cx="2336400" cy="81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8" name="Google Shape;388;p24"/>
          <p:cNvSpPr txBox="1">
            <a:spLocks noGrp="1"/>
          </p:cNvSpPr>
          <p:nvPr>
            <p:ph type="title" idx="3"/>
          </p:nvPr>
        </p:nvSpPr>
        <p:spPr>
          <a:xfrm>
            <a:off x="3403800" y="3453849"/>
            <a:ext cx="2336400" cy="4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89" name="Google Shape;389;p24"/>
          <p:cNvSpPr txBox="1">
            <a:spLocks noGrp="1"/>
          </p:cNvSpPr>
          <p:nvPr>
            <p:ph type="subTitle" idx="4"/>
          </p:nvPr>
        </p:nvSpPr>
        <p:spPr>
          <a:xfrm>
            <a:off x="3403800" y="2694245"/>
            <a:ext cx="2336400" cy="81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0" name="Google Shape;390;p24"/>
          <p:cNvSpPr txBox="1">
            <a:spLocks noGrp="1"/>
          </p:cNvSpPr>
          <p:nvPr>
            <p:ph type="title" idx="5"/>
          </p:nvPr>
        </p:nvSpPr>
        <p:spPr>
          <a:xfrm>
            <a:off x="6087600" y="3453838"/>
            <a:ext cx="2336400" cy="4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1" name="Google Shape;391;p24"/>
          <p:cNvSpPr txBox="1">
            <a:spLocks noGrp="1"/>
          </p:cNvSpPr>
          <p:nvPr>
            <p:ph type="subTitle" idx="6"/>
          </p:nvPr>
        </p:nvSpPr>
        <p:spPr>
          <a:xfrm>
            <a:off x="6087600" y="2694228"/>
            <a:ext cx="2336400" cy="81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720000" y="1174500"/>
            <a:ext cx="77040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●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●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●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ybody"/>
              <a:buNone/>
              <a:defRPr sz="3000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ybody"/>
              <a:buNone/>
              <a:defRPr sz="3000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ybody"/>
              <a:buNone/>
              <a:defRPr sz="3000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ybody"/>
              <a:buNone/>
              <a:defRPr sz="3000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ybody"/>
              <a:buNone/>
              <a:defRPr sz="3000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ybody"/>
              <a:buNone/>
              <a:defRPr sz="3000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ybody"/>
              <a:buNone/>
              <a:defRPr sz="3000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ybody"/>
              <a:buNone/>
              <a:defRPr sz="3000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nybody"/>
              <a:buNone/>
              <a:defRPr sz="3000">
                <a:solidFill>
                  <a:schemeClr val="dk1"/>
                </a:solidFill>
                <a:latin typeface="Anybody"/>
                <a:ea typeface="Anybody"/>
                <a:cs typeface="Anybody"/>
                <a:sym typeface="Anybod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4" r:id="rId4"/>
    <p:sldLayoutId id="2147483655" r:id="rId5"/>
    <p:sldLayoutId id="2147483658" r:id="rId6"/>
    <p:sldLayoutId id="2147483659" r:id="rId7"/>
    <p:sldLayoutId id="2147483661" r:id="rId8"/>
    <p:sldLayoutId id="2147483670" r:id="rId9"/>
    <p:sldLayoutId id="2147483675" r:id="rId10"/>
    <p:sldLayoutId id="2147483676" r:id="rId11"/>
    <p:sldLayoutId id="2147483677" r:id="rId12"/>
    <p:sldLayoutId id="2147483678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6"/>
          <p:cNvSpPr txBox="1">
            <a:spLocks noGrp="1"/>
          </p:cNvSpPr>
          <p:nvPr>
            <p:ph type="subTitle" idx="1"/>
          </p:nvPr>
        </p:nvSpPr>
        <p:spPr>
          <a:xfrm rot="-546">
            <a:off x="564620" y="3293175"/>
            <a:ext cx="3189935" cy="46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By: Christina, Adnan, </a:t>
            </a:r>
            <a:r>
              <a:rPr lang="en-GB" dirty="0"/>
              <a:t>R</a:t>
            </a:r>
            <a:r>
              <a:rPr lang="en-GB" dirty="0" smtClean="0"/>
              <a:t>aya , </a:t>
            </a:r>
            <a:r>
              <a:rPr lang="en-GB" dirty="0" err="1" smtClean="0"/>
              <a:t>Fadwa</a:t>
            </a:r>
            <a:endParaRPr dirty="0"/>
          </a:p>
        </p:txBody>
      </p:sp>
      <p:sp>
        <p:nvSpPr>
          <p:cNvPr id="547" name="Google Shape;547;p36"/>
          <p:cNvSpPr txBox="1">
            <a:spLocks noGrp="1"/>
          </p:cNvSpPr>
          <p:nvPr>
            <p:ph type="ctrTitle"/>
          </p:nvPr>
        </p:nvSpPr>
        <p:spPr>
          <a:xfrm>
            <a:off x="1478147" y="1258877"/>
            <a:ext cx="6134898" cy="178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Jordanian Traditions</a:t>
            </a:r>
            <a:endParaRPr sz="4800" b="1" dirty="0"/>
          </a:p>
        </p:txBody>
      </p:sp>
      <p:grpSp>
        <p:nvGrpSpPr>
          <p:cNvPr id="548" name="Google Shape;548;p36"/>
          <p:cNvGrpSpPr/>
          <p:nvPr/>
        </p:nvGrpSpPr>
        <p:grpSpPr>
          <a:xfrm>
            <a:off x="6407500" y="3525825"/>
            <a:ext cx="1839725" cy="1237000"/>
            <a:chOff x="2856125" y="3505950"/>
            <a:chExt cx="1839725" cy="1237000"/>
          </a:xfrm>
        </p:grpSpPr>
        <p:sp>
          <p:nvSpPr>
            <p:cNvPr id="549" name="Google Shape;549;p36"/>
            <p:cNvSpPr/>
            <p:nvPr/>
          </p:nvSpPr>
          <p:spPr>
            <a:xfrm>
              <a:off x="2856125" y="3505950"/>
              <a:ext cx="1839675" cy="1236950"/>
            </a:xfrm>
            <a:custGeom>
              <a:avLst/>
              <a:gdLst/>
              <a:ahLst/>
              <a:cxnLst/>
              <a:rect l="l" t="t" r="r" b="b"/>
              <a:pathLst>
                <a:path w="73587" h="49478" extrusionOk="0">
                  <a:moveTo>
                    <a:pt x="0" y="1"/>
                  </a:moveTo>
                  <a:lnTo>
                    <a:pt x="0" y="49478"/>
                  </a:lnTo>
                  <a:lnTo>
                    <a:pt x="73587" y="49478"/>
                  </a:lnTo>
                  <a:lnTo>
                    <a:pt x="73587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6"/>
            <p:cNvSpPr/>
            <p:nvPr/>
          </p:nvSpPr>
          <p:spPr>
            <a:xfrm>
              <a:off x="4626550" y="3506000"/>
              <a:ext cx="69300" cy="1236950"/>
            </a:xfrm>
            <a:custGeom>
              <a:avLst/>
              <a:gdLst/>
              <a:ahLst/>
              <a:cxnLst/>
              <a:rect l="l" t="t" r="r" b="b"/>
              <a:pathLst>
                <a:path w="2772" h="49478" extrusionOk="0">
                  <a:moveTo>
                    <a:pt x="0" y="0"/>
                  </a:moveTo>
                  <a:lnTo>
                    <a:pt x="0" y="49477"/>
                  </a:lnTo>
                  <a:lnTo>
                    <a:pt x="2771" y="49477"/>
                  </a:lnTo>
                  <a:lnTo>
                    <a:pt x="2771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6"/>
            <p:cNvSpPr/>
            <p:nvPr/>
          </p:nvSpPr>
          <p:spPr>
            <a:xfrm>
              <a:off x="2856150" y="3506000"/>
              <a:ext cx="1839700" cy="155100"/>
            </a:xfrm>
            <a:custGeom>
              <a:avLst/>
              <a:gdLst/>
              <a:ahLst/>
              <a:cxnLst/>
              <a:rect l="l" t="t" r="r" b="b"/>
              <a:pathLst>
                <a:path w="73588" h="6204" extrusionOk="0">
                  <a:moveTo>
                    <a:pt x="1" y="0"/>
                  </a:moveTo>
                  <a:lnTo>
                    <a:pt x="1" y="6204"/>
                  </a:lnTo>
                  <a:lnTo>
                    <a:pt x="73587" y="6204"/>
                  </a:lnTo>
                  <a:lnTo>
                    <a:pt x="73587" y="0"/>
                  </a:lnTo>
                  <a:close/>
                </a:path>
              </a:pathLst>
            </a:custGeom>
            <a:solidFill>
              <a:schemeClr val="accent3"/>
            </a:solidFill>
            <a:ln w="71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6"/>
            <p:cNvSpPr/>
            <p:nvPr/>
          </p:nvSpPr>
          <p:spPr>
            <a:xfrm>
              <a:off x="4626550" y="4380475"/>
              <a:ext cx="69300" cy="283025"/>
            </a:xfrm>
            <a:custGeom>
              <a:avLst/>
              <a:gdLst/>
              <a:ahLst/>
              <a:cxnLst/>
              <a:rect l="l" t="t" r="r" b="b"/>
              <a:pathLst>
                <a:path w="2772" h="11321" extrusionOk="0">
                  <a:moveTo>
                    <a:pt x="0" y="1"/>
                  </a:moveTo>
                  <a:lnTo>
                    <a:pt x="0" y="11320"/>
                  </a:lnTo>
                  <a:lnTo>
                    <a:pt x="2771" y="11320"/>
                  </a:lnTo>
                  <a:lnTo>
                    <a:pt x="2771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6"/>
            <p:cNvSpPr/>
            <p:nvPr/>
          </p:nvSpPr>
          <p:spPr>
            <a:xfrm>
              <a:off x="4626550" y="4359050"/>
              <a:ext cx="69300" cy="283050"/>
            </a:xfrm>
            <a:custGeom>
              <a:avLst/>
              <a:gdLst/>
              <a:ahLst/>
              <a:cxnLst/>
              <a:rect l="l" t="t" r="r" b="b"/>
              <a:pathLst>
                <a:path w="2772" h="11322" extrusionOk="0">
                  <a:moveTo>
                    <a:pt x="0" y="1"/>
                  </a:moveTo>
                  <a:lnTo>
                    <a:pt x="0" y="11322"/>
                  </a:lnTo>
                  <a:lnTo>
                    <a:pt x="2771" y="11322"/>
                  </a:lnTo>
                  <a:lnTo>
                    <a:pt x="2771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6"/>
            <p:cNvSpPr/>
            <p:nvPr/>
          </p:nvSpPr>
          <p:spPr>
            <a:xfrm>
              <a:off x="2927475" y="3562000"/>
              <a:ext cx="853875" cy="43100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1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5" name="Google Shape;555;p36">
            <a:hlinkClick r:id="rId3" action="ppaction://hlinksldjump"/>
          </p:cNvPr>
          <p:cNvSpPr/>
          <p:nvPr/>
        </p:nvSpPr>
        <p:spPr>
          <a:xfrm>
            <a:off x="214074" y="4910705"/>
            <a:ext cx="182897" cy="182990"/>
          </a:xfrm>
          <a:custGeom>
            <a:avLst/>
            <a:gdLst/>
            <a:ahLst/>
            <a:cxnLst/>
            <a:rect l="l" t="t" r="r" b="b"/>
            <a:pathLst>
              <a:path w="11711" h="11717" extrusionOk="0">
                <a:moveTo>
                  <a:pt x="9630" y="693"/>
                </a:moveTo>
                <a:lnTo>
                  <a:pt x="9630" y="2781"/>
                </a:lnTo>
                <a:lnTo>
                  <a:pt x="8945" y="2276"/>
                </a:lnTo>
                <a:lnTo>
                  <a:pt x="8945" y="693"/>
                </a:lnTo>
                <a:close/>
                <a:moveTo>
                  <a:pt x="5857" y="854"/>
                </a:moveTo>
                <a:lnTo>
                  <a:pt x="11024" y="4663"/>
                </a:lnTo>
                <a:lnTo>
                  <a:pt x="11024" y="6204"/>
                </a:lnTo>
                <a:lnTo>
                  <a:pt x="10316" y="6204"/>
                </a:lnTo>
                <a:lnTo>
                  <a:pt x="10316" y="5176"/>
                </a:lnTo>
                <a:lnTo>
                  <a:pt x="10316" y="5002"/>
                </a:lnTo>
                <a:lnTo>
                  <a:pt x="5857" y="1716"/>
                </a:lnTo>
                <a:lnTo>
                  <a:pt x="1396" y="5002"/>
                </a:lnTo>
                <a:lnTo>
                  <a:pt x="1396" y="5176"/>
                </a:lnTo>
                <a:lnTo>
                  <a:pt x="1396" y="6204"/>
                </a:lnTo>
                <a:lnTo>
                  <a:pt x="687" y="6204"/>
                </a:lnTo>
                <a:lnTo>
                  <a:pt x="687" y="4663"/>
                </a:lnTo>
                <a:lnTo>
                  <a:pt x="5857" y="854"/>
                </a:lnTo>
                <a:close/>
                <a:moveTo>
                  <a:pt x="5857" y="6891"/>
                </a:moveTo>
                <a:cubicBezTo>
                  <a:pt x="6424" y="6891"/>
                  <a:pt x="6886" y="7352"/>
                  <a:pt x="6886" y="7920"/>
                </a:cubicBezTo>
                <a:lnTo>
                  <a:pt x="6886" y="11030"/>
                </a:lnTo>
                <a:lnTo>
                  <a:pt x="4828" y="11030"/>
                </a:lnTo>
                <a:lnTo>
                  <a:pt x="4828" y="7920"/>
                </a:lnTo>
                <a:cubicBezTo>
                  <a:pt x="4828" y="7352"/>
                  <a:pt x="5289" y="6891"/>
                  <a:pt x="5857" y="6891"/>
                </a:cubicBezTo>
                <a:close/>
                <a:moveTo>
                  <a:pt x="5857" y="2569"/>
                </a:moveTo>
                <a:lnTo>
                  <a:pt x="9630" y="5348"/>
                </a:lnTo>
                <a:cubicBezTo>
                  <a:pt x="9630" y="5595"/>
                  <a:pt x="9630" y="10779"/>
                  <a:pt x="9630" y="11030"/>
                </a:cubicBezTo>
                <a:lnTo>
                  <a:pt x="7572" y="11030"/>
                </a:lnTo>
                <a:lnTo>
                  <a:pt x="7572" y="7920"/>
                </a:lnTo>
                <a:cubicBezTo>
                  <a:pt x="7572" y="6973"/>
                  <a:pt x="6801" y="6204"/>
                  <a:pt x="5857" y="6204"/>
                </a:cubicBezTo>
                <a:cubicBezTo>
                  <a:pt x="4910" y="6204"/>
                  <a:pt x="4140" y="6973"/>
                  <a:pt x="4140" y="7920"/>
                </a:cubicBezTo>
                <a:lnTo>
                  <a:pt x="4140" y="11030"/>
                </a:lnTo>
                <a:lnTo>
                  <a:pt x="2082" y="11030"/>
                </a:lnTo>
                <a:lnTo>
                  <a:pt x="2082" y="5348"/>
                </a:lnTo>
                <a:lnTo>
                  <a:pt x="5857" y="2569"/>
                </a:lnTo>
                <a:close/>
                <a:moveTo>
                  <a:pt x="5857" y="1"/>
                </a:moveTo>
                <a:lnTo>
                  <a:pt x="1" y="4315"/>
                </a:lnTo>
                <a:lnTo>
                  <a:pt x="1" y="6891"/>
                </a:lnTo>
                <a:lnTo>
                  <a:pt x="1396" y="6891"/>
                </a:lnTo>
                <a:lnTo>
                  <a:pt x="1396" y="11716"/>
                </a:lnTo>
                <a:lnTo>
                  <a:pt x="10316" y="11716"/>
                </a:lnTo>
                <a:lnTo>
                  <a:pt x="10316" y="6891"/>
                </a:lnTo>
                <a:lnTo>
                  <a:pt x="11711" y="6891"/>
                </a:lnTo>
                <a:lnTo>
                  <a:pt x="11711" y="4315"/>
                </a:lnTo>
                <a:lnTo>
                  <a:pt x="10316" y="3288"/>
                </a:lnTo>
                <a:lnTo>
                  <a:pt x="10316" y="6"/>
                </a:lnTo>
                <a:lnTo>
                  <a:pt x="8258" y="6"/>
                </a:lnTo>
                <a:lnTo>
                  <a:pt x="8258" y="1771"/>
                </a:lnTo>
                <a:lnTo>
                  <a:pt x="585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36">
            <a:hlinkClick r:id="" action="ppaction://hlinkshowjump?jump=nextslide"/>
          </p:cNvPr>
          <p:cNvSpPr/>
          <p:nvPr/>
        </p:nvSpPr>
        <p:spPr>
          <a:xfrm>
            <a:off x="8745515" y="4926039"/>
            <a:ext cx="182990" cy="152333"/>
          </a:xfrm>
          <a:custGeom>
            <a:avLst/>
            <a:gdLst/>
            <a:ahLst/>
            <a:cxnLst/>
            <a:rect l="l" t="t" r="r" b="b"/>
            <a:pathLst>
              <a:path w="11717" h="9754" extrusionOk="0">
                <a:moveTo>
                  <a:pt x="6882" y="1522"/>
                </a:moveTo>
                <a:lnTo>
                  <a:pt x="10681" y="4877"/>
                </a:lnTo>
                <a:lnTo>
                  <a:pt x="6882" y="8233"/>
                </a:lnTo>
                <a:lnTo>
                  <a:pt x="6882" y="5906"/>
                </a:lnTo>
                <a:lnTo>
                  <a:pt x="686" y="5906"/>
                </a:lnTo>
                <a:lnTo>
                  <a:pt x="686" y="3848"/>
                </a:lnTo>
                <a:lnTo>
                  <a:pt x="6882" y="3848"/>
                </a:lnTo>
                <a:lnTo>
                  <a:pt x="6882" y="1522"/>
                </a:lnTo>
                <a:close/>
                <a:moveTo>
                  <a:pt x="6197" y="0"/>
                </a:moveTo>
                <a:lnTo>
                  <a:pt x="6197" y="3162"/>
                </a:lnTo>
                <a:lnTo>
                  <a:pt x="1" y="3162"/>
                </a:lnTo>
                <a:lnTo>
                  <a:pt x="1" y="6592"/>
                </a:lnTo>
                <a:lnTo>
                  <a:pt x="6197" y="6592"/>
                </a:lnTo>
                <a:lnTo>
                  <a:pt x="6197" y="9754"/>
                </a:lnTo>
                <a:lnTo>
                  <a:pt x="11717" y="4877"/>
                </a:lnTo>
                <a:lnTo>
                  <a:pt x="619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36">
            <a:hlinkClick r:id="" action="ppaction://hlinkshowjump?jump=previousslide"/>
          </p:cNvPr>
          <p:cNvSpPr/>
          <p:nvPr/>
        </p:nvSpPr>
        <p:spPr>
          <a:xfrm>
            <a:off x="7430055" y="4925984"/>
            <a:ext cx="182990" cy="152427"/>
          </a:xfrm>
          <a:custGeom>
            <a:avLst/>
            <a:gdLst/>
            <a:ahLst/>
            <a:cxnLst/>
            <a:rect l="l" t="t" r="r" b="b"/>
            <a:pathLst>
              <a:path w="11717" h="9760" extrusionOk="0">
                <a:moveTo>
                  <a:pt x="4832" y="1523"/>
                </a:moveTo>
                <a:lnTo>
                  <a:pt x="4832" y="3850"/>
                </a:lnTo>
                <a:lnTo>
                  <a:pt x="11030" y="3850"/>
                </a:lnTo>
                <a:lnTo>
                  <a:pt x="11030" y="5909"/>
                </a:lnTo>
                <a:lnTo>
                  <a:pt x="4832" y="5909"/>
                </a:lnTo>
                <a:lnTo>
                  <a:pt x="4832" y="8236"/>
                </a:lnTo>
                <a:lnTo>
                  <a:pt x="1037" y="4879"/>
                </a:lnTo>
                <a:lnTo>
                  <a:pt x="4832" y="1523"/>
                </a:lnTo>
                <a:close/>
                <a:moveTo>
                  <a:pt x="5518" y="0"/>
                </a:moveTo>
                <a:lnTo>
                  <a:pt x="1" y="4879"/>
                </a:lnTo>
                <a:lnTo>
                  <a:pt x="5518" y="9759"/>
                </a:lnTo>
                <a:lnTo>
                  <a:pt x="5518" y="6594"/>
                </a:lnTo>
                <a:lnTo>
                  <a:pt x="11716" y="6594"/>
                </a:lnTo>
                <a:lnTo>
                  <a:pt x="11716" y="3164"/>
                </a:lnTo>
                <a:lnTo>
                  <a:pt x="5518" y="3164"/>
                </a:lnTo>
                <a:lnTo>
                  <a:pt x="55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36">
            <a:hlinkClick r:id="" action="ppaction://hlinkshowjump?jump=nextslide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247225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nextslide"/>
              </a:rPr>
              <a:t>Next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559" name="Google Shape;559;p36">
            <a:hlinkClick r:id="" action="ppaction://hlinkshowjump?jump=previousslide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613062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previousslide"/>
              </a:rPr>
              <a:t>Back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560" name="Google Shape;560;p36">
            <a:hlinkClick r:id="rId3" action="ppaction://hlinksldjump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6971" y="4843975"/>
            <a:ext cx="7104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3" action="ppaction://hlinksldjump"/>
              </a:rPr>
              <a:t>Start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561" name="Google Shape;561;p36">
            <a:hlinkClick r:id="rId4" action="ppaction://hlinksldjump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603675" y="4843975"/>
            <a:ext cx="14061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4" action="ppaction://hlinksldjump"/>
              </a:rPr>
              <a:t>Table of contents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562" name="Google Shape;562;p36">
            <a:hlinkClick r:id="rId4" action="ppaction://hlinksldjump"/>
          </p:cNvPr>
          <p:cNvSpPr/>
          <p:nvPr/>
        </p:nvSpPr>
        <p:spPr>
          <a:xfrm>
            <a:off x="1442830" y="4910691"/>
            <a:ext cx="160855" cy="183004"/>
          </a:xfrm>
          <a:custGeom>
            <a:avLst/>
            <a:gdLst/>
            <a:ahLst/>
            <a:cxnLst/>
            <a:rect l="l" t="t" r="r" b="b"/>
            <a:pathLst>
              <a:path w="10298" h="11716" extrusionOk="0">
                <a:moveTo>
                  <a:pt x="5492" y="686"/>
                </a:moveTo>
                <a:lnTo>
                  <a:pt x="5492" y="1397"/>
                </a:lnTo>
                <a:lnTo>
                  <a:pt x="6865" y="1397"/>
                </a:lnTo>
                <a:lnTo>
                  <a:pt x="6865" y="2083"/>
                </a:lnTo>
                <a:lnTo>
                  <a:pt x="3433" y="2083"/>
                </a:lnTo>
                <a:lnTo>
                  <a:pt x="3433" y="1397"/>
                </a:lnTo>
                <a:lnTo>
                  <a:pt x="4806" y="1397"/>
                </a:lnTo>
                <a:lnTo>
                  <a:pt x="4806" y="686"/>
                </a:lnTo>
                <a:close/>
                <a:moveTo>
                  <a:pt x="8238" y="2083"/>
                </a:moveTo>
                <a:lnTo>
                  <a:pt x="8238" y="9656"/>
                </a:lnTo>
                <a:lnTo>
                  <a:pt x="2060" y="9656"/>
                </a:lnTo>
                <a:lnTo>
                  <a:pt x="2060" y="2083"/>
                </a:lnTo>
                <a:lnTo>
                  <a:pt x="2747" y="2083"/>
                </a:lnTo>
                <a:lnTo>
                  <a:pt x="2747" y="2770"/>
                </a:lnTo>
                <a:lnTo>
                  <a:pt x="7552" y="2770"/>
                </a:lnTo>
                <a:lnTo>
                  <a:pt x="7552" y="2083"/>
                </a:lnTo>
                <a:close/>
                <a:moveTo>
                  <a:pt x="9611" y="2083"/>
                </a:moveTo>
                <a:lnTo>
                  <a:pt x="9611" y="11029"/>
                </a:lnTo>
                <a:lnTo>
                  <a:pt x="687" y="11029"/>
                </a:lnTo>
                <a:lnTo>
                  <a:pt x="687" y="2083"/>
                </a:lnTo>
                <a:lnTo>
                  <a:pt x="1374" y="2083"/>
                </a:lnTo>
                <a:lnTo>
                  <a:pt x="1374" y="10343"/>
                </a:lnTo>
                <a:lnTo>
                  <a:pt x="8925" y="10343"/>
                </a:lnTo>
                <a:lnTo>
                  <a:pt x="8925" y="2083"/>
                </a:lnTo>
                <a:close/>
                <a:moveTo>
                  <a:pt x="4120" y="0"/>
                </a:moveTo>
                <a:lnTo>
                  <a:pt x="4120" y="710"/>
                </a:lnTo>
                <a:lnTo>
                  <a:pt x="2747" y="710"/>
                </a:lnTo>
                <a:lnTo>
                  <a:pt x="2747" y="1397"/>
                </a:lnTo>
                <a:lnTo>
                  <a:pt x="1" y="1397"/>
                </a:lnTo>
                <a:lnTo>
                  <a:pt x="1" y="11716"/>
                </a:lnTo>
                <a:lnTo>
                  <a:pt x="10298" y="11716"/>
                </a:lnTo>
                <a:lnTo>
                  <a:pt x="10298" y="1397"/>
                </a:lnTo>
                <a:lnTo>
                  <a:pt x="7552" y="1397"/>
                </a:lnTo>
                <a:lnTo>
                  <a:pt x="7552" y="710"/>
                </a:lnTo>
                <a:lnTo>
                  <a:pt x="6179" y="710"/>
                </a:lnTo>
                <a:lnTo>
                  <a:pt x="61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0" name="Google Shape;590;p38"/>
          <p:cNvGrpSpPr/>
          <p:nvPr/>
        </p:nvGrpSpPr>
        <p:grpSpPr>
          <a:xfrm>
            <a:off x="5169411" y="1344351"/>
            <a:ext cx="1892852" cy="1796125"/>
            <a:chOff x="7472875" y="2543800"/>
            <a:chExt cx="672182" cy="693853"/>
          </a:xfrm>
        </p:grpSpPr>
        <p:sp>
          <p:nvSpPr>
            <p:cNvPr id="591" name="Google Shape;591;p38"/>
            <p:cNvSpPr/>
            <p:nvPr/>
          </p:nvSpPr>
          <p:spPr>
            <a:xfrm>
              <a:off x="7472875" y="2543800"/>
              <a:ext cx="672082" cy="693853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8"/>
            <p:cNvSpPr/>
            <p:nvPr/>
          </p:nvSpPr>
          <p:spPr>
            <a:xfrm>
              <a:off x="7472975" y="2543825"/>
              <a:ext cx="672082" cy="68419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3" name="Google Shape;593;p38"/>
          <p:cNvSpPr txBox="1">
            <a:spLocks noGrp="1"/>
          </p:cNvSpPr>
          <p:nvPr>
            <p:ph type="title" idx="3"/>
          </p:nvPr>
        </p:nvSpPr>
        <p:spPr>
          <a:xfrm rot="1210">
            <a:off x="5292933" y="1731466"/>
            <a:ext cx="1645526" cy="65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02</a:t>
            </a:r>
            <a:endParaRPr sz="5400" dirty="0"/>
          </a:p>
        </p:txBody>
      </p:sp>
      <p:grpSp>
        <p:nvGrpSpPr>
          <p:cNvPr id="597" name="Google Shape;597;p38"/>
          <p:cNvGrpSpPr/>
          <p:nvPr/>
        </p:nvGrpSpPr>
        <p:grpSpPr>
          <a:xfrm>
            <a:off x="1190188" y="1344352"/>
            <a:ext cx="1918966" cy="1796125"/>
            <a:chOff x="7472875" y="2543800"/>
            <a:chExt cx="672182" cy="693853"/>
          </a:xfrm>
        </p:grpSpPr>
        <p:sp>
          <p:nvSpPr>
            <p:cNvPr id="598" name="Google Shape;598;p38"/>
            <p:cNvSpPr/>
            <p:nvPr/>
          </p:nvSpPr>
          <p:spPr>
            <a:xfrm>
              <a:off x="7472875" y="2543800"/>
              <a:ext cx="672082" cy="693853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8"/>
            <p:cNvSpPr/>
            <p:nvPr/>
          </p:nvSpPr>
          <p:spPr>
            <a:xfrm>
              <a:off x="7472975" y="2543825"/>
              <a:ext cx="672082" cy="68419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0" name="Google Shape;600;p38"/>
          <p:cNvSpPr txBox="1">
            <a:spLocks noGrp="1"/>
          </p:cNvSpPr>
          <p:nvPr>
            <p:ph type="title"/>
          </p:nvPr>
        </p:nvSpPr>
        <p:spPr>
          <a:xfrm rot="1210">
            <a:off x="860423" y="1703166"/>
            <a:ext cx="2416793" cy="9329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01</a:t>
            </a:r>
            <a:endParaRPr sz="6000" dirty="0"/>
          </a:p>
        </p:txBody>
      </p:sp>
      <p:sp>
        <p:nvSpPr>
          <p:cNvPr id="601" name="Google Shape;601;p38"/>
          <p:cNvSpPr txBox="1">
            <a:spLocks noGrp="1"/>
          </p:cNvSpPr>
          <p:nvPr>
            <p:ph type="title" idx="2"/>
          </p:nvPr>
        </p:nvSpPr>
        <p:spPr>
          <a:xfrm>
            <a:off x="940980" y="3310332"/>
            <a:ext cx="2336400" cy="44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 err="1" smtClean="0"/>
              <a:t>Dabke</a:t>
            </a:r>
            <a:endParaRPr sz="2400" b="1" dirty="0"/>
          </a:p>
        </p:txBody>
      </p:sp>
      <p:sp>
        <p:nvSpPr>
          <p:cNvPr id="603" name="Google Shape;603;p38"/>
          <p:cNvSpPr txBox="1">
            <a:spLocks noGrp="1"/>
          </p:cNvSpPr>
          <p:nvPr>
            <p:ph type="title" idx="18"/>
          </p:nvPr>
        </p:nvSpPr>
        <p:spPr>
          <a:xfrm>
            <a:off x="498115" y="539997"/>
            <a:ext cx="7704000" cy="63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</a:t>
            </a:r>
            <a:r>
              <a:rPr lang="en" b="1"/>
              <a:t>contents</a:t>
            </a:r>
            <a:endParaRPr b="1"/>
          </a:p>
        </p:txBody>
      </p:sp>
      <p:sp>
        <p:nvSpPr>
          <p:cNvPr id="604" name="Google Shape;604;p38">
            <a:hlinkClick r:id="rId3" action="ppaction://hlinksldjump"/>
          </p:cNvPr>
          <p:cNvSpPr/>
          <p:nvPr/>
        </p:nvSpPr>
        <p:spPr>
          <a:xfrm>
            <a:off x="214074" y="4910705"/>
            <a:ext cx="182897" cy="182990"/>
          </a:xfrm>
          <a:custGeom>
            <a:avLst/>
            <a:gdLst/>
            <a:ahLst/>
            <a:cxnLst/>
            <a:rect l="l" t="t" r="r" b="b"/>
            <a:pathLst>
              <a:path w="11711" h="11717" extrusionOk="0">
                <a:moveTo>
                  <a:pt x="9630" y="693"/>
                </a:moveTo>
                <a:lnTo>
                  <a:pt x="9630" y="2781"/>
                </a:lnTo>
                <a:lnTo>
                  <a:pt x="8945" y="2276"/>
                </a:lnTo>
                <a:lnTo>
                  <a:pt x="8945" y="693"/>
                </a:lnTo>
                <a:close/>
                <a:moveTo>
                  <a:pt x="5857" y="854"/>
                </a:moveTo>
                <a:lnTo>
                  <a:pt x="11024" y="4663"/>
                </a:lnTo>
                <a:lnTo>
                  <a:pt x="11024" y="6204"/>
                </a:lnTo>
                <a:lnTo>
                  <a:pt x="10316" y="6204"/>
                </a:lnTo>
                <a:lnTo>
                  <a:pt x="10316" y="5176"/>
                </a:lnTo>
                <a:lnTo>
                  <a:pt x="10316" y="5002"/>
                </a:lnTo>
                <a:lnTo>
                  <a:pt x="5857" y="1716"/>
                </a:lnTo>
                <a:lnTo>
                  <a:pt x="1396" y="5002"/>
                </a:lnTo>
                <a:lnTo>
                  <a:pt x="1396" y="5176"/>
                </a:lnTo>
                <a:lnTo>
                  <a:pt x="1396" y="6204"/>
                </a:lnTo>
                <a:lnTo>
                  <a:pt x="687" y="6204"/>
                </a:lnTo>
                <a:lnTo>
                  <a:pt x="687" y="4663"/>
                </a:lnTo>
                <a:lnTo>
                  <a:pt x="5857" y="854"/>
                </a:lnTo>
                <a:close/>
                <a:moveTo>
                  <a:pt x="5857" y="6891"/>
                </a:moveTo>
                <a:cubicBezTo>
                  <a:pt x="6424" y="6891"/>
                  <a:pt x="6886" y="7352"/>
                  <a:pt x="6886" y="7920"/>
                </a:cubicBezTo>
                <a:lnTo>
                  <a:pt x="6886" y="11030"/>
                </a:lnTo>
                <a:lnTo>
                  <a:pt x="4828" y="11030"/>
                </a:lnTo>
                <a:lnTo>
                  <a:pt x="4828" y="7920"/>
                </a:lnTo>
                <a:cubicBezTo>
                  <a:pt x="4828" y="7352"/>
                  <a:pt x="5289" y="6891"/>
                  <a:pt x="5857" y="6891"/>
                </a:cubicBezTo>
                <a:close/>
                <a:moveTo>
                  <a:pt x="5857" y="2569"/>
                </a:moveTo>
                <a:lnTo>
                  <a:pt x="9630" y="5348"/>
                </a:lnTo>
                <a:cubicBezTo>
                  <a:pt x="9630" y="5595"/>
                  <a:pt x="9630" y="10779"/>
                  <a:pt x="9630" y="11030"/>
                </a:cubicBezTo>
                <a:lnTo>
                  <a:pt x="7572" y="11030"/>
                </a:lnTo>
                <a:lnTo>
                  <a:pt x="7572" y="7920"/>
                </a:lnTo>
                <a:cubicBezTo>
                  <a:pt x="7572" y="6973"/>
                  <a:pt x="6801" y="6204"/>
                  <a:pt x="5857" y="6204"/>
                </a:cubicBezTo>
                <a:cubicBezTo>
                  <a:pt x="4910" y="6204"/>
                  <a:pt x="4140" y="6973"/>
                  <a:pt x="4140" y="7920"/>
                </a:cubicBezTo>
                <a:lnTo>
                  <a:pt x="4140" y="11030"/>
                </a:lnTo>
                <a:lnTo>
                  <a:pt x="2082" y="11030"/>
                </a:lnTo>
                <a:lnTo>
                  <a:pt x="2082" y="5348"/>
                </a:lnTo>
                <a:lnTo>
                  <a:pt x="5857" y="2569"/>
                </a:lnTo>
                <a:close/>
                <a:moveTo>
                  <a:pt x="5857" y="1"/>
                </a:moveTo>
                <a:lnTo>
                  <a:pt x="1" y="4315"/>
                </a:lnTo>
                <a:lnTo>
                  <a:pt x="1" y="6891"/>
                </a:lnTo>
                <a:lnTo>
                  <a:pt x="1396" y="6891"/>
                </a:lnTo>
                <a:lnTo>
                  <a:pt x="1396" y="11716"/>
                </a:lnTo>
                <a:lnTo>
                  <a:pt x="10316" y="11716"/>
                </a:lnTo>
                <a:lnTo>
                  <a:pt x="10316" y="6891"/>
                </a:lnTo>
                <a:lnTo>
                  <a:pt x="11711" y="6891"/>
                </a:lnTo>
                <a:lnTo>
                  <a:pt x="11711" y="4315"/>
                </a:lnTo>
                <a:lnTo>
                  <a:pt x="10316" y="3288"/>
                </a:lnTo>
                <a:lnTo>
                  <a:pt x="10316" y="6"/>
                </a:lnTo>
                <a:lnTo>
                  <a:pt x="8258" y="6"/>
                </a:lnTo>
                <a:lnTo>
                  <a:pt x="8258" y="1771"/>
                </a:lnTo>
                <a:lnTo>
                  <a:pt x="585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38">
            <a:hlinkClick r:id="" action="ppaction://hlinkshowjump?jump=nextslide"/>
          </p:cNvPr>
          <p:cNvSpPr/>
          <p:nvPr/>
        </p:nvSpPr>
        <p:spPr>
          <a:xfrm>
            <a:off x="8745515" y="4926039"/>
            <a:ext cx="182990" cy="152333"/>
          </a:xfrm>
          <a:custGeom>
            <a:avLst/>
            <a:gdLst/>
            <a:ahLst/>
            <a:cxnLst/>
            <a:rect l="l" t="t" r="r" b="b"/>
            <a:pathLst>
              <a:path w="11717" h="9754" extrusionOk="0">
                <a:moveTo>
                  <a:pt x="6882" y="1522"/>
                </a:moveTo>
                <a:lnTo>
                  <a:pt x="10681" y="4877"/>
                </a:lnTo>
                <a:lnTo>
                  <a:pt x="6882" y="8233"/>
                </a:lnTo>
                <a:lnTo>
                  <a:pt x="6882" y="5906"/>
                </a:lnTo>
                <a:lnTo>
                  <a:pt x="686" y="5906"/>
                </a:lnTo>
                <a:lnTo>
                  <a:pt x="686" y="3848"/>
                </a:lnTo>
                <a:lnTo>
                  <a:pt x="6882" y="3848"/>
                </a:lnTo>
                <a:lnTo>
                  <a:pt x="6882" y="1522"/>
                </a:lnTo>
                <a:close/>
                <a:moveTo>
                  <a:pt x="6197" y="0"/>
                </a:moveTo>
                <a:lnTo>
                  <a:pt x="6197" y="3162"/>
                </a:lnTo>
                <a:lnTo>
                  <a:pt x="1" y="3162"/>
                </a:lnTo>
                <a:lnTo>
                  <a:pt x="1" y="6592"/>
                </a:lnTo>
                <a:lnTo>
                  <a:pt x="6197" y="6592"/>
                </a:lnTo>
                <a:lnTo>
                  <a:pt x="6197" y="9754"/>
                </a:lnTo>
                <a:lnTo>
                  <a:pt x="11717" y="4877"/>
                </a:lnTo>
                <a:lnTo>
                  <a:pt x="619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38">
            <a:hlinkClick r:id="" action="ppaction://hlinkshowjump?jump=previousslide"/>
          </p:cNvPr>
          <p:cNvSpPr/>
          <p:nvPr/>
        </p:nvSpPr>
        <p:spPr>
          <a:xfrm>
            <a:off x="7430055" y="4925984"/>
            <a:ext cx="182990" cy="152427"/>
          </a:xfrm>
          <a:custGeom>
            <a:avLst/>
            <a:gdLst/>
            <a:ahLst/>
            <a:cxnLst/>
            <a:rect l="l" t="t" r="r" b="b"/>
            <a:pathLst>
              <a:path w="11717" h="9760" extrusionOk="0">
                <a:moveTo>
                  <a:pt x="4832" y="1523"/>
                </a:moveTo>
                <a:lnTo>
                  <a:pt x="4832" y="3850"/>
                </a:lnTo>
                <a:lnTo>
                  <a:pt x="11030" y="3850"/>
                </a:lnTo>
                <a:lnTo>
                  <a:pt x="11030" y="5909"/>
                </a:lnTo>
                <a:lnTo>
                  <a:pt x="4832" y="5909"/>
                </a:lnTo>
                <a:lnTo>
                  <a:pt x="4832" y="8236"/>
                </a:lnTo>
                <a:lnTo>
                  <a:pt x="1037" y="4879"/>
                </a:lnTo>
                <a:lnTo>
                  <a:pt x="4832" y="1523"/>
                </a:lnTo>
                <a:close/>
                <a:moveTo>
                  <a:pt x="5518" y="0"/>
                </a:moveTo>
                <a:lnTo>
                  <a:pt x="1" y="4879"/>
                </a:lnTo>
                <a:lnTo>
                  <a:pt x="5518" y="9759"/>
                </a:lnTo>
                <a:lnTo>
                  <a:pt x="5518" y="6594"/>
                </a:lnTo>
                <a:lnTo>
                  <a:pt x="11716" y="6594"/>
                </a:lnTo>
                <a:lnTo>
                  <a:pt x="11716" y="3164"/>
                </a:lnTo>
                <a:lnTo>
                  <a:pt x="5518" y="3164"/>
                </a:lnTo>
                <a:lnTo>
                  <a:pt x="55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38">
            <a:hlinkClick r:id="" action="ppaction://hlinkshowjump?jump=nextslide"/>
          </p:cNvPr>
          <p:cNvSpPr txBox="1">
            <a:spLocks noGrp="1"/>
          </p:cNvSpPr>
          <p:nvPr>
            <p:ph type="subTitle" idx="1"/>
          </p:nvPr>
        </p:nvSpPr>
        <p:spPr>
          <a:xfrm>
            <a:off x="8247225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nextslide"/>
              </a:rPr>
              <a:t>Next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608" name="Google Shape;608;p38">
            <a:hlinkClick r:id="" action="ppaction://hlinkshowjump?jump=previousslide"/>
          </p:cNvPr>
          <p:cNvSpPr txBox="1">
            <a:spLocks noGrp="1"/>
          </p:cNvSpPr>
          <p:nvPr>
            <p:ph type="subTitle" idx="1"/>
          </p:nvPr>
        </p:nvSpPr>
        <p:spPr>
          <a:xfrm>
            <a:off x="7613062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previousslide"/>
              </a:rPr>
              <a:t>Back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609" name="Google Shape;609;p38">
            <a:hlinkClick r:id="rId3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396971" y="4843975"/>
            <a:ext cx="7104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3" action="ppaction://hlinksldjump"/>
              </a:rPr>
              <a:t>Start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610" name="Google Shape;610;p38">
            <a:hlinkClick r:id="rId4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1603675" y="4843975"/>
            <a:ext cx="14061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4" action="ppaction://hlinksldjump"/>
              </a:rPr>
              <a:t>Table of contents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611" name="Google Shape;611;p38">
            <a:hlinkClick r:id="rId4" action="ppaction://hlinksldjump"/>
          </p:cNvPr>
          <p:cNvSpPr/>
          <p:nvPr/>
        </p:nvSpPr>
        <p:spPr>
          <a:xfrm>
            <a:off x="1442830" y="4910691"/>
            <a:ext cx="160855" cy="183004"/>
          </a:xfrm>
          <a:custGeom>
            <a:avLst/>
            <a:gdLst/>
            <a:ahLst/>
            <a:cxnLst/>
            <a:rect l="l" t="t" r="r" b="b"/>
            <a:pathLst>
              <a:path w="10298" h="11716" extrusionOk="0">
                <a:moveTo>
                  <a:pt x="5492" y="686"/>
                </a:moveTo>
                <a:lnTo>
                  <a:pt x="5492" y="1397"/>
                </a:lnTo>
                <a:lnTo>
                  <a:pt x="6865" y="1397"/>
                </a:lnTo>
                <a:lnTo>
                  <a:pt x="6865" y="2083"/>
                </a:lnTo>
                <a:lnTo>
                  <a:pt x="3433" y="2083"/>
                </a:lnTo>
                <a:lnTo>
                  <a:pt x="3433" y="1397"/>
                </a:lnTo>
                <a:lnTo>
                  <a:pt x="4806" y="1397"/>
                </a:lnTo>
                <a:lnTo>
                  <a:pt x="4806" y="686"/>
                </a:lnTo>
                <a:close/>
                <a:moveTo>
                  <a:pt x="8238" y="2083"/>
                </a:moveTo>
                <a:lnTo>
                  <a:pt x="8238" y="9656"/>
                </a:lnTo>
                <a:lnTo>
                  <a:pt x="2060" y="9656"/>
                </a:lnTo>
                <a:lnTo>
                  <a:pt x="2060" y="2083"/>
                </a:lnTo>
                <a:lnTo>
                  <a:pt x="2747" y="2083"/>
                </a:lnTo>
                <a:lnTo>
                  <a:pt x="2747" y="2770"/>
                </a:lnTo>
                <a:lnTo>
                  <a:pt x="7552" y="2770"/>
                </a:lnTo>
                <a:lnTo>
                  <a:pt x="7552" y="2083"/>
                </a:lnTo>
                <a:close/>
                <a:moveTo>
                  <a:pt x="9611" y="2083"/>
                </a:moveTo>
                <a:lnTo>
                  <a:pt x="9611" y="11029"/>
                </a:lnTo>
                <a:lnTo>
                  <a:pt x="687" y="11029"/>
                </a:lnTo>
                <a:lnTo>
                  <a:pt x="687" y="2083"/>
                </a:lnTo>
                <a:lnTo>
                  <a:pt x="1374" y="2083"/>
                </a:lnTo>
                <a:lnTo>
                  <a:pt x="1374" y="10343"/>
                </a:lnTo>
                <a:lnTo>
                  <a:pt x="8925" y="10343"/>
                </a:lnTo>
                <a:lnTo>
                  <a:pt x="8925" y="2083"/>
                </a:lnTo>
                <a:close/>
                <a:moveTo>
                  <a:pt x="4120" y="0"/>
                </a:moveTo>
                <a:lnTo>
                  <a:pt x="4120" y="710"/>
                </a:lnTo>
                <a:lnTo>
                  <a:pt x="2747" y="710"/>
                </a:lnTo>
                <a:lnTo>
                  <a:pt x="2747" y="1397"/>
                </a:lnTo>
                <a:lnTo>
                  <a:pt x="1" y="1397"/>
                </a:lnTo>
                <a:lnTo>
                  <a:pt x="1" y="11716"/>
                </a:lnTo>
                <a:lnTo>
                  <a:pt x="10298" y="11716"/>
                </a:lnTo>
                <a:lnTo>
                  <a:pt x="10298" y="1397"/>
                </a:lnTo>
                <a:lnTo>
                  <a:pt x="7552" y="1397"/>
                </a:lnTo>
                <a:lnTo>
                  <a:pt x="7552" y="710"/>
                </a:lnTo>
                <a:lnTo>
                  <a:pt x="6179" y="710"/>
                </a:lnTo>
                <a:lnTo>
                  <a:pt x="61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38"/>
          <p:cNvSpPr txBox="1">
            <a:spLocks noGrp="1"/>
          </p:cNvSpPr>
          <p:nvPr>
            <p:ph type="title" idx="4"/>
          </p:nvPr>
        </p:nvSpPr>
        <p:spPr>
          <a:xfrm>
            <a:off x="4866840" y="3310330"/>
            <a:ext cx="2336400" cy="44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 err="1" smtClean="0"/>
              <a:t>Mansaf</a:t>
            </a:r>
            <a:endParaRPr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7" name="Google Shape;627;p39"/>
          <p:cNvGrpSpPr/>
          <p:nvPr/>
        </p:nvGrpSpPr>
        <p:grpSpPr>
          <a:xfrm>
            <a:off x="2556992" y="692753"/>
            <a:ext cx="5520487" cy="3276320"/>
            <a:chOff x="2611546" y="3505949"/>
            <a:chExt cx="2084304" cy="1237001"/>
          </a:xfrm>
        </p:grpSpPr>
        <p:grpSp>
          <p:nvGrpSpPr>
            <p:cNvPr id="628" name="Google Shape;628;p39"/>
            <p:cNvGrpSpPr/>
            <p:nvPr/>
          </p:nvGrpSpPr>
          <p:grpSpPr>
            <a:xfrm>
              <a:off x="2611546" y="3505949"/>
              <a:ext cx="2084304" cy="1237001"/>
              <a:chOff x="2611546" y="3505949"/>
              <a:chExt cx="2084304" cy="1237001"/>
            </a:xfrm>
          </p:grpSpPr>
          <p:sp>
            <p:nvSpPr>
              <p:cNvPr id="629" name="Google Shape;629;p39"/>
              <p:cNvSpPr/>
              <p:nvPr/>
            </p:nvSpPr>
            <p:spPr>
              <a:xfrm>
                <a:off x="2611546" y="3505949"/>
                <a:ext cx="2084168" cy="1236950"/>
              </a:xfrm>
              <a:custGeom>
                <a:avLst/>
                <a:gdLst/>
                <a:ahLst/>
                <a:cxnLst/>
                <a:rect l="l" t="t" r="r" b="b"/>
                <a:pathLst>
                  <a:path w="73587" h="49478" extrusionOk="0">
                    <a:moveTo>
                      <a:pt x="0" y="1"/>
                    </a:moveTo>
                    <a:lnTo>
                      <a:pt x="0" y="49478"/>
                    </a:lnTo>
                    <a:lnTo>
                      <a:pt x="73587" y="49478"/>
                    </a:lnTo>
                    <a:lnTo>
                      <a:pt x="73587" y="1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39"/>
              <p:cNvSpPr/>
              <p:nvPr/>
            </p:nvSpPr>
            <p:spPr>
              <a:xfrm>
                <a:off x="4626550" y="3506000"/>
                <a:ext cx="69300" cy="1236950"/>
              </a:xfrm>
              <a:custGeom>
                <a:avLst/>
                <a:gdLst/>
                <a:ahLst/>
                <a:cxnLst/>
                <a:rect l="l" t="t" r="r" b="b"/>
                <a:pathLst>
                  <a:path w="2772" h="49478" extrusionOk="0">
                    <a:moveTo>
                      <a:pt x="0" y="0"/>
                    </a:moveTo>
                    <a:lnTo>
                      <a:pt x="0" y="49477"/>
                    </a:lnTo>
                    <a:lnTo>
                      <a:pt x="2771" y="49477"/>
                    </a:lnTo>
                    <a:lnTo>
                      <a:pt x="2771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149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39"/>
              <p:cNvSpPr/>
              <p:nvPr/>
            </p:nvSpPr>
            <p:spPr>
              <a:xfrm>
                <a:off x="2611574" y="3505999"/>
                <a:ext cx="2084196" cy="155100"/>
              </a:xfrm>
              <a:custGeom>
                <a:avLst/>
                <a:gdLst/>
                <a:ahLst/>
                <a:cxnLst/>
                <a:rect l="l" t="t" r="r" b="b"/>
                <a:pathLst>
                  <a:path w="73588" h="6204" extrusionOk="0">
                    <a:moveTo>
                      <a:pt x="1" y="0"/>
                    </a:moveTo>
                    <a:lnTo>
                      <a:pt x="1" y="6204"/>
                    </a:lnTo>
                    <a:lnTo>
                      <a:pt x="73587" y="6204"/>
                    </a:lnTo>
                    <a:lnTo>
                      <a:pt x="7358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7125" cap="flat" cmpd="sng">
                <a:solidFill>
                  <a:schemeClr val="dk1"/>
                </a:solidFill>
                <a:prstDash val="solid"/>
                <a:miter lim="149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39"/>
              <p:cNvSpPr/>
              <p:nvPr/>
            </p:nvSpPr>
            <p:spPr>
              <a:xfrm>
                <a:off x="4626550" y="4380475"/>
                <a:ext cx="69300" cy="283025"/>
              </a:xfrm>
              <a:custGeom>
                <a:avLst/>
                <a:gdLst/>
                <a:ahLst/>
                <a:cxnLst/>
                <a:rect l="l" t="t" r="r" b="b"/>
                <a:pathLst>
                  <a:path w="2772" h="11321" extrusionOk="0">
                    <a:moveTo>
                      <a:pt x="0" y="1"/>
                    </a:moveTo>
                    <a:lnTo>
                      <a:pt x="0" y="11320"/>
                    </a:lnTo>
                    <a:lnTo>
                      <a:pt x="2771" y="11320"/>
                    </a:lnTo>
                    <a:lnTo>
                      <a:pt x="2771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149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39"/>
              <p:cNvSpPr/>
              <p:nvPr/>
            </p:nvSpPr>
            <p:spPr>
              <a:xfrm>
                <a:off x="4626550" y="4359050"/>
                <a:ext cx="69300" cy="283050"/>
              </a:xfrm>
              <a:custGeom>
                <a:avLst/>
                <a:gdLst/>
                <a:ahLst/>
                <a:cxnLst/>
                <a:rect l="l" t="t" r="r" b="b"/>
                <a:pathLst>
                  <a:path w="2772" h="11322" extrusionOk="0">
                    <a:moveTo>
                      <a:pt x="0" y="1"/>
                    </a:moveTo>
                    <a:lnTo>
                      <a:pt x="0" y="11322"/>
                    </a:lnTo>
                    <a:lnTo>
                      <a:pt x="2771" y="11322"/>
                    </a:lnTo>
                    <a:lnTo>
                      <a:pt x="2771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149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39"/>
              <p:cNvSpPr/>
              <p:nvPr/>
            </p:nvSpPr>
            <p:spPr>
              <a:xfrm>
                <a:off x="2692382" y="3561999"/>
                <a:ext cx="967355" cy="43100"/>
              </a:xfrm>
              <a:custGeom>
                <a:avLst/>
                <a:gdLst/>
                <a:ahLst/>
                <a:cxnLst/>
                <a:rect l="l" t="t" r="r" b="b"/>
                <a:pathLst>
                  <a:path w="34155" h="1724" extrusionOk="0">
                    <a:moveTo>
                      <a:pt x="1" y="1"/>
                    </a:moveTo>
                    <a:lnTo>
                      <a:pt x="1" y="1723"/>
                    </a:lnTo>
                    <a:lnTo>
                      <a:pt x="34154" y="1723"/>
                    </a:lnTo>
                    <a:lnTo>
                      <a:pt x="34154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5" name="Google Shape;635;p39"/>
            <p:cNvGrpSpPr/>
            <p:nvPr/>
          </p:nvGrpSpPr>
          <p:grpSpPr>
            <a:xfrm>
              <a:off x="4351170" y="3543618"/>
              <a:ext cx="305353" cy="85930"/>
              <a:chOff x="1565100" y="3228800"/>
              <a:chExt cx="542175" cy="152575"/>
            </a:xfrm>
          </p:grpSpPr>
          <p:sp>
            <p:nvSpPr>
              <p:cNvPr id="636" name="Google Shape;636;p39"/>
              <p:cNvSpPr/>
              <p:nvPr/>
            </p:nvSpPr>
            <p:spPr>
              <a:xfrm>
                <a:off x="19547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39"/>
              <p:cNvSpPr/>
              <p:nvPr/>
            </p:nvSpPr>
            <p:spPr>
              <a:xfrm>
                <a:off x="17653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39"/>
              <p:cNvSpPr/>
              <p:nvPr/>
            </p:nvSpPr>
            <p:spPr>
              <a:xfrm>
                <a:off x="15651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39"/>
              <p:cNvSpPr/>
              <p:nvPr/>
            </p:nvSpPr>
            <p:spPr>
              <a:xfrm>
                <a:off x="1788875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39"/>
              <p:cNvSpPr/>
              <p:nvPr/>
            </p:nvSpPr>
            <p:spPr>
              <a:xfrm>
                <a:off x="1973075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39"/>
              <p:cNvSpPr/>
              <p:nvPr/>
            </p:nvSpPr>
            <p:spPr>
              <a:xfrm>
                <a:off x="1975075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39"/>
              <p:cNvSpPr/>
              <p:nvPr/>
            </p:nvSpPr>
            <p:spPr>
              <a:xfrm>
                <a:off x="1595600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43" name="Google Shape;643;p39"/>
          <p:cNvGrpSpPr/>
          <p:nvPr/>
        </p:nvGrpSpPr>
        <p:grpSpPr>
          <a:xfrm>
            <a:off x="1100197" y="1678652"/>
            <a:ext cx="1652693" cy="1705976"/>
            <a:chOff x="7472875" y="2543800"/>
            <a:chExt cx="672182" cy="693853"/>
          </a:xfrm>
        </p:grpSpPr>
        <p:sp>
          <p:nvSpPr>
            <p:cNvPr id="644" name="Google Shape;644;p39"/>
            <p:cNvSpPr/>
            <p:nvPr/>
          </p:nvSpPr>
          <p:spPr>
            <a:xfrm>
              <a:off x="7472875" y="2543800"/>
              <a:ext cx="672082" cy="693853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9"/>
            <p:cNvSpPr/>
            <p:nvPr/>
          </p:nvSpPr>
          <p:spPr>
            <a:xfrm>
              <a:off x="7472975" y="2543825"/>
              <a:ext cx="672082" cy="68419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6" name="Google Shape;646;p39"/>
          <p:cNvSpPr txBox="1">
            <a:spLocks noGrp="1"/>
          </p:cNvSpPr>
          <p:nvPr>
            <p:ph type="title" idx="2"/>
          </p:nvPr>
        </p:nvSpPr>
        <p:spPr>
          <a:xfrm>
            <a:off x="1223500" y="1929238"/>
            <a:ext cx="1406100" cy="139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648" name="Google Shape;648;p39">
            <a:hlinkClick r:id="rId3" action="ppaction://hlinksldjump"/>
          </p:cNvPr>
          <p:cNvSpPr/>
          <p:nvPr/>
        </p:nvSpPr>
        <p:spPr>
          <a:xfrm>
            <a:off x="214074" y="4910705"/>
            <a:ext cx="182897" cy="182990"/>
          </a:xfrm>
          <a:custGeom>
            <a:avLst/>
            <a:gdLst/>
            <a:ahLst/>
            <a:cxnLst/>
            <a:rect l="l" t="t" r="r" b="b"/>
            <a:pathLst>
              <a:path w="11711" h="11717" extrusionOk="0">
                <a:moveTo>
                  <a:pt x="9630" y="693"/>
                </a:moveTo>
                <a:lnTo>
                  <a:pt x="9630" y="2781"/>
                </a:lnTo>
                <a:lnTo>
                  <a:pt x="8945" y="2276"/>
                </a:lnTo>
                <a:lnTo>
                  <a:pt x="8945" y="693"/>
                </a:lnTo>
                <a:close/>
                <a:moveTo>
                  <a:pt x="5857" y="854"/>
                </a:moveTo>
                <a:lnTo>
                  <a:pt x="11024" y="4663"/>
                </a:lnTo>
                <a:lnTo>
                  <a:pt x="11024" y="6204"/>
                </a:lnTo>
                <a:lnTo>
                  <a:pt x="10316" y="6204"/>
                </a:lnTo>
                <a:lnTo>
                  <a:pt x="10316" y="5176"/>
                </a:lnTo>
                <a:lnTo>
                  <a:pt x="10316" y="5002"/>
                </a:lnTo>
                <a:lnTo>
                  <a:pt x="5857" y="1716"/>
                </a:lnTo>
                <a:lnTo>
                  <a:pt x="1396" y="5002"/>
                </a:lnTo>
                <a:lnTo>
                  <a:pt x="1396" y="5176"/>
                </a:lnTo>
                <a:lnTo>
                  <a:pt x="1396" y="6204"/>
                </a:lnTo>
                <a:lnTo>
                  <a:pt x="687" y="6204"/>
                </a:lnTo>
                <a:lnTo>
                  <a:pt x="687" y="4663"/>
                </a:lnTo>
                <a:lnTo>
                  <a:pt x="5857" y="854"/>
                </a:lnTo>
                <a:close/>
                <a:moveTo>
                  <a:pt x="5857" y="6891"/>
                </a:moveTo>
                <a:cubicBezTo>
                  <a:pt x="6424" y="6891"/>
                  <a:pt x="6886" y="7352"/>
                  <a:pt x="6886" y="7920"/>
                </a:cubicBezTo>
                <a:lnTo>
                  <a:pt x="6886" y="11030"/>
                </a:lnTo>
                <a:lnTo>
                  <a:pt x="4828" y="11030"/>
                </a:lnTo>
                <a:lnTo>
                  <a:pt x="4828" y="7920"/>
                </a:lnTo>
                <a:cubicBezTo>
                  <a:pt x="4828" y="7352"/>
                  <a:pt x="5289" y="6891"/>
                  <a:pt x="5857" y="6891"/>
                </a:cubicBezTo>
                <a:close/>
                <a:moveTo>
                  <a:pt x="5857" y="2569"/>
                </a:moveTo>
                <a:lnTo>
                  <a:pt x="9630" y="5348"/>
                </a:lnTo>
                <a:cubicBezTo>
                  <a:pt x="9630" y="5595"/>
                  <a:pt x="9630" y="10779"/>
                  <a:pt x="9630" y="11030"/>
                </a:cubicBezTo>
                <a:lnTo>
                  <a:pt x="7572" y="11030"/>
                </a:lnTo>
                <a:lnTo>
                  <a:pt x="7572" y="7920"/>
                </a:lnTo>
                <a:cubicBezTo>
                  <a:pt x="7572" y="6973"/>
                  <a:pt x="6801" y="6204"/>
                  <a:pt x="5857" y="6204"/>
                </a:cubicBezTo>
                <a:cubicBezTo>
                  <a:pt x="4910" y="6204"/>
                  <a:pt x="4140" y="6973"/>
                  <a:pt x="4140" y="7920"/>
                </a:cubicBezTo>
                <a:lnTo>
                  <a:pt x="4140" y="11030"/>
                </a:lnTo>
                <a:lnTo>
                  <a:pt x="2082" y="11030"/>
                </a:lnTo>
                <a:lnTo>
                  <a:pt x="2082" y="5348"/>
                </a:lnTo>
                <a:lnTo>
                  <a:pt x="5857" y="2569"/>
                </a:lnTo>
                <a:close/>
                <a:moveTo>
                  <a:pt x="5857" y="1"/>
                </a:moveTo>
                <a:lnTo>
                  <a:pt x="1" y="4315"/>
                </a:lnTo>
                <a:lnTo>
                  <a:pt x="1" y="6891"/>
                </a:lnTo>
                <a:lnTo>
                  <a:pt x="1396" y="6891"/>
                </a:lnTo>
                <a:lnTo>
                  <a:pt x="1396" y="11716"/>
                </a:lnTo>
                <a:lnTo>
                  <a:pt x="10316" y="11716"/>
                </a:lnTo>
                <a:lnTo>
                  <a:pt x="10316" y="6891"/>
                </a:lnTo>
                <a:lnTo>
                  <a:pt x="11711" y="6891"/>
                </a:lnTo>
                <a:lnTo>
                  <a:pt x="11711" y="4315"/>
                </a:lnTo>
                <a:lnTo>
                  <a:pt x="10316" y="3288"/>
                </a:lnTo>
                <a:lnTo>
                  <a:pt x="10316" y="6"/>
                </a:lnTo>
                <a:lnTo>
                  <a:pt x="8258" y="6"/>
                </a:lnTo>
                <a:lnTo>
                  <a:pt x="8258" y="1771"/>
                </a:lnTo>
                <a:lnTo>
                  <a:pt x="585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39">
            <a:hlinkClick r:id="" action="ppaction://hlinkshowjump?jump=nextslide"/>
          </p:cNvPr>
          <p:cNvSpPr/>
          <p:nvPr/>
        </p:nvSpPr>
        <p:spPr>
          <a:xfrm>
            <a:off x="8745515" y="4926039"/>
            <a:ext cx="182990" cy="152333"/>
          </a:xfrm>
          <a:custGeom>
            <a:avLst/>
            <a:gdLst/>
            <a:ahLst/>
            <a:cxnLst/>
            <a:rect l="l" t="t" r="r" b="b"/>
            <a:pathLst>
              <a:path w="11717" h="9754" extrusionOk="0">
                <a:moveTo>
                  <a:pt x="6882" y="1522"/>
                </a:moveTo>
                <a:lnTo>
                  <a:pt x="10681" y="4877"/>
                </a:lnTo>
                <a:lnTo>
                  <a:pt x="6882" y="8233"/>
                </a:lnTo>
                <a:lnTo>
                  <a:pt x="6882" y="5906"/>
                </a:lnTo>
                <a:lnTo>
                  <a:pt x="686" y="5906"/>
                </a:lnTo>
                <a:lnTo>
                  <a:pt x="686" y="3848"/>
                </a:lnTo>
                <a:lnTo>
                  <a:pt x="6882" y="3848"/>
                </a:lnTo>
                <a:lnTo>
                  <a:pt x="6882" y="1522"/>
                </a:lnTo>
                <a:close/>
                <a:moveTo>
                  <a:pt x="6197" y="0"/>
                </a:moveTo>
                <a:lnTo>
                  <a:pt x="6197" y="3162"/>
                </a:lnTo>
                <a:lnTo>
                  <a:pt x="1" y="3162"/>
                </a:lnTo>
                <a:lnTo>
                  <a:pt x="1" y="6592"/>
                </a:lnTo>
                <a:lnTo>
                  <a:pt x="6197" y="6592"/>
                </a:lnTo>
                <a:lnTo>
                  <a:pt x="6197" y="9754"/>
                </a:lnTo>
                <a:lnTo>
                  <a:pt x="11717" y="4877"/>
                </a:lnTo>
                <a:lnTo>
                  <a:pt x="619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0" name="Google Shape;650;p39">
            <a:hlinkClick r:id="" action="ppaction://hlinkshowjump?jump=previousslide"/>
          </p:cNvPr>
          <p:cNvSpPr/>
          <p:nvPr/>
        </p:nvSpPr>
        <p:spPr>
          <a:xfrm>
            <a:off x="7430055" y="4925984"/>
            <a:ext cx="182990" cy="152427"/>
          </a:xfrm>
          <a:custGeom>
            <a:avLst/>
            <a:gdLst/>
            <a:ahLst/>
            <a:cxnLst/>
            <a:rect l="l" t="t" r="r" b="b"/>
            <a:pathLst>
              <a:path w="11717" h="9760" extrusionOk="0">
                <a:moveTo>
                  <a:pt x="4832" y="1523"/>
                </a:moveTo>
                <a:lnTo>
                  <a:pt x="4832" y="3850"/>
                </a:lnTo>
                <a:lnTo>
                  <a:pt x="11030" y="3850"/>
                </a:lnTo>
                <a:lnTo>
                  <a:pt x="11030" y="5909"/>
                </a:lnTo>
                <a:lnTo>
                  <a:pt x="4832" y="5909"/>
                </a:lnTo>
                <a:lnTo>
                  <a:pt x="4832" y="8236"/>
                </a:lnTo>
                <a:lnTo>
                  <a:pt x="1037" y="4879"/>
                </a:lnTo>
                <a:lnTo>
                  <a:pt x="4832" y="1523"/>
                </a:lnTo>
                <a:close/>
                <a:moveTo>
                  <a:pt x="5518" y="0"/>
                </a:moveTo>
                <a:lnTo>
                  <a:pt x="1" y="4879"/>
                </a:lnTo>
                <a:lnTo>
                  <a:pt x="5518" y="9759"/>
                </a:lnTo>
                <a:lnTo>
                  <a:pt x="5518" y="6594"/>
                </a:lnTo>
                <a:lnTo>
                  <a:pt x="11716" y="6594"/>
                </a:lnTo>
                <a:lnTo>
                  <a:pt x="11716" y="3164"/>
                </a:lnTo>
                <a:lnTo>
                  <a:pt x="5518" y="3164"/>
                </a:lnTo>
                <a:lnTo>
                  <a:pt x="55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39">
            <a:hlinkClick r:id="" action="ppaction://hlinkshowjump?jump=nextslide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247225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nextslide"/>
              </a:rPr>
              <a:t>Next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652" name="Google Shape;652;p39">
            <a:hlinkClick r:id="" action="ppaction://hlinkshowjump?jump=previousslide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613062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previousslide"/>
              </a:rPr>
              <a:t>Back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653" name="Google Shape;653;p39">
            <a:hlinkClick r:id="rId3" action="ppaction://hlinksldjump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6971" y="4843975"/>
            <a:ext cx="7104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3" action="ppaction://hlinksldjump"/>
              </a:rPr>
              <a:t>Start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654" name="Google Shape;654;p39">
            <a:hlinkClick r:id="rId4" action="ppaction://hlinksldjump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603675" y="4843975"/>
            <a:ext cx="14061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4" action="ppaction://hlinksldjump"/>
              </a:rPr>
              <a:t>Table of contents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655" name="Google Shape;655;p39">
            <a:hlinkClick r:id="rId4" action="ppaction://hlinksldjump"/>
          </p:cNvPr>
          <p:cNvSpPr/>
          <p:nvPr/>
        </p:nvSpPr>
        <p:spPr>
          <a:xfrm>
            <a:off x="1442830" y="4910691"/>
            <a:ext cx="160855" cy="183004"/>
          </a:xfrm>
          <a:custGeom>
            <a:avLst/>
            <a:gdLst/>
            <a:ahLst/>
            <a:cxnLst/>
            <a:rect l="l" t="t" r="r" b="b"/>
            <a:pathLst>
              <a:path w="10298" h="11716" extrusionOk="0">
                <a:moveTo>
                  <a:pt x="5492" y="686"/>
                </a:moveTo>
                <a:lnTo>
                  <a:pt x="5492" y="1397"/>
                </a:lnTo>
                <a:lnTo>
                  <a:pt x="6865" y="1397"/>
                </a:lnTo>
                <a:lnTo>
                  <a:pt x="6865" y="2083"/>
                </a:lnTo>
                <a:lnTo>
                  <a:pt x="3433" y="2083"/>
                </a:lnTo>
                <a:lnTo>
                  <a:pt x="3433" y="1397"/>
                </a:lnTo>
                <a:lnTo>
                  <a:pt x="4806" y="1397"/>
                </a:lnTo>
                <a:lnTo>
                  <a:pt x="4806" y="686"/>
                </a:lnTo>
                <a:close/>
                <a:moveTo>
                  <a:pt x="8238" y="2083"/>
                </a:moveTo>
                <a:lnTo>
                  <a:pt x="8238" y="9656"/>
                </a:lnTo>
                <a:lnTo>
                  <a:pt x="2060" y="9656"/>
                </a:lnTo>
                <a:lnTo>
                  <a:pt x="2060" y="2083"/>
                </a:lnTo>
                <a:lnTo>
                  <a:pt x="2747" y="2083"/>
                </a:lnTo>
                <a:lnTo>
                  <a:pt x="2747" y="2770"/>
                </a:lnTo>
                <a:lnTo>
                  <a:pt x="7552" y="2770"/>
                </a:lnTo>
                <a:lnTo>
                  <a:pt x="7552" y="2083"/>
                </a:lnTo>
                <a:close/>
                <a:moveTo>
                  <a:pt x="9611" y="2083"/>
                </a:moveTo>
                <a:lnTo>
                  <a:pt x="9611" y="11029"/>
                </a:lnTo>
                <a:lnTo>
                  <a:pt x="687" y="11029"/>
                </a:lnTo>
                <a:lnTo>
                  <a:pt x="687" y="2083"/>
                </a:lnTo>
                <a:lnTo>
                  <a:pt x="1374" y="2083"/>
                </a:lnTo>
                <a:lnTo>
                  <a:pt x="1374" y="10343"/>
                </a:lnTo>
                <a:lnTo>
                  <a:pt x="8925" y="10343"/>
                </a:lnTo>
                <a:lnTo>
                  <a:pt x="8925" y="2083"/>
                </a:lnTo>
                <a:close/>
                <a:moveTo>
                  <a:pt x="4120" y="0"/>
                </a:moveTo>
                <a:lnTo>
                  <a:pt x="4120" y="710"/>
                </a:lnTo>
                <a:lnTo>
                  <a:pt x="2747" y="710"/>
                </a:lnTo>
                <a:lnTo>
                  <a:pt x="2747" y="1397"/>
                </a:lnTo>
                <a:lnTo>
                  <a:pt x="1" y="1397"/>
                </a:lnTo>
                <a:lnTo>
                  <a:pt x="1" y="11716"/>
                </a:lnTo>
                <a:lnTo>
                  <a:pt x="10298" y="11716"/>
                </a:lnTo>
                <a:lnTo>
                  <a:pt x="10298" y="1397"/>
                </a:lnTo>
                <a:lnTo>
                  <a:pt x="7552" y="1397"/>
                </a:lnTo>
                <a:lnTo>
                  <a:pt x="7552" y="710"/>
                </a:lnTo>
                <a:lnTo>
                  <a:pt x="6179" y="710"/>
                </a:lnTo>
                <a:lnTo>
                  <a:pt x="61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39"/>
          <p:cNvSpPr txBox="1">
            <a:spLocks noGrp="1"/>
          </p:cNvSpPr>
          <p:nvPr>
            <p:ph type="title"/>
          </p:nvPr>
        </p:nvSpPr>
        <p:spPr>
          <a:xfrm>
            <a:off x="3875543" y="2167155"/>
            <a:ext cx="46263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 dirty="0" err="1" smtClean="0"/>
              <a:t>Dabke</a:t>
            </a:r>
            <a:endParaRPr sz="6000" dirty="0"/>
          </a:p>
        </p:txBody>
      </p:sp>
      <p:grpSp>
        <p:nvGrpSpPr>
          <p:cNvPr id="657" name="Google Shape;657;p39"/>
          <p:cNvGrpSpPr/>
          <p:nvPr/>
        </p:nvGrpSpPr>
        <p:grpSpPr>
          <a:xfrm>
            <a:off x="8311699" y="4266901"/>
            <a:ext cx="596604" cy="336611"/>
            <a:chOff x="1427975" y="2651075"/>
            <a:chExt cx="413275" cy="233175"/>
          </a:xfrm>
        </p:grpSpPr>
        <p:sp>
          <p:nvSpPr>
            <p:cNvPr id="658" name="Google Shape;658;p39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9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0" name="Google Shape;660;p39"/>
          <p:cNvGrpSpPr/>
          <p:nvPr/>
        </p:nvGrpSpPr>
        <p:grpSpPr>
          <a:xfrm>
            <a:off x="1100189" y="561258"/>
            <a:ext cx="335420" cy="499847"/>
            <a:chOff x="2087900" y="2665800"/>
            <a:chExt cx="232350" cy="346250"/>
          </a:xfrm>
        </p:grpSpPr>
        <p:sp>
          <p:nvSpPr>
            <p:cNvPr id="661" name="Google Shape;661;p39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9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3" name="Google Shape;663;p39"/>
          <p:cNvGrpSpPr/>
          <p:nvPr/>
        </p:nvGrpSpPr>
        <p:grpSpPr>
          <a:xfrm>
            <a:off x="1603664" y="561258"/>
            <a:ext cx="335420" cy="499847"/>
            <a:chOff x="2087900" y="2665800"/>
            <a:chExt cx="232350" cy="346250"/>
          </a:xfrm>
        </p:grpSpPr>
        <p:sp>
          <p:nvSpPr>
            <p:cNvPr id="664" name="Google Shape;664;p39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9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6" name="Google Shape;666;p39"/>
          <p:cNvGrpSpPr/>
          <p:nvPr/>
        </p:nvGrpSpPr>
        <p:grpSpPr>
          <a:xfrm>
            <a:off x="596714" y="561258"/>
            <a:ext cx="335420" cy="499847"/>
            <a:chOff x="2087900" y="2665800"/>
            <a:chExt cx="232350" cy="346250"/>
          </a:xfrm>
        </p:grpSpPr>
        <p:sp>
          <p:nvSpPr>
            <p:cNvPr id="667" name="Google Shape;667;p39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9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9" name="Google Shape;669;p39"/>
          <p:cNvGrpSpPr/>
          <p:nvPr/>
        </p:nvGrpSpPr>
        <p:grpSpPr>
          <a:xfrm>
            <a:off x="8311699" y="3768726"/>
            <a:ext cx="596604" cy="336611"/>
            <a:chOff x="1427975" y="2651075"/>
            <a:chExt cx="413275" cy="233175"/>
          </a:xfrm>
        </p:grpSpPr>
        <p:sp>
          <p:nvSpPr>
            <p:cNvPr id="670" name="Google Shape;670;p39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9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2" name="Google Shape;672;p39"/>
          <p:cNvGrpSpPr/>
          <p:nvPr/>
        </p:nvGrpSpPr>
        <p:grpSpPr>
          <a:xfrm>
            <a:off x="8311699" y="3270551"/>
            <a:ext cx="596604" cy="336611"/>
            <a:chOff x="1427975" y="2651075"/>
            <a:chExt cx="413275" cy="233175"/>
          </a:xfrm>
        </p:grpSpPr>
        <p:sp>
          <p:nvSpPr>
            <p:cNvPr id="673" name="Google Shape;673;p39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9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" name="Google Shape;729;p41"/>
          <p:cNvGrpSpPr/>
          <p:nvPr/>
        </p:nvGrpSpPr>
        <p:grpSpPr>
          <a:xfrm>
            <a:off x="3188830" y="1012138"/>
            <a:ext cx="4582187" cy="3143308"/>
            <a:chOff x="5893825" y="540002"/>
            <a:chExt cx="2695880" cy="1849331"/>
          </a:xfrm>
        </p:grpSpPr>
        <p:sp>
          <p:nvSpPr>
            <p:cNvPr id="730" name="Google Shape;730;p41"/>
            <p:cNvSpPr/>
            <p:nvPr/>
          </p:nvSpPr>
          <p:spPr>
            <a:xfrm>
              <a:off x="5893830" y="540002"/>
              <a:ext cx="2695875" cy="1849331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1"/>
            <p:cNvSpPr/>
            <p:nvPr/>
          </p:nvSpPr>
          <p:spPr>
            <a:xfrm>
              <a:off x="5893825" y="540025"/>
              <a:ext cx="2695875" cy="155075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1"/>
            <p:cNvSpPr/>
            <p:nvPr/>
          </p:nvSpPr>
          <p:spPr>
            <a:xfrm>
              <a:off x="5965175" y="596050"/>
              <a:ext cx="853875" cy="43100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0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33" name="Google Shape;733;p41"/>
            <p:cNvGrpSpPr/>
            <p:nvPr/>
          </p:nvGrpSpPr>
          <p:grpSpPr>
            <a:xfrm>
              <a:off x="8228970" y="574593"/>
              <a:ext cx="305353" cy="85930"/>
              <a:chOff x="1565100" y="3228800"/>
              <a:chExt cx="542175" cy="152575"/>
            </a:xfrm>
          </p:grpSpPr>
          <p:sp>
            <p:nvSpPr>
              <p:cNvPr id="734" name="Google Shape;734;p41"/>
              <p:cNvSpPr/>
              <p:nvPr/>
            </p:nvSpPr>
            <p:spPr>
              <a:xfrm>
                <a:off x="19547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41"/>
              <p:cNvSpPr/>
              <p:nvPr/>
            </p:nvSpPr>
            <p:spPr>
              <a:xfrm>
                <a:off x="17653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41"/>
              <p:cNvSpPr/>
              <p:nvPr/>
            </p:nvSpPr>
            <p:spPr>
              <a:xfrm>
                <a:off x="15651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41"/>
              <p:cNvSpPr/>
              <p:nvPr/>
            </p:nvSpPr>
            <p:spPr>
              <a:xfrm>
                <a:off x="1788875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41"/>
              <p:cNvSpPr/>
              <p:nvPr/>
            </p:nvSpPr>
            <p:spPr>
              <a:xfrm>
                <a:off x="1973075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41"/>
              <p:cNvSpPr/>
              <p:nvPr/>
            </p:nvSpPr>
            <p:spPr>
              <a:xfrm>
                <a:off x="1975075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0" name="Google Shape;740;p41"/>
              <p:cNvSpPr/>
              <p:nvPr/>
            </p:nvSpPr>
            <p:spPr>
              <a:xfrm>
                <a:off x="1595600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41" name="Google Shape;741;p41">
            <a:hlinkClick r:id="rId3" action="ppaction://hlinksldjump"/>
          </p:cNvPr>
          <p:cNvSpPr/>
          <p:nvPr/>
        </p:nvSpPr>
        <p:spPr>
          <a:xfrm>
            <a:off x="214074" y="4910705"/>
            <a:ext cx="182897" cy="182990"/>
          </a:xfrm>
          <a:custGeom>
            <a:avLst/>
            <a:gdLst/>
            <a:ahLst/>
            <a:cxnLst/>
            <a:rect l="l" t="t" r="r" b="b"/>
            <a:pathLst>
              <a:path w="11711" h="11717" extrusionOk="0">
                <a:moveTo>
                  <a:pt x="9630" y="693"/>
                </a:moveTo>
                <a:lnTo>
                  <a:pt x="9630" y="2781"/>
                </a:lnTo>
                <a:lnTo>
                  <a:pt x="8945" y="2276"/>
                </a:lnTo>
                <a:lnTo>
                  <a:pt x="8945" y="693"/>
                </a:lnTo>
                <a:close/>
                <a:moveTo>
                  <a:pt x="5857" y="854"/>
                </a:moveTo>
                <a:lnTo>
                  <a:pt x="11024" y="4663"/>
                </a:lnTo>
                <a:lnTo>
                  <a:pt x="11024" y="6204"/>
                </a:lnTo>
                <a:lnTo>
                  <a:pt x="10316" y="6204"/>
                </a:lnTo>
                <a:lnTo>
                  <a:pt x="10316" y="5176"/>
                </a:lnTo>
                <a:lnTo>
                  <a:pt x="10316" y="5002"/>
                </a:lnTo>
                <a:lnTo>
                  <a:pt x="5857" y="1716"/>
                </a:lnTo>
                <a:lnTo>
                  <a:pt x="1396" y="5002"/>
                </a:lnTo>
                <a:lnTo>
                  <a:pt x="1396" y="5176"/>
                </a:lnTo>
                <a:lnTo>
                  <a:pt x="1396" y="6204"/>
                </a:lnTo>
                <a:lnTo>
                  <a:pt x="687" y="6204"/>
                </a:lnTo>
                <a:lnTo>
                  <a:pt x="687" y="4663"/>
                </a:lnTo>
                <a:lnTo>
                  <a:pt x="5857" y="854"/>
                </a:lnTo>
                <a:close/>
                <a:moveTo>
                  <a:pt x="5857" y="6891"/>
                </a:moveTo>
                <a:cubicBezTo>
                  <a:pt x="6424" y="6891"/>
                  <a:pt x="6886" y="7352"/>
                  <a:pt x="6886" y="7920"/>
                </a:cubicBezTo>
                <a:lnTo>
                  <a:pt x="6886" y="11030"/>
                </a:lnTo>
                <a:lnTo>
                  <a:pt x="4828" y="11030"/>
                </a:lnTo>
                <a:lnTo>
                  <a:pt x="4828" y="7920"/>
                </a:lnTo>
                <a:cubicBezTo>
                  <a:pt x="4828" y="7352"/>
                  <a:pt x="5289" y="6891"/>
                  <a:pt x="5857" y="6891"/>
                </a:cubicBezTo>
                <a:close/>
                <a:moveTo>
                  <a:pt x="5857" y="2569"/>
                </a:moveTo>
                <a:lnTo>
                  <a:pt x="9630" y="5348"/>
                </a:lnTo>
                <a:cubicBezTo>
                  <a:pt x="9630" y="5595"/>
                  <a:pt x="9630" y="10779"/>
                  <a:pt x="9630" y="11030"/>
                </a:cubicBezTo>
                <a:lnTo>
                  <a:pt x="7572" y="11030"/>
                </a:lnTo>
                <a:lnTo>
                  <a:pt x="7572" y="7920"/>
                </a:lnTo>
                <a:cubicBezTo>
                  <a:pt x="7572" y="6973"/>
                  <a:pt x="6801" y="6204"/>
                  <a:pt x="5857" y="6204"/>
                </a:cubicBezTo>
                <a:cubicBezTo>
                  <a:pt x="4910" y="6204"/>
                  <a:pt x="4140" y="6973"/>
                  <a:pt x="4140" y="7920"/>
                </a:cubicBezTo>
                <a:lnTo>
                  <a:pt x="4140" y="11030"/>
                </a:lnTo>
                <a:lnTo>
                  <a:pt x="2082" y="11030"/>
                </a:lnTo>
                <a:lnTo>
                  <a:pt x="2082" y="5348"/>
                </a:lnTo>
                <a:lnTo>
                  <a:pt x="5857" y="2569"/>
                </a:lnTo>
                <a:close/>
                <a:moveTo>
                  <a:pt x="5857" y="1"/>
                </a:moveTo>
                <a:lnTo>
                  <a:pt x="1" y="4315"/>
                </a:lnTo>
                <a:lnTo>
                  <a:pt x="1" y="6891"/>
                </a:lnTo>
                <a:lnTo>
                  <a:pt x="1396" y="6891"/>
                </a:lnTo>
                <a:lnTo>
                  <a:pt x="1396" y="11716"/>
                </a:lnTo>
                <a:lnTo>
                  <a:pt x="10316" y="11716"/>
                </a:lnTo>
                <a:lnTo>
                  <a:pt x="10316" y="6891"/>
                </a:lnTo>
                <a:lnTo>
                  <a:pt x="11711" y="6891"/>
                </a:lnTo>
                <a:lnTo>
                  <a:pt x="11711" y="4315"/>
                </a:lnTo>
                <a:lnTo>
                  <a:pt x="10316" y="3288"/>
                </a:lnTo>
                <a:lnTo>
                  <a:pt x="10316" y="6"/>
                </a:lnTo>
                <a:lnTo>
                  <a:pt x="8258" y="6"/>
                </a:lnTo>
                <a:lnTo>
                  <a:pt x="8258" y="1771"/>
                </a:lnTo>
                <a:lnTo>
                  <a:pt x="585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2" name="Google Shape;742;p41">
            <a:hlinkClick r:id="" action="ppaction://hlinkshowjump?jump=nextslide"/>
          </p:cNvPr>
          <p:cNvSpPr/>
          <p:nvPr/>
        </p:nvSpPr>
        <p:spPr>
          <a:xfrm>
            <a:off x="8745515" y="4926039"/>
            <a:ext cx="182990" cy="152333"/>
          </a:xfrm>
          <a:custGeom>
            <a:avLst/>
            <a:gdLst/>
            <a:ahLst/>
            <a:cxnLst/>
            <a:rect l="l" t="t" r="r" b="b"/>
            <a:pathLst>
              <a:path w="11717" h="9754" extrusionOk="0">
                <a:moveTo>
                  <a:pt x="6882" y="1522"/>
                </a:moveTo>
                <a:lnTo>
                  <a:pt x="10681" y="4877"/>
                </a:lnTo>
                <a:lnTo>
                  <a:pt x="6882" y="8233"/>
                </a:lnTo>
                <a:lnTo>
                  <a:pt x="6882" y="5906"/>
                </a:lnTo>
                <a:lnTo>
                  <a:pt x="686" y="5906"/>
                </a:lnTo>
                <a:lnTo>
                  <a:pt x="686" y="3848"/>
                </a:lnTo>
                <a:lnTo>
                  <a:pt x="6882" y="3848"/>
                </a:lnTo>
                <a:lnTo>
                  <a:pt x="6882" y="1522"/>
                </a:lnTo>
                <a:close/>
                <a:moveTo>
                  <a:pt x="6197" y="0"/>
                </a:moveTo>
                <a:lnTo>
                  <a:pt x="6197" y="3162"/>
                </a:lnTo>
                <a:lnTo>
                  <a:pt x="1" y="3162"/>
                </a:lnTo>
                <a:lnTo>
                  <a:pt x="1" y="6592"/>
                </a:lnTo>
                <a:lnTo>
                  <a:pt x="6197" y="6592"/>
                </a:lnTo>
                <a:lnTo>
                  <a:pt x="6197" y="9754"/>
                </a:lnTo>
                <a:lnTo>
                  <a:pt x="11717" y="4877"/>
                </a:lnTo>
                <a:lnTo>
                  <a:pt x="619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p41">
            <a:hlinkClick r:id="" action="ppaction://hlinkshowjump?jump=previousslide"/>
          </p:cNvPr>
          <p:cNvSpPr/>
          <p:nvPr/>
        </p:nvSpPr>
        <p:spPr>
          <a:xfrm>
            <a:off x="7430055" y="4925984"/>
            <a:ext cx="182990" cy="152427"/>
          </a:xfrm>
          <a:custGeom>
            <a:avLst/>
            <a:gdLst/>
            <a:ahLst/>
            <a:cxnLst/>
            <a:rect l="l" t="t" r="r" b="b"/>
            <a:pathLst>
              <a:path w="11717" h="9760" extrusionOk="0">
                <a:moveTo>
                  <a:pt x="4832" y="1523"/>
                </a:moveTo>
                <a:lnTo>
                  <a:pt x="4832" y="3850"/>
                </a:lnTo>
                <a:lnTo>
                  <a:pt x="11030" y="3850"/>
                </a:lnTo>
                <a:lnTo>
                  <a:pt x="11030" y="5909"/>
                </a:lnTo>
                <a:lnTo>
                  <a:pt x="4832" y="5909"/>
                </a:lnTo>
                <a:lnTo>
                  <a:pt x="4832" y="8236"/>
                </a:lnTo>
                <a:lnTo>
                  <a:pt x="1037" y="4879"/>
                </a:lnTo>
                <a:lnTo>
                  <a:pt x="4832" y="1523"/>
                </a:lnTo>
                <a:close/>
                <a:moveTo>
                  <a:pt x="5518" y="0"/>
                </a:moveTo>
                <a:lnTo>
                  <a:pt x="1" y="4879"/>
                </a:lnTo>
                <a:lnTo>
                  <a:pt x="5518" y="9759"/>
                </a:lnTo>
                <a:lnTo>
                  <a:pt x="5518" y="6594"/>
                </a:lnTo>
                <a:lnTo>
                  <a:pt x="11716" y="6594"/>
                </a:lnTo>
                <a:lnTo>
                  <a:pt x="11716" y="3164"/>
                </a:lnTo>
                <a:lnTo>
                  <a:pt x="5518" y="3164"/>
                </a:lnTo>
                <a:lnTo>
                  <a:pt x="55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4" name="Google Shape;744;p41"/>
          <p:cNvSpPr txBox="1">
            <a:spLocks noGrp="1"/>
          </p:cNvSpPr>
          <p:nvPr>
            <p:ph type="subTitle" idx="1"/>
          </p:nvPr>
        </p:nvSpPr>
        <p:spPr>
          <a:xfrm>
            <a:off x="3948854" y="2377444"/>
            <a:ext cx="3599564" cy="10856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Dabke</a:t>
            </a:r>
            <a:r>
              <a:rPr lang="en-US" dirty="0"/>
              <a:t> is an exuberant, joyful form of traditional line and circle dancing with origins in Middle Eastern culture and Bedouin tribes.</a:t>
            </a:r>
            <a:endParaRPr dirty="0"/>
          </a:p>
        </p:txBody>
      </p:sp>
      <p:sp>
        <p:nvSpPr>
          <p:cNvPr id="745" name="Google Shape;745;p41">
            <a:hlinkClick r:id="" action="ppaction://hlinkshowjump?jump=previousslide"/>
          </p:cNvPr>
          <p:cNvSpPr txBox="1">
            <a:spLocks noGrp="1"/>
          </p:cNvSpPr>
          <p:nvPr>
            <p:ph type="subTitle" idx="1"/>
          </p:nvPr>
        </p:nvSpPr>
        <p:spPr>
          <a:xfrm>
            <a:off x="7613062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previousslide"/>
              </a:rPr>
              <a:t>Back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746" name="Google Shape;746;p41">
            <a:hlinkClick r:id="rId3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396971" y="4843975"/>
            <a:ext cx="7104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3" action="ppaction://hlinksldjump"/>
              </a:rPr>
              <a:t>Start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747" name="Google Shape;747;p41">
            <a:hlinkClick r:id="rId4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1603675" y="4843975"/>
            <a:ext cx="14061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4" action="ppaction://hlinksldjump"/>
              </a:rPr>
              <a:t>Table of contents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748" name="Google Shape;748;p41">
            <a:hlinkClick r:id="rId4" action="ppaction://hlinksldjump"/>
          </p:cNvPr>
          <p:cNvSpPr/>
          <p:nvPr/>
        </p:nvSpPr>
        <p:spPr>
          <a:xfrm>
            <a:off x="1442830" y="4910691"/>
            <a:ext cx="160855" cy="183004"/>
          </a:xfrm>
          <a:custGeom>
            <a:avLst/>
            <a:gdLst/>
            <a:ahLst/>
            <a:cxnLst/>
            <a:rect l="l" t="t" r="r" b="b"/>
            <a:pathLst>
              <a:path w="10298" h="11716" extrusionOk="0">
                <a:moveTo>
                  <a:pt x="5492" y="686"/>
                </a:moveTo>
                <a:lnTo>
                  <a:pt x="5492" y="1397"/>
                </a:lnTo>
                <a:lnTo>
                  <a:pt x="6865" y="1397"/>
                </a:lnTo>
                <a:lnTo>
                  <a:pt x="6865" y="2083"/>
                </a:lnTo>
                <a:lnTo>
                  <a:pt x="3433" y="2083"/>
                </a:lnTo>
                <a:lnTo>
                  <a:pt x="3433" y="1397"/>
                </a:lnTo>
                <a:lnTo>
                  <a:pt x="4806" y="1397"/>
                </a:lnTo>
                <a:lnTo>
                  <a:pt x="4806" y="686"/>
                </a:lnTo>
                <a:close/>
                <a:moveTo>
                  <a:pt x="8238" y="2083"/>
                </a:moveTo>
                <a:lnTo>
                  <a:pt x="8238" y="9656"/>
                </a:lnTo>
                <a:lnTo>
                  <a:pt x="2060" y="9656"/>
                </a:lnTo>
                <a:lnTo>
                  <a:pt x="2060" y="2083"/>
                </a:lnTo>
                <a:lnTo>
                  <a:pt x="2747" y="2083"/>
                </a:lnTo>
                <a:lnTo>
                  <a:pt x="2747" y="2770"/>
                </a:lnTo>
                <a:lnTo>
                  <a:pt x="7552" y="2770"/>
                </a:lnTo>
                <a:lnTo>
                  <a:pt x="7552" y="2083"/>
                </a:lnTo>
                <a:close/>
                <a:moveTo>
                  <a:pt x="9611" y="2083"/>
                </a:moveTo>
                <a:lnTo>
                  <a:pt x="9611" y="11029"/>
                </a:lnTo>
                <a:lnTo>
                  <a:pt x="687" y="11029"/>
                </a:lnTo>
                <a:lnTo>
                  <a:pt x="687" y="2083"/>
                </a:lnTo>
                <a:lnTo>
                  <a:pt x="1374" y="2083"/>
                </a:lnTo>
                <a:lnTo>
                  <a:pt x="1374" y="10343"/>
                </a:lnTo>
                <a:lnTo>
                  <a:pt x="8925" y="10343"/>
                </a:lnTo>
                <a:lnTo>
                  <a:pt x="8925" y="2083"/>
                </a:lnTo>
                <a:close/>
                <a:moveTo>
                  <a:pt x="4120" y="0"/>
                </a:moveTo>
                <a:lnTo>
                  <a:pt x="4120" y="710"/>
                </a:lnTo>
                <a:lnTo>
                  <a:pt x="2747" y="710"/>
                </a:lnTo>
                <a:lnTo>
                  <a:pt x="2747" y="1397"/>
                </a:lnTo>
                <a:lnTo>
                  <a:pt x="1" y="1397"/>
                </a:lnTo>
                <a:lnTo>
                  <a:pt x="1" y="11716"/>
                </a:lnTo>
                <a:lnTo>
                  <a:pt x="10298" y="11716"/>
                </a:lnTo>
                <a:lnTo>
                  <a:pt x="10298" y="1397"/>
                </a:lnTo>
                <a:lnTo>
                  <a:pt x="7552" y="1397"/>
                </a:lnTo>
                <a:lnTo>
                  <a:pt x="7552" y="710"/>
                </a:lnTo>
                <a:lnTo>
                  <a:pt x="6179" y="710"/>
                </a:lnTo>
                <a:lnTo>
                  <a:pt x="61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9" name="Google Shape;749;p41"/>
          <p:cNvSpPr txBox="1">
            <a:spLocks noGrp="1"/>
          </p:cNvSpPr>
          <p:nvPr>
            <p:ph type="title"/>
          </p:nvPr>
        </p:nvSpPr>
        <p:spPr>
          <a:xfrm>
            <a:off x="3878077" y="813244"/>
            <a:ext cx="2625600" cy="156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What is Dabke?</a:t>
            </a:r>
            <a:endParaRPr b="1" dirty="0"/>
          </a:p>
        </p:txBody>
      </p:sp>
      <p:sp>
        <p:nvSpPr>
          <p:cNvPr id="750" name="Google Shape;750;p41">
            <a:hlinkClick r:id="" action="ppaction://hlinkshowjump?jump=nextslide"/>
          </p:cNvPr>
          <p:cNvSpPr txBox="1">
            <a:spLocks noGrp="1"/>
          </p:cNvSpPr>
          <p:nvPr>
            <p:ph type="subTitle" idx="1"/>
          </p:nvPr>
        </p:nvSpPr>
        <p:spPr>
          <a:xfrm>
            <a:off x="8247225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nextslide"/>
              </a:rPr>
              <a:t>Next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grpSp>
        <p:nvGrpSpPr>
          <p:cNvPr id="752" name="Google Shape;752;p41"/>
          <p:cNvGrpSpPr/>
          <p:nvPr/>
        </p:nvGrpSpPr>
        <p:grpSpPr>
          <a:xfrm>
            <a:off x="3762071" y="712147"/>
            <a:ext cx="102967" cy="3891322"/>
            <a:chOff x="6900650" y="1215625"/>
            <a:chExt cx="90672" cy="3387882"/>
          </a:xfrm>
        </p:grpSpPr>
        <p:sp>
          <p:nvSpPr>
            <p:cNvPr id="753" name="Google Shape;753;p41"/>
            <p:cNvSpPr/>
            <p:nvPr/>
          </p:nvSpPr>
          <p:spPr>
            <a:xfrm>
              <a:off x="6900650" y="1215625"/>
              <a:ext cx="90672" cy="3387882"/>
            </a:xfrm>
            <a:custGeom>
              <a:avLst/>
              <a:gdLst/>
              <a:ahLst/>
              <a:cxnLst/>
              <a:rect l="l" t="t" r="r" b="b"/>
              <a:pathLst>
                <a:path w="2772" h="49478" extrusionOk="0">
                  <a:moveTo>
                    <a:pt x="0" y="0"/>
                  </a:moveTo>
                  <a:lnTo>
                    <a:pt x="0" y="49477"/>
                  </a:lnTo>
                  <a:lnTo>
                    <a:pt x="2771" y="49477"/>
                  </a:lnTo>
                  <a:lnTo>
                    <a:pt x="2771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1"/>
            <p:cNvSpPr/>
            <p:nvPr/>
          </p:nvSpPr>
          <p:spPr>
            <a:xfrm>
              <a:off x="6900650" y="3610708"/>
              <a:ext cx="90672" cy="775177"/>
            </a:xfrm>
            <a:custGeom>
              <a:avLst/>
              <a:gdLst/>
              <a:ahLst/>
              <a:cxnLst/>
              <a:rect l="l" t="t" r="r" b="b"/>
              <a:pathLst>
                <a:path w="2772" h="11321" extrusionOk="0">
                  <a:moveTo>
                    <a:pt x="0" y="1"/>
                  </a:moveTo>
                  <a:lnTo>
                    <a:pt x="0" y="11320"/>
                  </a:lnTo>
                  <a:lnTo>
                    <a:pt x="2771" y="11320"/>
                  </a:lnTo>
                  <a:lnTo>
                    <a:pt x="2771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1"/>
            <p:cNvSpPr/>
            <p:nvPr/>
          </p:nvSpPr>
          <p:spPr>
            <a:xfrm>
              <a:off x="6900650" y="3552027"/>
              <a:ext cx="90672" cy="775246"/>
            </a:xfrm>
            <a:custGeom>
              <a:avLst/>
              <a:gdLst/>
              <a:ahLst/>
              <a:cxnLst/>
              <a:rect l="l" t="t" r="r" b="b"/>
              <a:pathLst>
                <a:path w="2772" h="11322" extrusionOk="0">
                  <a:moveTo>
                    <a:pt x="0" y="1"/>
                  </a:moveTo>
                  <a:lnTo>
                    <a:pt x="0" y="11322"/>
                  </a:lnTo>
                  <a:lnTo>
                    <a:pt x="2771" y="11322"/>
                  </a:lnTo>
                  <a:lnTo>
                    <a:pt x="2771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6" name="Google Shape;756;p41"/>
          <p:cNvGrpSpPr/>
          <p:nvPr/>
        </p:nvGrpSpPr>
        <p:grpSpPr>
          <a:xfrm>
            <a:off x="1107371" y="539949"/>
            <a:ext cx="2759327" cy="248193"/>
            <a:chOff x="4724582" y="1025321"/>
            <a:chExt cx="2267982" cy="190292"/>
          </a:xfrm>
        </p:grpSpPr>
        <p:sp>
          <p:nvSpPr>
            <p:cNvPr id="757" name="Google Shape;757;p41"/>
            <p:cNvSpPr/>
            <p:nvPr/>
          </p:nvSpPr>
          <p:spPr>
            <a:xfrm>
              <a:off x="4724582" y="1025321"/>
              <a:ext cx="2267982" cy="190292"/>
            </a:xfrm>
            <a:custGeom>
              <a:avLst/>
              <a:gdLst/>
              <a:ahLst/>
              <a:cxnLst/>
              <a:rect l="l" t="t" r="r" b="b"/>
              <a:pathLst>
                <a:path w="73588" h="6204" extrusionOk="0">
                  <a:moveTo>
                    <a:pt x="1" y="0"/>
                  </a:moveTo>
                  <a:lnTo>
                    <a:pt x="1" y="6204"/>
                  </a:lnTo>
                  <a:lnTo>
                    <a:pt x="73587" y="6204"/>
                  </a:lnTo>
                  <a:lnTo>
                    <a:pt x="73587" y="0"/>
                  </a:lnTo>
                  <a:close/>
                </a:path>
              </a:pathLst>
            </a:custGeom>
            <a:solidFill>
              <a:schemeClr val="accent3"/>
            </a:solidFill>
            <a:ln w="71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1"/>
            <p:cNvSpPr/>
            <p:nvPr/>
          </p:nvSpPr>
          <p:spPr>
            <a:xfrm>
              <a:off x="4821709" y="1094038"/>
              <a:ext cx="1047619" cy="52879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1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59" name="Google Shape;759;p41"/>
            <p:cNvGrpSpPr/>
            <p:nvPr/>
          </p:nvGrpSpPr>
          <p:grpSpPr>
            <a:xfrm>
              <a:off x="6568463" y="1071495"/>
              <a:ext cx="374643" cy="105429"/>
              <a:chOff x="1565100" y="3228800"/>
              <a:chExt cx="542175" cy="152575"/>
            </a:xfrm>
          </p:grpSpPr>
          <p:sp>
            <p:nvSpPr>
              <p:cNvPr id="760" name="Google Shape;760;p41"/>
              <p:cNvSpPr/>
              <p:nvPr/>
            </p:nvSpPr>
            <p:spPr>
              <a:xfrm>
                <a:off x="19547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1" name="Google Shape;761;p41"/>
              <p:cNvSpPr/>
              <p:nvPr/>
            </p:nvSpPr>
            <p:spPr>
              <a:xfrm>
                <a:off x="17653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41"/>
              <p:cNvSpPr/>
              <p:nvPr/>
            </p:nvSpPr>
            <p:spPr>
              <a:xfrm>
                <a:off x="15651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41"/>
              <p:cNvSpPr/>
              <p:nvPr/>
            </p:nvSpPr>
            <p:spPr>
              <a:xfrm>
                <a:off x="1788875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4" name="Google Shape;764;p41"/>
              <p:cNvSpPr/>
              <p:nvPr/>
            </p:nvSpPr>
            <p:spPr>
              <a:xfrm>
                <a:off x="1973075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5" name="Google Shape;765;p41"/>
              <p:cNvSpPr/>
              <p:nvPr/>
            </p:nvSpPr>
            <p:spPr>
              <a:xfrm>
                <a:off x="1975075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6" name="Google Shape;766;p41"/>
              <p:cNvSpPr/>
              <p:nvPr/>
            </p:nvSpPr>
            <p:spPr>
              <a:xfrm>
                <a:off x="1595600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5" name="Picture 4" descr="wgaw: Dance Dabk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372" y="763945"/>
            <a:ext cx="2689744" cy="383952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p42"/>
          <p:cNvSpPr txBox="1">
            <a:spLocks noGrp="1"/>
          </p:cNvSpPr>
          <p:nvPr>
            <p:ph type="subTitle" idx="1"/>
          </p:nvPr>
        </p:nvSpPr>
        <p:spPr>
          <a:xfrm>
            <a:off x="305522" y="1648092"/>
            <a:ext cx="2907600" cy="8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 smtClean="0"/>
              <a:t>Dabke</a:t>
            </a:r>
            <a:r>
              <a:rPr lang="en-US" dirty="0" smtClean="0"/>
              <a:t> is practiced in Middle East this  </a:t>
            </a:r>
            <a:r>
              <a:rPr lang="en-US" dirty="0"/>
              <a:t>includes the countries of </a:t>
            </a:r>
            <a:r>
              <a:rPr lang="en-US" b="1" dirty="0"/>
              <a:t>Palestine, Lebanon, Jordan, and Syria</a:t>
            </a:r>
            <a:r>
              <a:rPr lang="en-US" dirty="0"/>
              <a:t>. </a:t>
            </a:r>
            <a:endParaRPr dirty="0"/>
          </a:p>
        </p:txBody>
      </p:sp>
      <p:sp>
        <p:nvSpPr>
          <p:cNvPr id="772" name="Google Shape;772;p42"/>
          <p:cNvSpPr txBox="1">
            <a:spLocks noGrp="1"/>
          </p:cNvSpPr>
          <p:nvPr>
            <p:ph type="subTitle" idx="2"/>
          </p:nvPr>
        </p:nvSpPr>
        <p:spPr>
          <a:xfrm>
            <a:off x="3802650" y="1648092"/>
            <a:ext cx="2907600" cy="8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 smtClean="0"/>
              <a:t>Dabke</a:t>
            </a:r>
            <a:r>
              <a:rPr lang="en-US" dirty="0" smtClean="0"/>
              <a:t> is </a:t>
            </a:r>
            <a:r>
              <a:rPr lang="en-US" dirty="0"/>
              <a:t>done at a variety of occasions but is most popular at weddings.</a:t>
            </a:r>
            <a:endParaRPr dirty="0"/>
          </a:p>
        </p:txBody>
      </p:sp>
      <p:sp>
        <p:nvSpPr>
          <p:cNvPr id="774" name="Google Shape;774;p42"/>
          <p:cNvSpPr txBox="1">
            <a:spLocks noGrp="1"/>
          </p:cNvSpPr>
          <p:nvPr>
            <p:ph type="title" idx="3"/>
          </p:nvPr>
        </p:nvSpPr>
        <p:spPr>
          <a:xfrm>
            <a:off x="172204" y="1169592"/>
            <a:ext cx="2702105" cy="47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</a:t>
            </a:r>
            <a:r>
              <a:rPr lang="en" dirty="0" smtClean="0"/>
              <a:t>here is dabke practised?</a:t>
            </a:r>
            <a:endParaRPr dirty="0"/>
          </a:p>
        </p:txBody>
      </p:sp>
      <p:sp>
        <p:nvSpPr>
          <p:cNvPr id="775" name="Google Shape;775;p42"/>
          <p:cNvSpPr txBox="1">
            <a:spLocks noGrp="1"/>
          </p:cNvSpPr>
          <p:nvPr>
            <p:ph type="title" idx="4"/>
          </p:nvPr>
        </p:nvSpPr>
        <p:spPr>
          <a:xfrm>
            <a:off x="3543570" y="1169592"/>
            <a:ext cx="2415270" cy="47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when is </a:t>
            </a:r>
            <a:r>
              <a:rPr lang="en-GB" dirty="0" err="1" smtClean="0"/>
              <a:t>Dabke</a:t>
            </a:r>
            <a:r>
              <a:rPr lang="en-GB" dirty="0" smtClean="0"/>
              <a:t> practised?</a:t>
            </a:r>
            <a:endParaRPr dirty="0"/>
          </a:p>
        </p:txBody>
      </p:sp>
      <p:sp>
        <p:nvSpPr>
          <p:cNvPr id="776" name="Google Shape;776;p42">
            <a:hlinkClick r:id="rId3" action="ppaction://hlinksldjump"/>
          </p:cNvPr>
          <p:cNvSpPr/>
          <p:nvPr/>
        </p:nvSpPr>
        <p:spPr>
          <a:xfrm>
            <a:off x="214074" y="4910705"/>
            <a:ext cx="182897" cy="182990"/>
          </a:xfrm>
          <a:custGeom>
            <a:avLst/>
            <a:gdLst/>
            <a:ahLst/>
            <a:cxnLst/>
            <a:rect l="l" t="t" r="r" b="b"/>
            <a:pathLst>
              <a:path w="11711" h="11717" extrusionOk="0">
                <a:moveTo>
                  <a:pt x="9630" y="693"/>
                </a:moveTo>
                <a:lnTo>
                  <a:pt x="9630" y="2781"/>
                </a:lnTo>
                <a:lnTo>
                  <a:pt x="8945" y="2276"/>
                </a:lnTo>
                <a:lnTo>
                  <a:pt x="8945" y="693"/>
                </a:lnTo>
                <a:close/>
                <a:moveTo>
                  <a:pt x="5857" y="854"/>
                </a:moveTo>
                <a:lnTo>
                  <a:pt x="11024" y="4663"/>
                </a:lnTo>
                <a:lnTo>
                  <a:pt x="11024" y="6204"/>
                </a:lnTo>
                <a:lnTo>
                  <a:pt x="10316" y="6204"/>
                </a:lnTo>
                <a:lnTo>
                  <a:pt x="10316" y="5176"/>
                </a:lnTo>
                <a:lnTo>
                  <a:pt x="10316" y="5002"/>
                </a:lnTo>
                <a:lnTo>
                  <a:pt x="5857" y="1716"/>
                </a:lnTo>
                <a:lnTo>
                  <a:pt x="1396" y="5002"/>
                </a:lnTo>
                <a:lnTo>
                  <a:pt x="1396" y="5176"/>
                </a:lnTo>
                <a:lnTo>
                  <a:pt x="1396" y="6204"/>
                </a:lnTo>
                <a:lnTo>
                  <a:pt x="687" y="6204"/>
                </a:lnTo>
                <a:lnTo>
                  <a:pt x="687" y="4663"/>
                </a:lnTo>
                <a:lnTo>
                  <a:pt x="5857" y="854"/>
                </a:lnTo>
                <a:close/>
                <a:moveTo>
                  <a:pt x="5857" y="6891"/>
                </a:moveTo>
                <a:cubicBezTo>
                  <a:pt x="6424" y="6891"/>
                  <a:pt x="6886" y="7352"/>
                  <a:pt x="6886" y="7920"/>
                </a:cubicBezTo>
                <a:lnTo>
                  <a:pt x="6886" y="11030"/>
                </a:lnTo>
                <a:lnTo>
                  <a:pt x="4828" y="11030"/>
                </a:lnTo>
                <a:lnTo>
                  <a:pt x="4828" y="7920"/>
                </a:lnTo>
                <a:cubicBezTo>
                  <a:pt x="4828" y="7352"/>
                  <a:pt x="5289" y="6891"/>
                  <a:pt x="5857" y="6891"/>
                </a:cubicBezTo>
                <a:close/>
                <a:moveTo>
                  <a:pt x="5857" y="2569"/>
                </a:moveTo>
                <a:lnTo>
                  <a:pt x="9630" y="5348"/>
                </a:lnTo>
                <a:cubicBezTo>
                  <a:pt x="9630" y="5595"/>
                  <a:pt x="9630" y="10779"/>
                  <a:pt x="9630" y="11030"/>
                </a:cubicBezTo>
                <a:lnTo>
                  <a:pt x="7572" y="11030"/>
                </a:lnTo>
                <a:lnTo>
                  <a:pt x="7572" y="7920"/>
                </a:lnTo>
                <a:cubicBezTo>
                  <a:pt x="7572" y="6973"/>
                  <a:pt x="6801" y="6204"/>
                  <a:pt x="5857" y="6204"/>
                </a:cubicBezTo>
                <a:cubicBezTo>
                  <a:pt x="4910" y="6204"/>
                  <a:pt x="4140" y="6973"/>
                  <a:pt x="4140" y="7920"/>
                </a:cubicBezTo>
                <a:lnTo>
                  <a:pt x="4140" y="11030"/>
                </a:lnTo>
                <a:lnTo>
                  <a:pt x="2082" y="11030"/>
                </a:lnTo>
                <a:lnTo>
                  <a:pt x="2082" y="5348"/>
                </a:lnTo>
                <a:lnTo>
                  <a:pt x="5857" y="2569"/>
                </a:lnTo>
                <a:close/>
                <a:moveTo>
                  <a:pt x="5857" y="1"/>
                </a:moveTo>
                <a:lnTo>
                  <a:pt x="1" y="4315"/>
                </a:lnTo>
                <a:lnTo>
                  <a:pt x="1" y="6891"/>
                </a:lnTo>
                <a:lnTo>
                  <a:pt x="1396" y="6891"/>
                </a:lnTo>
                <a:lnTo>
                  <a:pt x="1396" y="11716"/>
                </a:lnTo>
                <a:lnTo>
                  <a:pt x="10316" y="11716"/>
                </a:lnTo>
                <a:lnTo>
                  <a:pt x="10316" y="6891"/>
                </a:lnTo>
                <a:lnTo>
                  <a:pt x="11711" y="6891"/>
                </a:lnTo>
                <a:lnTo>
                  <a:pt x="11711" y="4315"/>
                </a:lnTo>
                <a:lnTo>
                  <a:pt x="10316" y="3288"/>
                </a:lnTo>
                <a:lnTo>
                  <a:pt x="10316" y="6"/>
                </a:lnTo>
                <a:lnTo>
                  <a:pt x="8258" y="6"/>
                </a:lnTo>
                <a:lnTo>
                  <a:pt x="8258" y="1771"/>
                </a:lnTo>
                <a:lnTo>
                  <a:pt x="585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42">
            <a:hlinkClick r:id="" action="ppaction://hlinkshowjump?jump=nextslide"/>
          </p:cNvPr>
          <p:cNvSpPr/>
          <p:nvPr/>
        </p:nvSpPr>
        <p:spPr>
          <a:xfrm>
            <a:off x="8745515" y="4926039"/>
            <a:ext cx="182990" cy="152333"/>
          </a:xfrm>
          <a:custGeom>
            <a:avLst/>
            <a:gdLst/>
            <a:ahLst/>
            <a:cxnLst/>
            <a:rect l="l" t="t" r="r" b="b"/>
            <a:pathLst>
              <a:path w="11717" h="9754" extrusionOk="0">
                <a:moveTo>
                  <a:pt x="6882" y="1522"/>
                </a:moveTo>
                <a:lnTo>
                  <a:pt x="10681" y="4877"/>
                </a:lnTo>
                <a:lnTo>
                  <a:pt x="6882" y="8233"/>
                </a:lnTo>
                <a:lnTo>
                  <a:pt x="6882" y="5906"/>
                </a:lnTo>
                <a:lnTo>
                  <a:pt x="686" y="5906"/>
                </a:lnTo>
                <a:lnTo>
                  <a:pt x="686" y="3848"/>
                </a:lnTo>
                <a:lnTo>
                  <a:pt x="6882" y="3848"/>
                </a:lnTo>
                <a:lnTo>
                  <a:pt x="6882" y="1522"/>
                </a:lnTo>
                <a:close/>
                <a:moveTo>
                  <a:pt x="6197" y="0"/>
                </a:moveTo>
                <a:lnTo>
                  <a:pt x="6197" y="3162"/>
                </a:lnTo>
                <a:lnTo>
                  <a:pt x="1" y="3162"/>
                </a:lnTo>
                <a:lnTo>
                  <a:pt x="1" y="6592"/>
                </a:lnTo>
                <a:lnTo>
                  <a:pt x="6197" y="6592"/>
                </a:lnTo>
                <a:lnTo>
                  <a:pt x="6197" y="9754"/>
                </a:lnTo>
                <a:lnTo>
                  <a:pt x="11717" y="4877"/>
                </a:lnTo>
                <a:lnTo>
                  <a:pt x="619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8" name="Google Shape;778;p42">
            <a:hlinkClick r:id="" action="ppaction://hlinkshowjump?jump=previousslide"/>
          </p:cNvPr>
          <p:cNvSpPr/>
          <p:nvPr/>
        </p:nvSpPr>
        <p:spPr>
          <a:xfrm>
            <a:off x="7430055" y="4925984"/>
            <a:ext cx="182990" cy="152427"/>
          </a:xfrm>
          <a:custGeom>
            <a:avLst/>
            <a:gdLst/>
            <a:ahLst/>
            <a:cxnLst/>
            <a:rect l="l" t="t" r="r" b="b"/>
            <a:pathLst>
              <a:path w="11717" h="9760" extrusionOk="0">
                <a:moveTo>
                  <a:pt x="4832" y="1523"/>
                </a:moveTo>
                <a:lnTo>
                  <a:pt x="4832" y="3850"/>
                </a:lnTo>
                <a:lnTo>
                  <a:pt x="11030" y="3850"/>
                </a:lnTo>
                <a:lnTo>
                  <a:pt x="11030" y="5909"/>
                </a:lnTo>
                <a:lnTo>
                  <a:pt x="4832" y="5909"/>
                </a:lnTo>
                <a:lnTo>
                  <a:pt x="4832" y="8236"/>
                </a:lnTo>
                <a:lnTo>
                  <a:pt x="1037" y="4879"/>
                </a:lnTo>
                <a:lnTo>
                  <a:pt x="4832" y="1523"/>
                </a:lnTo>
                <a:close/>
                <a:moveTo>
                  <a:pt x="5518" y="0"/>
                </a:moveTo>
                <a:lnTo>
                  <a:pt x="1" y="4879"/>
                </a:lnTo>
                <a:lnTo>
                  <a:pt x="5518" y="9759"/>
                </a:lnTo>
                <a:lnTo>
                  <a:pt x="5518" y="6594"/>
                </a:lnTo>
                <a:lnTo>
                  <a:pt x="11716" y="6594"/>
                </a:lnTo>
                <a:lnTo>
                  <a:pt x="11716" y="3164"/>
                </a:lnTo>
                <a:lnTo>
                  <a:pt x="5518" y="3164"/>
                </a:lnTo>
                <a:lnTo>
                  <a:pt x="55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p42">
            <a:hlinkClick r:id="" action="ppaction://hlinkshowjump?jump=nextslide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247225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nextslide"/>
              </a:rPr>
              <a:t>Next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780" name="Google Shape;780;p42">
            <a:hlinkClick r:id="" action="ppaction://hlinkshowjump?jump=previousslide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613062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previousslide"/>
              </a:rPr>
              <a:t>Back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781" name="Google Shape;781;p42">
            <a:hlinkClick r:id="rId3" action="ppaction://hlinksldjump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6971" y="4843975"/>
            <a:ext cx="7104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3" action="ppaction://hlinksldjump"/>
              </a:rPr>
              <a:t>Start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782" name="Google Shape;782;p42">
            <a:hlinkClick r:id="rId4" action="ppaction://hlinksldjump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603675" y="4843975"/>
            <a:ext cx="14061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4" action="ppaction://hlinksldjump"/>
              </a:rPr>
              <a:t>Table of contents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783" name="Google Shape;783;p42">
            <a:hlinkClick r:id="rId4" action="ppaction://hlinksldjump"/>
          </p:cNvPr>
          <p:cNvSpPr/>
          <p:nvPr/>
        </p:nvSpPr>
        <p:spPr>
          <a:xfrm>
            <a:off x="1442830" y="4910691"/>
            <a:ext cx="160855" cy="183004"/>
          </a:xfrm>
          <a:custGeom>
            <a:avLst/>
            <a:gdLst/>
            <a:ahLst/>
            <a:cxnLst/>
            <a:rect l="l" t="t" r="r" b="b"/>
            <a:pathLst>
              <a:path w="10298" h="11716" extrusionOk="0">
                <a:moveTo>
                  <a:pt x="5492" y="686"/>
                </a:moveTo>
                <a:lnTo>
                  <a:pt x="5492" y="1397"/>
                </a:lnTo>
                <a:lnTo>
                  <a:pt x="6865" y="1397"/>
                </a:lnTo>
                <a:lnTo>
                  <a:pt x="6865" y="2083"/>
                </a:lnTo>
                <a:lnTo>
                  <a:pt x="3433" y="2083"/>
                </a:lnTo>
                <a:lnTo>
                  <a:pt x="3433" y="1397"/>
                </a:lnTo>
                <a:lnTo>
                  <a:pt x="4806" y="1397"/>
                </a:lnTo>
                <a:lnTo>
                  <a:pt x="4806" y="686"/>
                </a:lnTo>
                <a:close/>
                <a:moveTo>
                  <a:pt x="8238" y="2083"/>
                </a:moveTo>
                <a:lnTo>
                  <a:pt x="8238" y="9656"/>
                </a:lnTo>
                <a:lnTo>
                  <a:pt x="2060" y="9656"/>
                </a:lnTo>
                <a:lnTo>
                  <a:pt x="2060" y="2083"/>
                </a:lnTo>
                <a:lnTo>
                  <a:pt x="2747" y="2083"/>
                </a:lnTo>
                <a:lnTo>
                  <a:pt x="2747" y="2770"/>
                </a:lnTo>
                <a:lnTo>
                  <a:pt x="7552" y="2770"/>
                </a:lnTo>
                <a:lnTo>
                  <a:pt x="7552" y="2083"/>
                </a:lnTo>
                <a:close/>
                <a:moveTo>
                  <a:pt x="9611" y="2083"/>
                </a:moveTo>
                <a:lnTo>
                  <a:pt x="9611" y="11029"/>
                </a:lnTo>
                <a:lnTo>
                  <a:pt x="687" y="11029"/>
                </a:lnTo>
                <a:lnTo>
                  <a:pt x="687" y="2083"/>
                </a:lnTo>
                <a:lnTo>
                  <a:pt x="1374" y="2083"/>
                </a:lnTo>
                <a:lnTo>
                  <a:pt x="1374" y="10343"/>
                </a:lnTo>
                <a:lnTo>
                  <a:pt x="8925" y="10343"/>
                </a:lnTo>
                <a:lnTo>
                  <a:pt x="8925" y="2083"/>
                </a:lnTo>
                <a:close/>
                <a:moveTo>
                  <a:pt x="4120" y="0"/>
                </a:moveTo>
                <a:lnTo>
                  <a:pt x="4120" y="710"/>
                </a:lnTo>
                <a:lnTo>
                  <a:pt x="2747" y="710"/>
                </a:lnTo>
                <a:lnTo>
                  <a:pt x="2747" y="1397"/>
                </a:lnTo>
                <a:lnTo>
                  <a:pt x="1" y="1397"/>
                </a:lnTo>
                <a:lnTo>
                  <a:pt x="1" y="11716"/>
                </a:lnTo>
                <a:lnTo>
                  <a:pt x="10298" y="11716"/>
                </a:lnTo>
                <a:lnTo>
                  <a:pt x="10298" y="1397"/>
                </a:lnTo>
                <a:lnTo>
                  <a:pt x="7552" y="1397"/>
                </a:lnTo>
                <a:lnTo>
                  <a:pt x="7552" y="710"/>
                </a:lnTo>
                <a:lnTo>
                  <a:pt x="6179" y="710"/>
                </a:lnTo>
                <a:lnTo>
                  <a:pt x="61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498212" y="2758440"/>
            <a:ext cx="2522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nybody" panose="020B0604020202020204" charset="0"/>
              </a:rPr>
              <a:t>Who practises </a:t>
            </a:r>
            <a:r>
              <a:rPr lang="en-GB" sz="2000" dirty="0" err="1" smtClean="0">
                <a:latin typeface="Anybody" panose="020B0604020202020204" charset="0"/>
              </a:rPr>
              <a:t>Dabke</a:t>
            </a:r>
            <a:r>
              <a:rPr lang="en-GB" sz="2000" dirty="0" smtClean="0">
                <a:latin typeface="Anybody" panose="020B0604020202020204" charset="0"/>
              </a:rPr>
              <a:t>?</a:t>
            </a:r>
            <a:endParaRPr lang="en-US" sz="2000" dirty="0">
              <a:latin typeface="Anybody" panose="020B0604020202020204" charset="0"/>
            </a:endParaRPr>
          </a:p>
        </p:txBody>
      </p:sp>
      <p:sp>
        <p:nvSpPr>
          <p:cNvPr id="28" name="Google Shape;771;p42"/>
          <p:cNvSpPr txBox="1">
            <a:spLocks/>
          </p:cNvSpPr>
          <p:nvPr/>
        </p:nvSpPr>
        <p:spPr>
          <a:xfrm>
            <a:off x="396971" y="3438991"/>
            <a:ext cx="2907600" cy="8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pPr marL="0" indent="0"/>
            <a:r>
              <a:rPr lang="en-US" b="1" dirty="0" smtClean="0"/>
              <a:t> </a:t>
            </a:r>
            <a:r>
              <a:rPr lang="en-US" b="1" dirty="0" err="1" smtClean="0"/>
              <a:t>Dabke</a:t>
            </a:r>
            <a:r>
              <a:rPr lang="en-US" b="1" dirty="0" smtClean="0"/>
              <a:t> originated </a:t>
            </a:r>
            <a:r>
              <a:rPr lang="en-US" b="1" dirty="0"/>
              <a:t>in the mountains of the Levantine region</a:t>
            </a:r>
            <a:r>
              <a:rPr lang="en-US" dirty="0"/>
              <a:t>. This region in the Middle East includes the countries of Palestine, Lebanon, Jordan, and Syria.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3"/>
          </p:nvPr>
        </p:nvSpPr>
        <p:spPr>
          <a:xfrm>
            <a:off x="4505040" y="2873133"/>
            <a:ext cx="2907600" cy="478500"/>
          </a:xfrm>
        </p:spPr>
        <p:txBody>
          <a:bodyPr/>
          <a:lstStyle/>
          <a:p>
            <a:r>
              <a:rPr lang="en-GB" dirty="0" smtClean="0"/>
              <a:t>Why is </a:t>
            </a:r>
            <a:r>
              <a:rPr lang="en-GB" dirty="0" err="1" smtClean="0"/>
              <a:t>Dabke</a:t>
            </a:r>
            <a:r>
              <a:rPr lang="en-GB" dirty="0" smtClean="0"/>
              <a:t> practised?</a:t>
            </a:r>
            <a:endParaRPr lang="en-US" dirty="0"/>
          </a:p>
        </p:txBody>
      </p:sp>
      <p:sp>
        <p:nvSpPr>
          <p:cNvPr id="31" name="Google Shape;772;p42"/>
          <p:cNvSpPr txBox="1">
            <a:spLocks/>
          </p:cNvSpPr>
          <p:nvPr/>
        </p:nvSpPr>
        <p:spPr>
          <a:xfrm>
            <a:off x="4985702" y="3351633"/>
            <a:ext cx="2907600" cy="8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pPr marL="0" indent="0"/>
            <a:r>
              <a:rPr lang="en-US" dirty="0" err="1"/>
              <a:t>Dabke</a:t>
            </a:r>
            <a:r>
              <a:rPr lang="en-US" dirty="0"/>
              <a:t> </a:t>
            </a:r>
            <a:r>
              <a:rPr lang="en-US" b="1" dirty="0"/>
              <a:t>signifies hope, struggles, and history of the Palestinian people</a:t>
            </a:r>
            <a:r>
              <a:rPr lang="en-US" dirty="0"/>
              <a:t>- making it one of the most important cultural forms of art in their culture.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6" name="Google Shape;826;p44"/>
          <p:cNvGrpSpPr/>
          <p:nvPr/>
        </p:nvGrpSpPr>
        <p:grpSpPr>
          <a:xfrm flipH="1">
            <a:off x="1464697" y="933600"/>
            <a:ext cx="5520487" cy="3276320"/>
            <a:chOff x="2611546" y="3505949"/>
            <a:chExt cx="2084304" cy="1237001"/>
          </a:xfrm>
        </p:grpSpPr>
        <p:grpSp>
          <p:nvGrpSpPr>
            <p:cNvPr id="827" name="Google Shape;827;p44"/>
            <p:cNvGrpSpPr/>
            <p:nvPr/>
          </p:nvGrpSpPr>
          <p:grpSpPr>
            <a:xfrm>
              <a:off x="2611546" y="3505949"/>
              <a:ext cx="2084304" cy="1237001"/>
              <a:chOff x="2611546" y="3505949"/>
              <a:chExt cx="2084304" cy="1237001"/>
            </a:xfrm>
          </p:grpSpPr>
          <p:sp>
            <p:nvSpPr>
              <p:cNvPr id="828" name="Google Shape;828;p44"/>
              <p:cNvSpPr/>
              <p:nvPr/>
            </p:nvSpPr>
            <p:spPr>
              <a:xfrm>
                <a:off x="2611546" y="3505949"/>
                <a:ext cx="2084168" cy="1236950"/>
              </a:xfrm>
              <a:custGeom>
                <a:avLst/>
                <a:gdLst/>
                <a:ahLst/>
                <a:cxnLst/>
                <a:rect l="l" t="t" r="r" b="b"/>
                <a:pathLst>
                  <a:path w="73587" h="49478" extrusionOk="0">
                    <a:moveTo>
                      <a:pt x="0" y="1"/>
                    </a:moveTo>
                    <a:lnTo>
                      <a:pt x="0" y="49478"/>
                    </a:lnTo>
                    <a:lnTo>
                      <a:pt x="73587" y="49478"/>
                    </a:lnTo>
                    <a:lnTo>
                      <a:pt x="73587" y="1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9" name="Google Shape;829;p44"/>
              <p:cNvSpPr/>
              <p:nvPr/>
            </p:nvSpPr>
            <p:spPr>
              <a:xfrm>
                <a:off x="4626550" y="3506000"/>
                <a:ext cx="69300" cy="1236950"/>
              </a:xfrm>
              <a:custGeom>
                <a:avLst/>
                <a:gdLst/>
                <a:ahLst/>
                <a:cxnLst/>
                <a:rect l="l" t="t" r="r" b="b"/>
                <a:pathLst>
                  <a:path w="2772" h="49478" extrusionOk="0">
                    <a:moveTo>
                      <a:pt x="0" y="0"/>
                    </a:moveTo>
                    <a:lnTo>
                      <a:pt x="0" y="49477"/>
                    </a:lnTo>
                    <a:lnTo>
                      <a:pt x="2771" y="49477"/>
                    </a:lnTo>
                    <a:lnTo>
                      <a:pt x="2771" y="0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149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0" name="Google Shape;830;p44"/>
              <p:cNvSpPr/>
              <p:nvPr/>
            </p:nvSpPr>
            <p:spPr>
              <a:xfrm>
                <a:off x="2611574" y="3505999"/>
                <a:ext cx="2084196" cy="155100"/>
              </a:xfrm>
              <a:custGeom>
                <a:avLst/>
                <a:gdLst/>
                <a:ahLst/>
                <a:cxnLst/>
                <a:rect l="l" t="t" r="r" b="b"/>
                <a:pathLst>
                  <a:path w="73588" h="6204" extrusionOk="0">
                    <a:moveTo>
                      <a:pt x="1" y="0"/>
                    </a:moveTo>
                    <a:lnTo>
                      <a:pt x="1" y="6204"/>
                    </a:lnTo>
                    <a:lnTo>
                      <a:pt x="73587" y="6204"/>
                    </a:lnTo>
                    <a:lnTo>
                      <a:pt x="73587" y="0"/>
                    </a:lnTo>
                    <a:close/>
                  </a:path>
                </a:pathLst>
              </a:custGeom>
              <a:solidFill>
                <a:schemeClr val="dk2"/>
              </a:solidFill>
              <a:ln w="7125" cap="flat" cmpd="sng">
                <a:solidFill>
                  <a:schemeClr val="dk1"/>
                </a:solidFill>
                <a:prstDash val="solid"/>
                <a:miter lim="149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1" name="Google Shape;831;p44"/>
              <p:cNvSpPr/>
              <p:nvPr/>
            </p:nvSpPr>
            <p:spPr>
              <a:xfrm>
                <a:off x="4626550" y="4380475"/>
                <a:ext cx="69300" cy="283025"/>
              </a:xfrm>
              <a:custGeom>
                <a:avLst/>
                <a:gdLst/>
                <a:ahLst/>
                <a:cxnLst/>
                <a:rect l="l" t="t" r="r" b="b"/>
                <a:pathLst>
                  <a:path w="2772" h="11321" extrusionOk="0">
                    <a:moveTo>
                      <a:pt x="0" y="1"/>
                    </a:moveTo>
                    <a:lnTo>
                      <a:pt x="0" y="11320"/>
                    </a:lnTo>
                    <a:lnTo>
                      <a:pt x="2771" y="11320"/>
                    </a:lnTo>
                    <a:lnTo>
                      <a:pt x="2771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149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2" name="Google Shape;832;p44"/>
              <p:cNvSpPr/>
              <p:nvPr/>
            </p:nvSpPr>
            <p:spPr>
              <a:xfrm>
                <a:off x="4626550" y="4359050"/>
                <a:ext cx="69300" cy="283050"/>
              </a:xfrm>
              <a:custGeom>
                <a:avLst/>
                <a:gdLst/>
                <a:ahLst/>
                <a:cxnLst/>
                <a:rect l="l" t="t" r="r" b="b"/>
                <a:pathLst>
                  <a:path w="2772" h="11322" extrusionOk="0">
                    <a:moveTo>
                      <a:pt x="0" y="1"/>
                    </a:moveTo>
                    <a:lnTo>
                      <a:pt x="0" y="11322"/>
                    </a:lnTo>
                    <a:lnTo>
                      <a:pt x="2771" y="11322"/>
                    </a:lnTo>
                    <a:lnTo>
                      <a:pt x="2771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miter lim="149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3" name="Google Shape;833;p44"/>
              <p:cNvSpPr/>
              <p:nvPr/>
            </p:nvSpPr>
            <p:spPr>
              <a:xfrm>
                <a:off x="2692382" y="3561999"/>
                <a:ext cx="967355" cy="43100"/>
              </a:xfrm>
              <a:custGeom>
                <a:avLst/>
                <a:gdLst/>
                <a:ahLst/>
                <a:cxnLst/>
                <a:rect l="l" t="t" r="r" b="b"/>
                <a:pathLst>
                  <a:path w="34155" h="1724" extrusionOk="0">
                    <a:moveTo>
                      <a:pt x="1" y="1"/>
                    </a:moveTo>
                    <a:lnTo>
                      <a:pt x="1" y="1723"/>
                    </a:lnTo>
                    <a:lnTo>
                      <a:pt x="34154" y="1723"/>
                    </a:lnTo>
                    <a:lnTo>
                      <a:pt x="34154" y="1"/>
                    </a:ln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34" name="Google Shape;834;p44"/>
            <p:cNvGrpSpPr/>
            <p:nvPr/>
          </p:nvGrpSpPr>
          <p:grpSpPr>
            <a:xfrm>
              <a:off x="4351170" y="3543618"/>
              <a:ext cx="305353" cy="85930"/>
              <a:chOff x="1565100" y="3228800"/>
              <a:chExt cx="542175" cy="152575"/>
            </a:xfrm>
          </p:grpSpPr>
          <p:sp>
            <p:nvSpPr>
              <p:cNvPr id="835" name="Google Shape;835;p44"/>
              <p:cNvSpPr/>
              <p:nvPr/>
            </p:nvSpPr>
            <p:spPr>
              <a:xfrm>
                <a:off x="19547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6" name="Google Shape;836;p44"/>
              <p:cNvSpPr/>
              <p:nvPr/>
            </p:nvSpPr>
            <p:spPr>
              <a:xfrm>
                <a:off x="17653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7" name="Google Shape;837;p44"/>
              <p:cNvSpPr/>
              <p:nvPr/>
            </p:nvSpPr>
            <p:spPr>
              <a:xfrm>
                <a:off x="15651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8" name="Google Shape;838;p44"/>
              <p:cNvSpPr/>
              <p:nvPr/>
            </p:nvSpPr>
            <p:spPr>
              <a:xfrm>
                <a:off x="1788875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44"/>
              <p:cNvSpPr/>
              <p:nvPr/>
            </p:nvSpPr>
            <p:spPr>
              <a:xfrm>
                <a:off x="1973075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44"/>
              <p:cNvSpPr/>
              <p:nvPr/>
            </p:nvSpPr>
            <p:spPr>
              <a:xfrm>
                <a:off x="1975075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44"/>
              <p:cNvSpPr/>
              <p:nvPr/>
            </p:nvSpPr>
            <p:spPr>
              <a:xfrm>
                <a:off x="1595600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42" name="Google Shape;842;p44"/>
          <p:cNvGrpSpPr/>
          <p:nvPr/>
        </p:nvGrpSpPr>
        <p:grpSpPr>
          <a:xfrm flipH="1">
            <a:off x="6026596" y="1907265"/>
            <a:ext cx="1652693" cy="1705976"/>
            <a:chOff x="7472875" y="2543800"/>
            <a:chExt cx="672182" cy="693853"/>
          </a:xfrm>
        </p:grpSpPr>
        <p:sp>
          <p:nvSpPr>
            <p:cNvPr id="843" name="Google Shape;843;p44"/>
            <p:cNvSpPr/>
            <p:nvPr/>
          </p:nvSpPr>
          <p:spPr>
            <a:xfrm>
              <a:off x="7472875" y="2543800"/>
              <a:ext cx="672082" cy="693853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4"/>
            <p:cNvSpPr/>
            <p:nvPr/>
          </p:nvSpPr>
          <p:spPr>
            <a:xfrm>
              <a:off x="7472975" y="2543825"/>
              <a:ext cx="672082" cy="68419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5" name="Google Shape;845;p44"/>
          <p:cNvSpPr txBox="1">
            <a:spLocks noGrp="1"/>
          </p:cNvSpPr>
          <p:nvPr>
            <p:ph type="title" idx="2"/>
          </p:nvPr>
        </p:nvSpPr>
        <p:spPr>
          <a:xfrm flipH="1">
            <a:off x="6149886" y="2157850"/>
            <a:ext cx="1406100" cy="139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847" name="Google Shape;847;p44">
            <a:hlinkClick r:id="rId3" action="ppaction://hlinksldjump"/>
          </p:cNvPr>
          <p:cNvSpPr/>
          <p:nvPr/>
        </p:nvSpPr>
        <p:spPr>
          <a:xfrm>
            <a:off x="214074" y="4910705"/>
            <a:ext cx="182897" cy="182990"/>
          </a:xfrm>
          <a:custGeom>
            <a:avLst/>
            <a:gdLst/>
            <a:ahLst/>
            <a:cxnLst/>
            <a:rect l="l" t="t" r="r" b="b"/>
            <a:pathLst>
              <a:path w="11711" h="11717" extrusionOk="0">
                <a:moveTo>
                  <a:pt x="9630" y="693"/>
                </a:moveTo>
                <a:lnTo>
                  <a:pt x="9630" y="2781"/>
                </a:lnTo>
                <a:lnTo>
                  <a:pt x="8945" y="2276"/>
                </a:lnTo>
                <a:lnTo>
                  <a:pt x="8945" y="693"/>
                </a:lnTo>
                <a:close/>
                <a:moveTo>
                  <a:pt x="5857" y="854"/>
                </a:moveTo>
                <a:lnTo>
                  <a:pt x="11024" y="4663"/>
                </a:lnTo>
                <a:lnTo>
                  <a:pt x="11024" y="6204"/>
                </a:lnTo>
                <a:lnTo>
                  <a:pt x="10316" y="6204"/>
                </a:lnTo>
                <a:lnTo>
                  <a:pt x="10316" y="5176"/>
                </a:lnTo>
                <a:lnTo>
                  <a:pt x="10316" y="5002"/>
                </a:lnTo>
                <a:lnTo>
                  <a:pt x="5857" y="1716"/>
                </a:lnTo>
                <a:lnTo>
                  <a:pt x="1396" y="5002"/>
                </a:lnTo>
                <a:lnTo>
                  <a:pt x="1396" y="5176"/>
                </a:lnTo>
                <a:lnTo>
                  <a:pt x="1396" y="6204"/>
                </a:lnTo>
                <a:lnTo>
                  <a:pt x="687" y="6204"/>
                </a:lnTo>
                <a:lnTo>
                  <a:pt x="687" y="4663"/>
                </a:lnTo>
                <a:lnTo>
                  <a:pt x="5857" y="854"/>
                </a:lnTo>
                <a:close/>
                <a:moveTo>
                  <a:pt x="5857" y="6891"/>
                </a:moveTo>
                <a:cubicBezTo>
                  <a:pt x="6424" y="6891"/>
                  <a:pt x="6886" y="7352"/>
                  <a:pt x="6886" y="7920"/>
                </a:cubicBezTo>
                <a:lnTo>
                  <a:pt x="6886" y="11030"/>
                </a:lnTo>
                <a:lnTo>
                  <a:pt x="4828" y="11030"/>
                </a:lnTo>
                <a:lnTo>
                  <a:pt x="4828" y="7920"/>
                </a:lnTo>
                <a:cubicBezTo>
                  <a:pt x="4828" y="7352"/>
                  <a:pt x="5289" y="6891"/>
                  <a:pt x="5857" y="6891"/>
                </a:cubicBezTo>
                <a:close/>
                <a:moveTo>
                  <a:pt x="5857" y="2569"/>
                </a:moveTo>
                <a:lnTo>
                  <a:pt x="9630" y="5348"/>
                </a:lnTo>
                <a:cubicBezTo>
                  <a:pt x="9630" y="5595"/>
                  <a:pt x="9630" y="10779"/>
                  <a:pt x="9630" y="11030"/>
                </a:cubicBezTo>
                <a:lnTo>
                  <a:pt x="7572" y="11030"/>
                </a:lnTo>
                <a:lnTo>
                  <a:pt x="7572" y="7920"/>
                </a:lnTo>
                <a:cubicBezTo>
                  <a:pt x="7572" y="6973"/>
                  <a:pt x="6801" y="6204"/>
                  <a:pt x="5857" y="6204"/>
                </a:cubicBezTo>
                <a:cubicBezTo>
                  <a:pt x="4910" y="6204"/>
                  <a:pt x="4140" y="6973"/>
                  <a:pt x="4140" y="7920"/>
                </a:cubicBezTo>
                <a:lnTo>
                  <a:pt x="4140" y="11030"/>
                </a:lnTo>
                <a:lnTo>
                  <a:pt x="2082" y="11030"/>
                </a:lnTo>
                <a:lnTo>
                  <a:pt x="2082" y="5348"/>
                </a:lnTo>
                <a:lnTo>
                  <a:pt x="5857" y="2569"/>
                </a:lnTo>
                <a:close/>
                <a:moveTo>
                  <a:pt x="5857" y="1"/>
                </a:moveTo>
                <a:lnTo>
                  <a:pt x="1" y="4315"/>
                </a:lnTo>
                <a:lnTo>
                  <a:pt x="1" y="6891"/>
                </a:lnTo>
                <a:lnTo>
                  <a:pt x="1396" y="6891"/>
                </a:lnTo>
                <a:lnTo>
                  <a:pt x="1396" y="11716"/>
                </a:lnTo>
                <a:lnTo>
                  <a:pt x="10316" y="11716"/>
                </a:lnTo>
                <a:lnTo>
                  <a:pt x="10316" y="6891"/>
                </a:lnTo>
                <a:lnTo>
                  <a:pt x="11711" y="6891"/>
                </a:lnTo>
                <a:lnTo>
                  <a:pt x="11711" y="4315"/>
                </a:lnTo>
                <a:lnTo>
                  <a:pt x="10316" y="3288"/>
                </a:lnTo>
                <a:lnTo>
                  <a:pt x="10316" y="6"/>
                </a:lnTo>
                <a:lnTo>
                  <a:pt x="8258" y="6"/>
                </a:lnTo>
                <a:lnTo>
                  <a:pt x="8258" y="1771"/>
                </a:lnTo>
                <a:lnTo>
                  <a:pt x="585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44">
            <a:hlinkClick r:id="" action="ppaction://hlinkshowjump?jump=nextslide"/>
          </p:cNvPr>
          <p:cNvSpPr/>
          <p:nvPr/>
        </p:nvSpPr>
        <p:spPr>
          <a:xfrm>
            <a:off x="8745515" y="4926039"/>
            <a:ext cx="182990" cy="152333"/>
          </a:xfrm>
          <a:custGeom>
            <a:avLst/>
            <a:gdLst/>
            <a:ahLst/>
            <a:cxnLst/>
            <a:rect l="l" t="t" r="r" b="b"/>
            <a:pathLst>
              <a:path w="11717" h="9754" extrusionOk="0">
                <a:moveTo>
                  <a:pt x="6882" y="1522"/>
                </a:moveTo>
                <a:lnTo>
                  <a:pt x="10681" y="4877"/>
                </a:lnTo>
                <a:lnTo>
                  <a:pt x="6882" y="8233"/>
                </a:lnTo>
                <a:lnTo>
                  <a:pt x="6882" y="5906"/>
                </a:lnTo>
                <a:lnTo>
                  <a:pt x="686" y="5906"/>
                </a:lnTo>
                <a:lnTo>
                  <a:pt x="686" y="3848"/>
                </a:lnTo>
                <a:lnTo>
                  <a:pt x="6882" y="3848"/>
                </a:lnTo>
                <a:lnTo>
                  <a:pt x="6882" y="1522"/>
                </a:lnTo>
                <a:close/>
                <a:moveTo>
                  <a:pt x="6197" y="0"/>
                </a:moveTo>
                <a:lnTo>
                  <a:pt x="6197" y="3162"/>
                </a:lnTo>
                <a:lnTo>
                  <a:pt x="1" y="3162"/>
                </a:lnTo>
                <a:lnTo>
                  <a:pt x="1" y="6592"/>
                </a:lnTo>
                <a:lnTo>
                  <a:pt x="6197" y="6592"/>
                </a:lnTo>
                <a:lnTo>
                  <a:pt x="6197" y="9754"/>
                </a:lnTo>
                <a:lnTo>
                  <a:pt x="11717" y="4877"/>
                </a:lnTo>
                <a:lnTo>
                  <a:pt x="619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44">
            <a:hlinkClick r:id="" action="ppaction://hlinkshowjump?jump=previousslide"/>
          </p:cNvPr>
          <p:cNvSpPr/>
          <p:nvPr/>
        </p:nvSpPr>
        <p:spPr>
          <a:xfrm>
            <a:off x="7430055" y="4925984"/>
            <a:ext cx="182990" cy="152427"/>
          </a:xfrm>
          <a:custGeom>
            <a:avLst/>
            <a:gdLst/>
            <a:ahLst/>
            <a:cxnLst/>
            <a:rect l="l" t="t" r="r" b="b"/>
            <a:pathLst>
              <a:path w="11717" h="9760" extrusionOk="0">
                <a:moveTo>
                  <a:pt x="4832" y="1523"/>
                </a:moveTo>
                <a:lnTo>
                  <a:pt x="4832" y="3850"/>
                </a:lnTo>
                <a:lnTo>
                  <a:pt x="11030" y="3850"/>
                </a:lnTo>
                <a:lnTo>
                  <a:pt x="11030" y="5909"/>
                </a:lnTo>
                <a:lnTo>
                  <a:pt x="4832" y="5909"/>
                </a:lnTo>
                <a:lnTo>
                  <a:pt x="4832" y="8236"/>
                </a:lnTo>
                <a:lnTo>
                  <a:pt x="1037" y="4879"/>
                </a:lnTo>
                <a:lnTo>
                  <a:pt x="4832" y="1523"/>
                </a:lnTo>
                <a:close/>
                <a:moveTo>
                  <a:pt x="5518" y="0"/>
                </a:moveTo>
                <a:lnTo>
                  <a:pt x="1" y="4879"/>
                </a:lnTo>
                <a:lnTo>
                  <a:pt x="5518" y="9759"/>
                </a:lnTo>
                <a:lnTo>
                  <a:pt x="5518" y="6594"/>
                </a:lnTo>
                <a:lnTo>
                  <a:pt x="11716" y="6594"/>
                </a:lnTo>
                <a:lnTo>
                  <a:pt x="11716" y="3164"/>
                </a:lnTo>
                <a:lnTo>
                  <a:pt x="5518" y="3164"/>
                </a:lnTo>
                <a:lnTo>
                  <a:pt x="55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44">
            <a:hlinkClick r:id="" action="ppaction://hlinkshowjump?jump=nextslide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247225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nextslide"/>
              </a:rPr>
              <a:t>Next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851" name="Google Shape;851;p44">
            <a:hlinkClick r:id="" action="ppaction://hlinkshowjump?jump=previousslide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613062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previousslide"/>
              </a:rPr>
              <a:t>Back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852" name="Google Shape;852;p44">
            <a:hlinkClick r:id="rId3" action="ppaction://hlinksldjump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6971" y="4843975"/>
            <a:ext cx="7104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3" action="ppaction://hlinksldjump"/>
              </a:rPr>
              <a:t>Start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853" name="Google Shape;853;p44">
            <a:hlinkClick r:id="rId4" action="ppaction://hlinksldjump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603675" y="4843975"/>
            <a:ext cx="14061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4" action="ppaction://hlinksldjump"/>
              </a:rPr>
              <a:t>Table of contents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854" name="Google Shape;854;p44">
            <a:hlinkClick r:id="rId4" action="ppaction://hlinksldjump"/>
          </p:cNvPr>
          <p:cNvSpPr/>
          <p:nvPr/>
        </p:nvSpPr>
        <p:spPr>
          <a:xfrm>
            <a:off x="1442830" y="4910691"/>
            <a:ext cx="160855" cy="183004"/>
          </a:xfrm>
          <a:custGeom>
            <a:avLst/>
            <a:gdLst/>
            <a:ahLst/>
            <a:cxnLst/>
            <a:rect l="l" t="t" r="r" b="b"/>
            <a:pathLst>
              <a:path w="10298" h="11716" extrusionOk="0">
                <a:moveTo>
                  <a:pt x="5492" y="686"/>
                </a:moveTo>
                <a:lnTo>
                  <a:pt x="5492" y="1397"/>
                </a:lnTo>
                <a:lnTo>
                  <a:pt x="6865" y="1397"/>
                </a:lnTo>
                <a:lnTo>
                  <a:pt x="6865" y="2083"/>
                </a:lnTo>
                <a:lnTo>
                  <a:pt x="3433" y="2083"/>
                </a:lnTo>
                <a:lnTo>
                  <a:pt x="3433" y="1397"/>
                </a:lnTo>
                <a:lnTo>
                  <a:pt x="4806" y="1397"/>
                </a:lnTo>
                <a:lnTo>
                  <a:pt x="4806" y="686"/>
                </a:lnTo>
                <a:close/>
                <a:moveTo>
                  <a:pt x="8238" y="2083"/>
                </a:moveTo>
                <a:lnTo>
                  <a:pt x="8238" y="9656"/>
                </a:lnTo>
                <a:lnTo>
                  <a:pt x="2060" y="9656"/>
                </a:lnTo>
                <a:lnTo>
                  <a:pt x="2060" y="2083"/>
                </a:lnTo>
                <a:lnTo>
                  <a:pt x="2747" y="2083"/>
                </a:lnTo>
                <a:lnTo>
                  <a:pt x="2747" y="2770"/>
                </a:lnTo>
                <a:lnTo>
                  <a:pt x="7552" y="2770"/>
                </a:lnTo>
                <a:lnTo>
                  <a:pt x="7552" y="2083"/>
                </a:lnTo>
                <a:close/>
                <a:moveTo>
                  <a:pt x="9611" y="2083"/>
                </a:moveTo>
                <a:lnTo>
                  <a:pt x="9611" y="11029"/>
                </a:lnTo>
                <a:lnTo>
                  <a:pt x="687" y="11029"/>
                </a:lnTo>
                <a:lnTo>
                  <a:pt x="687" y="2083"/>
                </a:lnTo>
                <a:lnTo>
                  <a:pt x="1374" y="2083"/>
                </a:lnTo>
                <a:lnTo>
                  <a:pt x="1374" y="10343"/>
                </a:lnTo>
                <a:lnTo>
                  <a:pt x="8925" y="10343"/>
                </a:lnTo>
                <a:lnTo>
                  <a:pt x="8925" y="2083"/>
                </a:lnTo>
                <a:close/>
                <a:moveTo>
                  <a:pt x="4120" y="0"/>
                </a:moveTo>
                <a:lnTo>
                  <a:pt x="4120" y="710"/>
                </a:lnTo>
                <a:lnTo>
                  <a:pt x="2747" y="710"/>
                </a:lnTo>
                <a:lnTo>
                  <a:pt x="2747" y="1397"/>
                </a:lnTo>
                <a:lnTo>
                  <a:pt x="1" y="1397"/>
                </a:lnTo>
                <a:lnTo>
                  <a:pt x="1" y="11716"/>
                </a:lnTo>
                <a:lnTo>
                  <a:pt x="10298" y="11716"/>
                </a:lnTo>
                <a:lnTo>
                  <a:pt x="10298" y="1397"/>
                </a:lnTo>
                <a:lnTo>
                  <a:pt x="7552" y="1397"/>
                </a:lnTo>
                <a:lnTo>
                  <a:pt x="7552" y="710"/>
                </a:lnTo>
                <a:lnTo>
                  <a:pt x="6179" y="710"/>
                </a:lnTo>
                <a:lnTo>
                  <a:pt x="61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44"/>
          <p:cNvSpPr txBox="1">
            <a:spLocks noGrp="1"/>
          </p:cNvSpPr>
          <p:nvPr>
            <p:ph type="title"/>
          </p:nvPr>
        </p:nvSpPr>
        <p:spPr>
          <a:xfrm flipH="1">
            <a:off x="2193700" y="2231325"/>
            <a:ext cx="35817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err="1" smtClean="0"/>
              <a:t>Mansaf</a:t>
            </a:r>
            <a:endParaRPr b="1" dirty="0"/>
          </a:p>
        </p:txBody>
      </p:sp>
      <p:grpSp>
        <p:nvGrpSpPr>
          <p:cNvPr id="856" name="Google Shape;856;p44"/>
          <p:cNvGrpSpPr/>
          <p:nvPr/>
        </p:nvGrpSpPr>
        <p:grpSpPr>
          <a:xfrm flipH="1">
            <a:off x="421701" y="1929938"/>
            <a:ext cx="596604" cy="336611"/>
            <a:chOff x="1427975" y="2651075"/>
            <a:chExt cx="413275" cy="233175"/>
          </a:xfrm>
        </p:grpSpPr>
        <p:sp>
          <p:nvSpPr>
            <p:cNvPr id="857" name="Google Shape;857;p44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4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9" name="Google Shape;859;p44"/>
          <p:cNvGrpSpPr/>
          <p:nvPr/>
        </p:nvGrpSpPr>
        <p:grpSpPr>
          <a:xfrm flipH="1">
            <a:off x="7803995" y="4103658"/>
            <a:ext cx="335420" cy="499846"/>
            <a:chOff x="2087900" y="2665800"/>
            <a:chExt cx="232350" cy="346250"/>
          </a:xfrm>
        </p:grpSpPr>
        <p:sp>
          <p:nvSpPr>
            <p:cNvPr id="860" name="Google Shape;860;p44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4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2" name="Google Shape;862;p44"/>
          <p:cNvGrpSpPr/>
          <p:nvPr/>
        </p:nvGrpSpPr>
        <p:grpSpPr>
          <a:xfrm flipH="1">
            <a:off x="7300520" y="4103658"/>
            <a:ext cx="335420" cy="499846"/>
            <a:chOff x="2087900" y="2665800"/>
            <a:chExt cx="232350" cy="346250"/>
          </a:xfrm>
        </p:grpSpPr>
        <p:sp>
          <p:nvSpPr>
            <p:cNvPr id="863" name="Google Shape;863;p44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4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5" name="Google Shape;865;p44"/>
          <p:cNvGrpSpPr/>
          <p:nvPr/>
        </p:nvGrpSpPr>
        <p:grpSpPr>
          <a:xfrm flipH="1">
            <a:off x="8307470" y="4103658"/>
            <a:ext cx="335420" cy="499846"/>
            <a:chOff x="2087900" y="2665800"/>
            <a:chExt cx="232350" cy="346250"/>
          </a:xfrm>
        </p:grpSpPr>
        <p:sp>
          <p:nvSpPr>
            <p:cNvPr id="866" name="Google Shape;866;p44"/>
            <p:cNvSpPr/>
            <p:nvPr/>
          </p:nvSpPr>
          <p:spPr>
            <a:xfrm>
              <a:off x="2087900" y="2666050"/>
              <a:ext cx="231300" cy="346000"/>
            </a:xfrm>
            <a:custGeom>
              <a:avLst/>
              <a:gdLst/>
              <a:ahLst/>
              <a:cxnLst/>
              <a:rect l="l" t="t" r="r" b="b"/>
              <a:pathLst>
                <a:path w="9252" h="13840" extrusionOk="0">
                  <a:moveTo>
                    <a:pt x="1" y="1"/>
                  </a:moveTo>
                  <a:lnTo>
                    <a:pt x="1" y="13840"/>
                  </a:lnTo>
                  <a:lnTo>
                    <a:pt x="9252" y="13840"/>
                  </a:lnTo>
                  <a:lnTo>
                    <a:pt x="9233" y="1840"/>
                  </a:lnTo>
                  <a:lnTo>
                    <a:pt x="7039" y="1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4"/>
            <p:cNvSpPr/>
            <p:nvPr/>
          </p:nvSpPr>
          <p:spPr>
            <a:xfrm>
              <a:off x="2261500" y="2665800"/>
              <a:ext cx="58750" cy="53950"/>
            </a:xfrm>
            <a:custGeom>
              <a:avLst/>
              <a:gdLst/>
              <a:ahLst/>
              <a:cxnLst/>
              <a:rect l="l" t="t" r="r" b="b"/>
              <a:pathLst>
                <a:path w="2350" h="2158" extrusionOk="0">
                  <a:moveTo>
                    <a:pt x="60" y="0"/>
                  </a:moveTo>
                  <a:cubicBezTo>
                    <a:pt x="26" y="5"/>
                    <a:pt x="1" y="36"/>
                    <a:pt x="5" y="70"/>
                  </a:cubicBezTo>
                  <a:lnTo>
                    <a:pt x="215" y="2100"/>
                  </a:lnTo>
                  <a:cubicBezTo>
                    <a:pt x="217" y="2117"/>
                    <a:pt x="226" y="2132"/>
                    <a:pt x="239" y="2144"/>
                  </a:cubicBezTo>
                  <a:cubicBezTo>
                    <a:pt x="251" y="2153"/>
                    <a:pt x="265" y="2157"/>
                    <a:pt x="278" y="2157"/>
                  </a:cubicBezTo>
                  <a:cubicBezTo>
                    <a:pt x="281" y="2157"/>
                    <a:pt x="284" y="2157"/>
                    <a:pt x="287" y="2156"/>
                  </a:cubicBezTo>
                  <a:lnTo>
                    <a:pt x="2290" y="1893"/>
                  </a:lnTo>
                  <a:cubicBezTo>
                    <a:pt x="2324" y="1889"/>
                    <a:pt x="2350" y="1856"/>
                    <a:pt x="2345" y="1822"/>
                  </a:cubicBezTo>
                  <a:cubicBezTo>
                    <a:pt x="2340" y="1789"/>
                    <a:pt x="2313" y="1766"/>
                    <a:pt x="2280" y="1766"/>
                  </a:cubicBezTo>
                  <a:cubicBezTo>
                    <a:pt x="2278" y="1766"/>
                    <a:pt x="2276" y="1766"/>
                    <a:pt x="2274" y="1767"/>
                  </a:cubicBezTo>
                  <a:lnTo>
                    <a:pt x="335" y="2023"/>
                  </a:lnTo>
                  <a:lnTo>
                    <a:pt x="130" y="57"/>
                  </a:lnTo>
                  <a:cubicBezTo>
                    <a:pt x="127" y="23"/>
                    <a:pt x="95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8" name="Google Shape;868;p44"/>
          <p:cNvGrpSpPr/>
          <p:nvPr/>
        </p:nvGrpSpPr>
        <p:grpSpPr>
          <a:xfrm flipH="1">
            <a:off x="421701" y="933588"/>
            <a:ext cx="596604" cy="336611"/>
            <a:chOff x="1427975" y="2651075"/>
            <a:chExt cx="413275" cy="233175"/>
          </a:xfrm>
        </p:grpSpPr>
        <p:sp>
          <p:nvSpPr>
            <p:cNvPr id="869" name="Google Shape;869;p44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4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1" name="Google Shape;871;p44"/>
          <p:cNvGrpSpPr/>
          <p:nvPr/>
        </p:nvGrpSpPr>
        <p:grpSpPr>
          <a:xfrm flipH="1">
            <a:off x="421701" y="1431763"/>
            <a:ext cx="596604" cy="336611"/>
            <a:chOff x="1427975" y="2651075"/>
            <a:chExt cx="413275" cy="233175"/>
          </a:xfrm>
        </p:grpSpPr>
        <p:sp>
          <p:nvSpPr>
            <p:cNvPr id="872" name="Google Shape;872;p44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4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" name="Google Shape;729;p41"/>
          <p:cNvGrpSpPr/>
          <p:nvPr/>
        </p:nvGrpSpPr>
        <p:grpSpPr>
          <a:xfrm>
            <a:off x="3280025" y="779607"/>
            <a:ext cx="4582187" cy="3143308"/>
            <a:chOff x="5893825" y="540002"/>
            <a:chExt cx="2695880" cy="1849331"/>
          </a:xfrm>
        </p:grpSpPr>
        <p:sp>
          <p:nvSpPr>
            <p:cNvPr id="730" name="Google Shape;730;p41"/>
            <p:cNvSpPr/>
            <p:nvPr/>
          </p:nvSpPr>
          <p:spPr>
            <a:xfrm>
              <a:off x="5893830" y="540002"/>
              <a:ext cx="2695875" cy="1849331"/>
            </a:xfrm>
            <a:custGeom>
              <a:avLst/>
              <a:gdLst/>
              <a:ahLst/>
              <a:cxnLst/>
              <a:rect l="l" t="t" r="r" b="b"/>
              <a:pathLst>
                <a:path w="107835" h="32355" extrusionOk="0">
                  <a:moveTo>
                    <a:pt x="1" y="0"/>
                  </a:moveTo>
                  <a:lnTo>
                    <a:pt x="1" y="32355"/>
                  </a:lnTo>
                  <a:lnTo>
                    <a:pt x="107835" y="32355"/>
                  </a:lnTo>
                  <a:lnTo>
                    <a:pt x="107835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1"/>
            <p:cNvSpPr/>
            <p:nvPr/>
          </p:nvSpPr>
          <p:spPr>
            <a:xfrm>
              <a:off x="5893825" y="540025"/>
              <a:ext cx="2695875" cy="155075"/>
            </a:xfrm>
            <a:custGeom>
              <a:avLst/>
              <a:gdLst/>
              <a:ahLst/>
              <a:cxnLst/>
              <a:rect l="l" t="t" r="r" b="b"/>
              <a:pathLst>
                <a:path w="107835" h="6203" extrusionOk="0">
                  <a:moveTo>
                    <a:pt x="1" y="1"/>
                  </a:moveTo>
                  <a:lnTo>
                    <a:pt x="1" y="6203"/>
                  </a:lnTo>
                  <a:lnTo>
                    <a:pt x="107835" y="6203"/>
                  </a:lnTo>
                  <a:lnTo>
                    <a:pt x="107835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1"/>
            <p:cNvSpPr/>
            <p:nvPr/>
          </p:nvSpPr>
          <p:spPr>
            <a:xfrm>
              <a:off x="5965175" y="596050"/>
              <a:ext cx="853875" cy="43100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0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33" name="Google Shape;733;p41"/>
            <p:cNvGrpSpPr/>
            <p:nvPr/>
          </p:nvGrpSpPr>
          <p:grpSpPr>
            <a:xfrm>
              <a:off x="8228970" y="574593"/>
              <a:ext cx="305353" cy="85930"/>
              <a:chOff x="1565100" y="3228800"/>
              <a:chExt cx="542175" cy="152575"/>
            </a:xfrm>
          </p:grpSpPr>
          <p:sp>
            <p:nvSpPr>
              <p:cNvPr id="734" name="Google Shape;734;p41"/>
              <p:cNvSpPr/>
              <p:nvPr/>
            </p:nvSpPr>
            <p:spPr>
              <a:xfrm>
                <a:off x="19547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41"/>
              <p:cNvSpPr/>
              <p:nvPr/>
            </p:nvSpPr>
            <p:spPr>
              <a:xfrm>
                <a:off x="17653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41"/>
              <p:cNvSpPr/>
              <p:nvPr/>
            </p:nvSpPr>
            <p:spPr>
              <a:xfrm>
                <a:off x="15651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41"/>
              <p:cNvSpPr/>
              <p:nvPr/>
            </p:nvSpPr>
            <p:spPr>
              <a:xfrm>
                <a:off x="1788875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41"/>
              <p:cNvSpPr/>
              <p:nvPr/>
            </p:nvSpPr>
            <p:spPr>
              <a:xfrm>
                <a:off x="1973075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41"/>
              <p:cNvSpPr/>
              <p:nvPr/>
            </p:nvSpPr>
            <p:spPr>
              <a:xfrm>
                <a:off x="1975075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0" name="Google Shape;740;p41"/>
              <p:cNvSpPr/>
              <p:nvPr/>
            </p:nvSpPr>
            <p:spPr>
              <a:xfrm>
                <a:off x="1595600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41" name="Google Shape;741;p41">
            <a:hlinkClick r:id="rId3" action="ppaction://hlinksldjump"/>
          </p:cNvPr>
          <p:cNvSpPr/>
          <p:nvPr/>
        </p:nvSpPr>
        <p:spPr>
          <a:xfrm>
            <a:off x="214074" y="4910705"/>
            <a:ext cx="182897" cy="182990"/>
          </a:xfrm>
          <a:custGeom>
            <a:avLst/>
            <a:gdLst/>
            <a:ahLst/>
            <a:cxnLst/>
            <a:rect l="l" t="t" r="r" b="b"/>
            <a:pathLst>
              <a:path w="11711" h="11717" extrusionOk="0">
                <a:moveTo>
                  <a:pt x="9630" y="693"/>
                </a:moveTo>
                <a:lnTo>
                  <a:pt x="9630" y="2781"/>
                </a:lnTo>
                <a:lnTo>
                  <a:pt x="8945" y="2276"/>
                </a:lnTo>
                <a:lnTo>
                  <a:pt x="8945" y="693"/>
                </a:lnTo>
                <a:close/>
                <a:moveTo>
                  <a:pt x="5857" y="854"/>
                </a:moveTo>
                <a:lnTo>
                  <a:pt x="11024" y="4663"/>
                </a:lnTo>
                <a:lnTo>
                  <a:pt x="11024" y="6204"/>
                </a:lnTo>
                <a:lnTo>
                  <a:pt x="10316" y="6204"/>
                </a:lnTo>
                <a:lnTo>
                  <a:pt x="10316" y="5176"/>
                </a:lnTo>
                <a:lnTo>
                  <a:pt x="10316" y="5002"/>
                </a:lnTo>
                <a:lnTo>
                  <a:pt x="5857" y="1716"/>
                </a:lnTo>
                <a:lnTo>
                  <a:pt x="1396" y="5002"/>
                </a:lnTo>
                <a:lnTo>
                  <a:pt x="1396" y="5176"/>
                </a:lnTo>
                <a:lnTo>
                  <a:pt x="1396" y="6204"/>
                </a:lnTo>
                <a:lnTo>
                  <a:pt x="687" y="6204"/>
                </a:lnTo>
                <a:lnTo>
                  <a:pt x="687" y="4663"/>
                </a:lnTo>
                <a:lnTo>
                  <a:pt x="5857" y="854"/>
                </a:lnTo>
                <a:close/>
                <a:moveTo>
                  <a:pt x="5857" y="6891"/>
                </a:moveTo>
                <a:cubicBezTo>
                  <a:pt x="6424" y="6891"/>
                  <a:pt x="6886" y="7352"/>
                  <a:pt x="6886" y="7920"/>
                </a:cubicBezTo>
                <a:lnTo>
                  <a:pt x="6886" y="11030"/>
                </a:lnTo>
                <a:lnTo>
                  <a:pt x="4828" y="11030"/>
                </a:lnTo>
                <a:lnTo>
                  <a:pt x="4828" y="7920"/>
                </a:lnTo>
                <a:cubicBezTo>
                  <a:pt x="4828" y="7352"/>
                  <a:pt x="5289" y="6891"/>
                  <a:pt x="5857" y="6891"/>
                </a:cubicBezTo>
                <a:close/>
                <a:moveTo>
                  <a:pt x="5857" y="2569"/>
                </a:moveTo>
                <a:lnTo>
                  <a:pt x="9630" y="5348"/>
                </a:lnTo>
                <a:cubicBezTo>
                  <a:pt x="9630" y="5595"/>
                  <a:pt x="9630" y="10779"/>
                  <a:pt x="9630" y="11030"/>
                </a:cubicBezTo>
                <a:lnTo>
                  <a:pt x="7572" y="11030"/>
                </a:lnTo>
                <a:lnTo>
                  <a:pt x="7572" y="7920"/>
                </a:lnTo>
                <a:cubicBezTo>
                  <a:pt x="7572" y="6973"/>
                  <a:pt x="6801" y="6204"/>
                  <a:pt x="5857" y="6204"/>
                </a:cubicBezTo>
                <a:cubicBezTo>
                  <a:pt x="4910" y="6204"/>
                  <a:pt x="4140" y="6973"/>
                  <a:pt x="4140" y="7920"/>
                </a:cubicBezTo>
                <a:lnTo>
                  <a:pt x="4140" y="11030"/>
                </a:lnTo>
                <a:lnTo>
                  <a:pt x="2082" y="11030"/>
                </a:lnTo>
                <a:lnTo>
                  <a:pt x="2082" y="5348"/>
                </a:lnTo>
                <a:lnTo>
                  <a:pt x="5857" y="2569"/>
                </a:lnTo>
                <a:close/>
                <a:moveTo>
                  <a:pt x="5857" y="1"/>
                </a:moveTo>
                <a:lnTo>
                  <a:pt x="1" y="4315"/>
                </a:lnTo>
                <a:lnTo>
                  <a:pt x="1" y="6891"/>
                </a:lnTo>
                <a:lnTo>
                  <a:pt x="1396" y="6891"/>
                </a:lnTo>
                <a:lnTo>
                  <a:pt x="1396" y="11716"/>
                </a:lnTo>
                <a:lnTo>
                  <a:pt x="10316" y="11716"/>
                </a:lnTo>
                <a:lnTo>
                  <a:pt x="10316" y="6891"/>
                </a:lnTo>
                <a:lnTo>
                  <a:pt x="11711" y="6891"/>
                </a:lnTo>
                <a:lnTo>
                  <a:pt x="11711" y="4315"/>
                </a:lnTo>
                <a:lnTo>
                  <a:pt x="10316" y="3288"/>
                </a:lnTo>
                <a:lnTo>
                  <a:pt x="10316" y="6"/>
                </a:lnTo>
                <a:lnTo>
                  <a:pt x="8258" y="6"/>
                </a:lnTo>
                <a:lnTo>
                  <a:pt x="8258" y="1771"/>
                </a:lnTo>
                <a:lnTo>
                  <a:pt x="585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2" name="Google Shape;742;p41">
            <a:hlinkClick r:id="" action="ppaction://hlinkshowjump?jump=nextslide"/>
          </p:cNvPr>
          <p:cNvSpPr/>
          <p:nvPr/>
        </p:nvSpPr>
        <p:spPr>
          <a:xfrm>
            <a:off x="8745515" y="4926039"/>
            <a:ext cx="182990" cy="152333"/>
          </a:xfrm>
          <a:custGeom>
            <a:avLst/>
            <a:gdLst/>
            <a:ahLst/>
            <a:cxnLst/>
            <a:rect l="l" t="t" r="r" b="b"/>
            <a:pathLst>
              <a:path w="11717" h="9754" extrusionOk="0">
                <a:moveTo>
                  <a:pt x="6882" y="1522"/>
                </a:moveTo>
                <a:lnTo>
                  <a:pt x="10681" y="4877"/>
                </a:lnTo>
                <a:lnTo>
                  <a:pt x="6882" y="8233"/>
                </a:lnTo>
                <a:lnTo>
                  <a:pt x="6882" y="5906"/>
                </a:lnTo>
                <a:lnTo>
                  <a:pt x="686" y="5906"/>
                </a:lnTo>
                <a:lnTo>
                  <a:pt x="686" y="3848"/>
                </a:lnTo>
                <a:lnTo>
                  <a:pt x="6882" y="3848"/>
                </a:lnTo>
                <a:lnTo>
                  <a:pt x="6882" y="1522"/>
                </a:lnTo>
                <a:close/>
                <a:moveTo>
                  <a:pt x="6197" y="0"/>
                </a:moveTo>
                <a:lnTo>
                  <a:pt x="6197" y="3162"/>
                </a:lnTo>
                <a:lnTo>
                  <a:pt x="1" y="3162"/>
                </a:lnTo>
                <a:lnTo>
                  <a:pt x="1" y="6592"/>
                </a:lnTo>
                <a:lnTo>
                  <a:pt x="6197" y="6592"/>
                </a:lnTo>
                <a:lnTo>
                  <a:pt x="6197" y="9754"/>
                </a:lnTo>
                <a:lnTo>
                  <a:pt x="11717" y="4877"/>
                </a:lnTo>
                <a:lnTo>
                  <a:pt x="619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p41">
            <a:hlinkClick r:id="" action="ppaction://hlinkshowjump?jump=previousslide"/>
          </p:cNvPr>
          <p:cNvSpPr/>
          <p:nvPr/>
        </p:nvSpPr>
        <p:spPr>
          <a:xfrm>
            <a:off x="7430055" y="4925984"/>
            <a:ext cx="182990" cy="152427"/>
          </a:xfrm>
          <a:custGeom>
            <a:avLst/>
            <a:gdLst/>
            <a:ahLst/>
            <a:cxnLst/>
            <a:rect l="l" t="t" r="r" b="b"/>
            <a:pathLst>
              <a:path w="11717" h="9760" extrusionOk="0">
                <a:moveTo>
                  <a:pt x="4832" y="1523"/>
                </a:moveTo>
                <a:lnTo>
                  <a:pt x="4832" y="3850"/>
                </a:lnTo>
                <a:lnTo>
                  <a:pt x="11030" y="3850"/>
                </a:lnTo>
                <a:lnTo>
                  <a:pt x="11030" y="5909"/>
                </a:lnTo>
                <a:lnTo>
                  <a:pt x="4832" y="5909"/>
                </a:lnTo>
                <a:lnTo>
                  <a:pt x="4832" y="8236"/>
                </a:lnTo>
                <a:lnTo>
                  <a:pt x="1037" y="4879"/>
                </a:lnTo>
                <a:lnTo>
                  <a:pt x="4832" y="1523"/>
                </a:lnTo>
                <a:close/>
                <a:moveTo>
                  <a:pt x="5518" y="0"/>
                </a:moveTo>
                <a:lnTo>
                  <a:pt x="1" y="4879"/>
                </a:lnTo>
                <a:lnTo>
                  <a:pt x="5518" y="9759"/>
                </a:lnTo>
                <a:lnTo>
                  <a:pt x="5518" y="6594"/>
                </a:lnTo>
                <a:lnTo>
                  <a:pt x="11716" y="6594"/>
                </a:lnTo>
                <a:lnTo>
                  <a:pt x="11716" y="3164"/>
                </a:lnTo>
                <a:lnTo>
                  <a:pt x="5518" y="3164"/>
                </a:lnTo>
                <a:lnTo>
                  <a:pt x="55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4" name="Google Shape;744;p41"/>
          <p:cNvSpPr txBox="1">
            <a:spLocks noGrp="1"/>
          </p:cNvSpPr>
          <p:nvPr>
            <p:ph type="subTitle" idx="1"/>
          </p:nvPr>
        </p:nvSpPr>
        <p:spPr>
          <a:xfrm>
            <a:off x="3948854" y="2377444"/>
            <a:ext cx="3599564" cy="10856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Mansaf</a:t>
            </a:r>
            <a:r>
              <a:rPr lang="en-US" dirty="0"/>
              <a:t> is a traditional Jordanian dish made of lamb cooked in a sauce of fermented dried yogurt and served with rice or bulgur. </a:t>
            </a:r>
            <a:endParaRPr dirty="0"/>
          </a:p>
        </p:txBody>
      </p:sp>
      <p:sp>
        <p:nvSpPr>
          <p:cNvPr id="745" name="Google Shape;745;p41">
            <a:hlinkClick r:id="" action="ppaction://hlinkshowjump?jump=previousslide"/>
          </p:cNvPr>
          <p:cNvSpPr txBox="1">
            <a:spLocks noGrp="1"/>
          </p:cNvSpPr>
          <p:nvPr>
            <p:ph type="subTitle" idx="1"/>
          </p:nvPr>
        </p:nvSpPr>
        <p:spPr>
          <a:xfrm>
            <a:off x="7613062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previousslide"/>
              </a:rPr>
              <a:t>Back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746" name="Google Shape;746;p41">
            <a:hlinkClick r:id="rId3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396971" y="4843975"/>
            <a:ext cx="7104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3" action="ppaction://hlinksldjump"/>
              </a:rPr>
              <a:t>Start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747" name="Google Shape;747;p41">
            <a:hlinkClick r:id="rId4" action="ppaction://hlinksldjump"/>
          </p:cNvPr>
          <p:cNvSpPr txBox="1">
            <a:spLocks noGrp="1"/>
          </p:cNvSpPr>
          <p:nvPr>
            <p:ph type="subTitle" idx="1"/>
          </p:nvPr>
        </p:nvSpPr>
        <p:spPr>
          <a:xfrm>
            <a:off x="1603675" y="4843975"/>
            <a:ext cx="14061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4" action="ppaction://hlinksldjump"/>
              </a:rPr>
              <a:t>Table of contents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748" name="Google Shape;748;p41">
            <a:hlinkClick r:id="rId4" action="ppaction://hlinksldjump"/>
          </p:cNvPr>
          <p:cNvSpPr/>
          <p:nvPr/>
        </p:nvSpPr>
        <p:spPr>
          <a:xfrm>
            <a:off x="1442830" y="4910691"/>
            <a:ext cx="160855" cy="183004"/>
          </a:xfrm>
          <a:custGeom>
            <a:avLst/>
            <a:gdLst/>
            <a:ahLst/>
            <a:cxnLst/>
            <a:rect l="l" t="t" r="r" b="b"/>
            <a:pathLst>
              <a:path w="10298" h="11716" extrusionOk="0">
                <a:moveTo>
                  <a:pt x="5492" y="686"/>
                </a:moveTo>
                <a:lnTo>
                  <a:pt x="5492" y="1397"/>
                </a:lnTo>
                <a:lnTo>
                  <a:pt x="6865" y="1397"/>
                </a:lnTo>
                <a:lnTo>
                  <a:pt x="6865" y="2083"/>
                </a:lnTo>
                <a:lnTo>
                  <a:pt x="3433" y="2083"/>
                </a:lnTo>
                <a:lnTo>
                  <a:pt x="3433" y="1397"/>
                </a:lnTo>
                <a:lnTo>
                  <a:pt x="4806" y="1397"/>
                </a:lnTo>
                <a:lnTo>
                  <a:pt x="4806" y="686"/>
                </a:lnTo>
                <a:close/>
                <a:moveTo>
                  <a:pt x="8238" y="2083"/>
                </a:moveTo>
                <a:lnTo>
                  <a:pt x="8238" y="9656"/>
                </a:lnTo>
                <a:lnTo>
                  <a:pt x="2060" y="9656"/>
                </a:lnTo>
                <a:lnTo>
                  <a:pt x="2060" y="2083"/>
                </a:lnTo>
                <a:lnTo>
                  <a:pt x="2747" y="2083"/>
                </a:lnTo>
                <a:lnTo>
                  <a:pt x="2747" y="2770"/>
                </a:lnTo>
                <a:lnTo>
                  <a:pt x="7552" y="2770"/>
                </a:lnTo>
                <a:lnTo>
                  <a:pt x="7552" y="2083"/>
                </a:lnTo>
                <a:close/>
                <a:moveTo>
                  <a:pt x="9611" y="2083"/>
                </a:moveTo>
                <a:lnTo>
                  <a:pt x="9611" y="11029"/>
                </a:lnTo>
                <a:lnTo>
                  <a:pt x="687" y="11029"/>
                </a:lnTo>
                <a:lnTo>
                  <a:pt x="687" y="2083"/>
                </a:lnTo>
                <a:lnTo>
                  <a:pt x="1374" y="2083"/>
                </a:lnTo>
                <a:lnTo>
                  <a:pt x="1374" y="10343"/>
                </a:lnTo>
                <a:lnTo>
                  <a:pt x="8925" y="10343"/>
                </a:lnTo>
                <a:lnTo>
                  <a:pt x="8925" y="2083"/>
                </a:lnTo>
                <a:close/>
                <a:moveTo>
                  <a:pt x="4120" y="0"/>
                </a:moveTo>
                <a:lnTo>
                  <a:pt x="4120" y="710"/>
                </a:lnTo>
                <a:lnTo>
                  <a:pt x="2747" y="710"/>
                </a:lnTo>
                <a:lnTo>
                  <a:pt x="2747" y="1397"/>
                </a:lnTo>
                <a:lnTo>
                  <a:pt x="1" y="1397"/>
                </a:lnTo>
                <a:lnTo>
                  <a:pt x="1" y="11716"/>
                </a:lnTo>
                <a:lnTo>
                  <a:pt x="10298" y="11716"/>
                </a:lnTo>
                <a:lnTo>
                  <a:pt x="10298" y="1397"/>
                </a:lnTo>
                <a:lnTo>
                  <a:pt x="7552" y="1397"/>
                </a:lnTo>
                <a:lnTo>
                  <a:pt x="7552" y="710"/>
                </a:lnTo>
                <a:lnTo>
                  <a:pt x="6179" y="710"/>
                </a:lnTo>
                <a:lnTo>
                  <a:pt x="61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9" name="Google Shape;749;p41"/>
          <p:cNvSpPr txBox="1">
            <a:spLocks noGrp="1"/>
          </p:cNvSpPr>
          <p:nvPr>
            <p:ph type="title"/>
          </p:nvPr>
        </p:nvSpPr>
        <p:spPr>
          <a:xfrm>
            <a:off x="3878077" y="813244"/>
            <a:ext cx="2625600" cy="156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What is Mansaf?</a:t>
            </a:r>
            <a:endParaRPr b="1" dirty="0"/>
          </a:p>
        </p:txBody>
      </p:sp>
      <p:sp>
        <p:nvSpPr>
          <p:cNvPr id="750" name="Google Shape;750;p41">
            <a:hlinkClick r:id="" action="ppaction://hlinkshowjump?jump=nextslide"/>
          </p:cNvPr>
          <p:cNvSpPr txBox="1">
            <a:spLocks noGrp="1"/>
          </p:cNvSpPr>
          <p:nvPr>
            <p:ph type="subTitle" idx="1"/>
          </p:nvPr>
        </p:nvSpPr>
        <p:spPr>
          <a:xfrm>
            <a:off x="8247225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nextslide"/>
              </a:rPr>
              <a:t>Next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grpSp>
        <p:nvGrpSpPr>
          <p:cNvPr id="752" name="Google Shape;752;p41"/>
          <p:cNvGrpSpPr/>
          <p:nvPr/>
        </p:nvGrpSpPr>
        <p:grpSpPr>
          <a:xfrm>
            <a:off x="3762071" y="712147"/>
            <a:ext cx="141193" cy="2750993"/>
            <a:chOff x="6900650" y="1215625"/>
            <a:chExt cx="90672" cy="3387882"/>
          </a:xfrm>
        </p:grpSpPr>
        <p:sp>
          <p:nvSpPr>
            <p:cNvPr id="753" name="Google Shape;753;p41"/>
            <p:cNvSpPr/>
            <p:nvPr/>
          </p:nvSpPr>
          <p:spPr>
            <a:xfrm>
              <a:off x="6900650" y="1215625"/>
              <a:ext cx="90672" cy="3387882"/>
            </a:xfrm>
            <a:custGeom>
              <a:avLst/>
              <a:gdLst/>
              <a:ahLst/>
              <a:cxnLst/>
              <a:rect l="l" t="t" r="r" b="b"/>
              <a:pathLst>
                <a:path w="2772" h="49478" extrusionOk="0">
                  <a:moveTo>
                    <a:pt x="0" y="0"/>
                  </a:moveTo>
                  <a:lnTo>
                    <a:pt x="0" y="49477"/>
                  </a:lnTo>
                  <a:lnTo>
                    <a:pt x="2771" y="49477"/>
                  </a:lnTo>
                  <a:lnTo>
                    <a:pt x="2771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1"/>
            <p:cNvSpPr/>
            <p:nvPr/>
          </p:nvSpPr>
          <p:spPr>
            <a:xfrm>
              <a:off x="6900650" y="3610708"/>
              <a:ext cx="90672" cy="775177"/>
            </a:xfrm>
            <a:custGeom>
              <a:avLst/>
              <a:gdLst/>
              <a:ahLst/>
              <a:cxnLst/>
              <a:rect l="l" t="t" r="r" b="b"/>
              <a:pathLst>
                <a:path w="2772" h="11321" extrusionOk="0">
                  <a:moveTo>
                    <a:pt x="0" y="1"/>
                  </a:moveTo>
                  <a:lnTo>
                    <a:pt x="0" y="11320"/>
                  </a:lnTo>
                  <a:lnTo>
                    <a:pt x="2771" y="11320"/>
                  </a:lnTo>
                  <a:lnTo>
                    <a:pt x="2771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1"/>
            <p:cNvSpPr/>
            <p:nvPr/>
          </p:nvSpPr>
          <p:spPr>
            <a:xfrm>
              <a:off x="6900650" y="3552027"/>
              <a:ext cx="90672" cy="775246"/>
            </a:xfrm>
            <a:custGeom>
              <a:avLst/>
              <a:gdLst/>
              <a:ahLst/>
              <a:cxnLst/>
              <a:rect l="l" t="t" r="r" b="b"/>
              <a:pathLst>
                <a:path w="2772" h="11322" extrusionOk="0">
                  <a:moveTo>
                    <a:pt x="0" y="1"/>
                  </a:moveTo>
                  <a:lnTo>
                    <a:pt x="0" y="11322"/>
                  </a:lnTo>
                  <a:lnTo>
                    <a:pt x="2771" y="11322"/>
                  </a:lnTo>
                  <a:lnTo>
                    <a:pt x="2771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6" name="Google Shape;756;p41"/>
          <p:cNvGrpSpPr/>
          <p:nvPr/>
        </p:nvGrpSpPr>
        <p:grpSpPr>
          <a:xfrm>
            <a:off x="1107371" y="539949"/>
            <a:ext cx="2759327" cy="248193"/>
            <a:chOff x="4724582" y="1025321"/>
            <a:chExt cx="2267982" cy="190292"/>
          </a:xfrm>
        </p:grpSpPr>
        <p:sp>
          <p:nvSpPr>
            <p:cNvPr id="757" name="Google Shape;757;p41"/>
            <p:cNvSpPr/>
            <p:nvPr/>
          </p:nvSpPr>
          <p:spPr>
            <a:xfrm>
              <a:off x="4724582" y="1025321"/>
              <a:ext cx="2267982" cy="190292"/>
            </a:xfrm>
            <a:custGeom>
              <a:avLst/>
              <a:gdLst/>
              <a:ahLst/>
              <a:cxnLst/>
              <a:rect l="l" t="t" r="r" b="b"/>
              <a:pathLst>
                <a:path w="73588" h="6204" extrusionOk="0">
                  <a:moveTo>
                    <a:pt x="1" y="0"/>
                  </a:moveTo>
                  <a:lnTo>
                    <a:pt x="1" y="6204"/>
                  </a:lnTo>
                  <a:lnTo>
                    <a:pt x="73587" y="6204"/>
                  </a:lnTo>
                  <a:lnTo>
                    <a:pt x="73587" y="0"/>
                  </a:lnTo>
                  <a:close/>
                </a:path>
              </a:pathLst>
            </a:custGeom>
            <a:solidFill>
              <a:schemeClr val="accent3"/>
            </a:solidFill>
            <a:ln w="7125" cap="flat" cmpd="sng">
              <a:solidFill>
                <a:schemeClr val="dk1"/>
              </a:solidFill>
              <a:prstDash val="solid"/>
              <a:miter lim="149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1"/>
            <p:cNvSpPr/>
            <p:nvPr/>
          </p:nvSpPr>
          <p:spPr>
            <a:xfrm>
              <a:off x="4821709" y="1094038"/>
              <a:ext cx="1047619" cy="52879"/>
            </a:xfrm>
            <a:custGeom>
              <a:avLst/>
              <a:gdLst/>
              <a:ahLst/>
              <a:cxnLst/>
              <a:rect l="l" t="t" r="r" b="b"/>
              <a:pathLst>
                <a:path w="34155" h="1724" extrusionOk="0">
                  <a:moveTo>
                    <a:pt x="1" y="1"/>
                  </a:moveTo>
                  <a:lnTo>
                    <a:pt x="1" y="1723"/>
                  </a:lnTo>
                  <a:lnTo>
                    <a:pt x="34154" y="1723"/>
                  </a:lnTo>
                  <a:lnTo>
                    <a:pt x="34154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59" name="Google Shape;759;p41"/>
            <p:cNvGrpSpPr/>
            <p:nvPr/>
          </p:nvGrpSpPr>
          <p:grpSpPr>
            <a:xfrm>
              <a:off x="6568463" y="1071495"/>
              <a:ext cx="374643" cy="105429"/>
              <a:chOff x="1565100" y="3228800"/>
              <a:chExt cx="542175" cy="152575"/>
            </a:xfrm>
          </p:grpSpPr>
          <p:sp>
            <p:nvSpPr>
              <p:cNvPr id="760" name="Google Shape;760;p41"/>
              <p:cNvSpPr/>
              <p:nvPr/>
            </p:nvSpPr>
            <p:spPr>
              <a:xfrm>
                <a:off x="19547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9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1" name="Google Shape;761;p41"/>
              <p:cNvSpPr/>
              <p:nvPr/>
            </p:nvSpPr>
            <p:spPr>
              <a:xfrm>
                <a:off x="17653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9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7" y="6103"/>
                      <a:pt x="129" y="6103"/>
                    </a:cubicBezTo>
                    <a:lnTo>
                      <a:pt x="5976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41"/>
              <p:cNvSpPr/>
              <p:nvPr/>
            </p:nvSpPr>
            <p:spPr>
              <a:xfrm>
                <a:off x="1565100" y="3228800"/>
                <a:ext cx="152575" cy="152575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103" extrusionOk="0">
                    <a:moveTo>
                      <a:pt x="5849" y="256"/>
                    </a:moveTo>
                    <a:lnTo>
                      <a:pt x="5849" y="5849"/>
                    </a:lnTo>
                    <a:lnTo>
                      <a:pt x="255" y="5849"/>
                    </a:lnTo>
                    <a:lnTo>
                      <a:pt x="255" y="256"/>
                    </a:lnTo>
                    <a:close/>
                    <a:moveTo>
                      <a:pt x="128" y="1"/>
                    </a:moveTo>
                    <a:cubicBezTo>
                      <a:pt x="57" y="1"/>
                      <a:pt x="0" y="58"/>
                      <a:pt x="0" y="129"/>
                    </a:cubicBezTo>
                    <a:lnTo>
                      <a:pt x="0" y="5976"/>
                    </a:lnTo>
                    <a:cubicBezTo>
                      <a:pt x="0" y="6046"/>
                      <a:pt x="58" y="6103"/>
                      <a:pt x="128" y="6103"/>
                    </a:cubicBezTo>
                    <a:lnTo>
                      <a:pt x="5975" y="6103"/>
                    </a:lnTo>
                    <a:cubicBezTo>
                      <a:pt x="6046" y="6103"/>
                      <a:pt x="6102" y="6046"/>
                      <a:pt x="6102" y="5976"/>
                    </a:cubicBezTo>
                    <a:lnTo>
                      <a:pt x="6102" y="129"/>
                    </a:lnTo>
                    <a:cubicBezTo>
                      <a:pt x="6102" y="58"/>
                      <a:pt x="6046" y="1"/>
                      <a:pt x="59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41"/>
              <p:cNvSpPr/>
              <p:nvPr/>
            </p:nvSpPr>
            <p:spPr>
              <a:xfrm>
                <a:off x="1788875" y="3252400"/>
                <a:ext cx="105400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4216" h="4216" extrusionOk="0">
                    <a:moveTo>
                      <a:pt x="3916" y="300"/>
                    </a:moveTo>
                    <a:lnTo>
                      <a:pt x="3916" y="3916"/>
                    </a:lnTo>
                    <a:lnTo>
                      <a:pt x="300" y="3916"/>
                    </a:lnTo>
                    <a:lnTo>
                      <a:pt x="300" y="300"/>
                    </a:lnTo>
                    <a:close/>
                    <a:moveTo>
                      <a:pt x="151" y="0"/>
                    </a:moveTo>
                    <a:cubicBezTo>
                      <a:pt x="68" y="0"/>
                      <a:pt x="1" y="68"/>
                      <a:pt x="1" y="151"/>
                    </a:cubicBezTo>
                    <a:lnTo>
                      <a:pt x="1" y="4066"/>
                    </a:lnTo>
                    <a:cubicBezTo>
                      <a:pt x="1" y="4148"/>
                      <a:pt x="68" y="4215"/>
                      <a:pt x="151" y="4215"/>
                    </a:cubicBezTo>
                    <a:lnTo>
                      <a:pt x="4067" y="4215"/>
                    </a:lnTo>
                    <a:cubicBezTo>
                      <a:pt x="4149" y="4215"/>
                      <a:pt x="4216" y="4148"/>
                      <a:pt x="4216" y="4066"/>
                    </a:cubicBezTo>
                    <a:lnTo>
                      <a:pt x="4216" y="151"/>
                    </a:lnTo>
                    <a:cubicBezTo>
                      <a:pt x="4216" y="68"/>
                      <a:pt x="4149" y="0"/>
                      <a:pt x="40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4" name="Google Shape;764;p41"/>
              <p:cNvSpPr/>
              <p:nvPr/>
            </p:nvSpPr>
            <p:spPr>
              <a:xfrm>
                <a:off x="1973075" y="3248325"/>
                <a:ext cx="119100" cy="114400"/>
              </a:xfrm>
              <a:custGeom>
                <a:avLst/>
                <a:gdLst/>
                <a:ahLst/>
                <a:cxnLst/>
                <a:rect l="l" t="t" r="r" b="b"/>
                <a:pathLst>
                  <a:path w="4764" h="4576" extrusionOk="0">
                    <a:moveTo>
                      <a:pt x="140" y="0"/>
                    </a:moveTo>
                    <a:cubicBezTo>
                      <a:pt x="107" y="0"/>
                      <a:pt x="74" y="13"/>
                      <a:pt x="49" y="40"/>
                    </a:cubicBezTo>
                    <a:cubicBezTo>
                      <a:pt x="0" y="89"/>
                      <a:pt x="2" y="171"/>
                      <a:pt x="52" y="219"/>
                    </a:cubicBezTo>
                    <a:lnTo>
                      <a:pt x="4536" y="4539"/>
                    </a:lnTo>
                    <a:cubicBezTo>
                      <a:pt x="4559" y="4563"/>
                      <a:pt x="4591" y="4575"/>
                      <a:pt x="4624" y="4575"/>
                    </a:cubicBezTo>
                    <a:cubicBezTo>
                      <a:pt x="4656" y="4575"/>
                      <a:pt x="4691" y="4562"/>
                      <a:pt x="4714" y="4535"/>
                    </a:cubicBezTo>
                    <a:cubicBezTo>
                      <a:pt x="4764" y="4486"/>
                      <a:pt x="4762" y="4404"/>
                      <a:pt x="4712" y="4356"/>
                    </a:cubicBezTo>
                    <a:lnTo>
                      <a:pt x="228" y="35"/>
                    </a:lnTo>
                    <a:cubicBezTo>
                      <a:pt x="204" y="12"/>
                      <a:pt x="172" y="0"/>
                      <a:pt x="14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5" name="Google Shape;765;p41"/>
              <p:cNvSpPr/>
              <p:nvPr/>
            </p:nvSpPr>
            <p:spPr>
              <a:xfrm>
                <a:off x="1975075" y="3246275"/>
                <a:ext cx="115100" cy="118450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4738" extrusionOk="0">
                    <a:moveTo>
                      <a:pt x="4462" y="1"/>
                    </a:moveTo>
                    <a:cubicBezTo>
                      <a:pt x="4428" y="1"/>
                      <a:pt x="4395" y="14"/>
                      <a:pt x="4371" y="40"/>
                    </a:cubicBezTo>
                    <a:lnTo>
                      <a:pt x="50" y="4523"/>
                    </a:lnTo>
                    <a:cubicBezTo>
                      <a:pt x="1" y="4574"/>
                      <a:pt x="2" y="4654"/>
                      <a:pt x="53" y="4702"/>
                    </a:cubicBezTo>
                    <a:cubicBezTo>
                      <a:pt x="78" y="4726"/>
                      <a:pt x="109" y="4738"/>
                      <a:pt x="142" y="4738"/>
                    </a:cubicBezTo>
                    <a:cubicBezTo>
                      <a:pt x="175" y="4738"/>
                      <a:pt x="208" y="4726"/>
                      <a:pt x="233" y="4699"/>
                    </a:cubicBezTo>
                    <a:lnTo>
                      <a:pt x="4554" y="216"/>
                    </a:lnTo>
                    <a:cubicBezTo>
                      <a:pt x="4603" y="166"/>
                      <a:pt x="4600" y="84"/>
                      <a:pt x="4550" y="37"/>
                    </a:cubicBezTo>
                    <a:cubicBezTo>
                      <a:pt x="4525" y="13"/>
                      <a:pt x="4494" y="1"/>
                      <a:pt x="446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6" name="Google Shape;766;p41"/>
              <p:cNvSpPr/>
              <p:nvPr/>
            </p:nvSpPr>
            <p:spPr>
              <a:xfrm>
                <a:off x="1595600" y="3330525"/>
                <a:ext cx="95350" cy="6375"/>
              </a:xfrm>
              <a:custGeom>
                <a:avLst/>
                <a:gdLst/>
                <a:ahLst/>
                <a:cxnLst/>
                <a:rect l="l" t="t" r="r" b="b"/>
                <a:pathLst>
                  <a:path w="3814" h="255" extrusionOk="0">
                    <a:moveTo>
                      <a:pt x="128" y="1"/>
                    </a:moveTo>
                    <a:cubicBezTo>
                      <a:pt x="58" y="1"/>
                      <a:pt x="1" y="58"/>
                      <a:pt x="1" y="128"/>
                    </a:cubicBezTo>
                    <a:cubicBezTo>
                      <a:pt x="1" y="198"/>
                      <a:pt x="58" y="254"/>
                      <a:pt x="128" y="254"/>
                    </a:cubicBezTo>
                    <a:lnTo>
                      <a:pt x="3687" y="254"/>
                    </a:lnTo>
                    <a:cubicBezTo>
                      <a:pt x="3757" y="254"/>
                      <a:pt x="3814" y="198"/>
                      <a:pt x="3814" y="128"/>
                    </a:cubicBezTo>
                    <a:cubicBezTo>
                      <a:pt x="3814" y="58"/>
                      <a:pt x="3757" y="1"/>
                      <a:pt x="36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Picture 1" descr="Mansaf – Wikipedi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56" y="783150"/>
            <a:ext cx="2678495" cy="264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689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Google Shape;1156;p53"/>
          <p:cNvSpPr txBox="1">
            <a:spLocks noGrp="1"/>
          </p:cNvSpPr>
          <p:nvPr>
            <p:ph type="title" idx="2"/>
          </p:nvPr>
        </p:nvSpPr>
        <p:spPr>
          <a:xfrm>
            <a:off x="305522" y="761812"/>
            <a:ext cx="2336400" cy="4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W</a:t>
            </a:r>
            <a:r>
              <a:rPr lang="en" dirty="0" smtClean="0"/>
              <a:t>here is mansaf practised ?</a:t>
            </a:r>
            <a:endParaRPr dirty="0"/>
          </a:p>
        </p:txBody>
      </p:sp>
      <p:sp>
        <p:nvSpPr>
          <p:cNvPr id="1157" name="Google Shape;1157;p53"/>
          <p:cNvSpPr txBox="1">
            <a:spLocks noGrp="1"/>
          </p:cNvSpPr>
          <p:nvPr>
            <p:ph type="subTitle" idx="1"/>
          </p:nvPr>
        </p:nvSpPr>
        <p:spPr>
          <a:xfrm>
            <a:off x="435475" y="1424940"/>
            <a:ext cx="2336400" cy="98394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en-US" dirty="0" smtClean="0"/>
              <a:t> </a:t>
            </a:r>
            <a:r>
              <a:rPr lang="en-US" dirty="0" err="1" smtClean="0"/>
              <a:t>Mansaf</a:t>
            </a:r>
            <a:r>
              <a:rPr lang="en-US" dirty="0" smtClean="0"/>
              <a:t> is </a:t>
            </a:r>
            <a:r>
              <a:rPr lang="en-US" dirty="0"/>
              <a:t>considered the national dish of Jordan, and can also be found in </a:t>
            </a:r>
            <a:r>
              <a:rPr lang="en-US" b="1" dirty="0"/>
              <a:t>Kuwait, Saudi Arabia and Syria</a:t>
            </a:r>
            <a:endParaRPr dirty="0"/>
          </a:p>
        </p:txBody>
      </p:sp>
      <p:sp>
        <p:nvSpPr>
          <p:cNvPr id="1158" name="Google Shape;1158;p53"/>
          <p:cNvSpPr txBox="1">
            <a:spLocks noGrp="1"/>
          </p:cNvSpPr>
          <p:nvPr>
            <p:ph type="title" idx="3"/>
          </p:nvPr>
        </p:nvSpPr>
        <p:spPr>
          <a:xfrm>
            <a:off x="3389319" y="761812"/>
            <a:ext cx="2336400" cy="4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When is mansaf practised?</a:t>
            </a:r>
            <a:endParaRPr dirty="0"/>
          </a:p>
        </p:txBody>
      </p:sp>
      <p:sp>
        <p:nvSpPr>
          <p:cNvPr id="1159" name="Google Shape;1159;p53"/>
          <p:cNvSpPr txBox="1">
            <a:spLocks noGrp="1"/>
          </p:cNvSpPr>
          <p:nvPr>
            <p:ph type="subTitle" idx="4"/>
          </p:nvPr>
        </p:nvSpPr>
        <p:spPr>
          <a:xfrm>
            <a:off x="3389319" y="1849018"/>
            <a:ext cx="2336400" cy="81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en-US" dirty="0"/>
              <a:t>A large platter of </a:t>
            </a:r>
            <a:r>
              <a:rPr lang="en-US" dirty="0" err="1"/>
              <a:t>mansaf</a:t>
            </a:r>
            <a:r>
              <a:rPr lang="en-US" dirty="0"/>
              <a:t> must be present </a:t>
            </a:r>
            <a:r>
              <a:rPr lang="en-US" b="1" dirty="0"/>
              <a:t>at every major occasion: funerals, weddings, births, graduations, religious holidays</a:t>
            </a:r>
            <a:r>
              <a:rPr lang="en-US" dirty="0"/>
              <a:t>,</a:t>
            </a:r>
            <a:endParaRPr dirty="0"/>
          </a:p>
        </p:txBody>
      </p:sp>
      <p:sp>
        <p:nvSpPr>
          <p:cNvPr id="1160" name="Google Shape;1160;p53"/>
          <p:cNvSpPr txBox="1">
            <a:spLocks noGrp="1"/>
          </p:cNvSpPr>
          <p:nvPr>
            <p:ph type="title" idx="5"/>
          </p:nvPr>
        </p:nvSpPr>
        <p:spPr>
          <a:xfrm>
            <a:off x="435475" y="2746402"/>
            <a:ext cx="2336400" cy="4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Who practises </a:t>
            </a:r>
            <a:r>
              <a:rPr lang="en-GB" dirty="0" err="1" smtClean="0"/>
              <a:t>mansaf</a:t>
            </a:r>
            <a:r>
              <a:rPr lang="en-GB" dirty="0" smtClean="0"/>
              <a:t>?</a:t>
            </a:r>
            <a:endParaRPr dirty="0"/>
          </a:p>
        </p:txBody>
      </p:sp>
      <p:sp>
        <p:nvSpPr>
          <p:cNvPr id="1161" name="Google Shape;1161;p53"/>
          <p:cNvSpPr txBox="1">
            <a:spLocks noGrp="1"/>
          </p:cNvSpPr>
          <p:nvPr>
            <p:ph type="subTitle" idx="6"/>
          </p:nvPr>
        </p:nvSpPr>
        <p:spPr>
          <a:xfrm>
            <a:off x="517380" y="3263348"/>
            <a:ext cx="2336400" cy="81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Jordanian Citizens and other country </a:t>
            </a:r>
            <a:r>
              <a:rPr lang="en-GB" dirty="0" smtClean="0"/>
              <a:t>in the Levant</a:t>
            </a:r>
            <a:endParaRPr dirty="0"/>
          </a:p>
        </p:txBody>
      </p:sp>
      <p:grpSp>
        <p:nvGrpSpPr>
          <p:cNvPr id="1174" name="Google Shape;1174;p53"/>
          <p:cNvGrpSpPr/>
          <p:nvPr/>
        </p:nvGrpSpPr>
        <p:grpSpPr>
          <a:xfrm>
            <a:off x="6087599" y="688951"/>
            <a:ext cx="596604" cy="336611"/>
            <a:chOff x="1427975" y="2651075"/>
            <a:chExt cx="413275" cy="233175"/>
          </a:xfrm>
        </p:grpSpPr>
        <p:sp>
          <p:nvSpPr>
            <p:cNvPr id="1175" name="Google Shape;1175;p53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53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7" name="Google Shape;1177;p53"/>
          <p:cNvGrpSpPr/>
          <p:nvPr/>
        </p:nvGrpSpPr>
        <p:grpSpPr>
          <a:xfrm>
            <a:off x="6957499" y="688951"/>
            <a:ext cx="596604" cy="336611"/>
            <a:chOff x="1427975" y="2651075"/>
            <a:chExt cx="413275" cy="233175"/>
          </a:xfrm>
        </p:grpSpPr>
        <p:sp>
          <p:nvSpPr>
            <p:cNvPr id="1178" name="Google Shape;1178;p53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53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0" name="Google Shape;1180;p53"/>
          <p:cNvGrpSpPr/>
          <p:nvPr/>
        </p:nvGrpSpPr>
        <p:grpSpPr>
          <a:xfrm>
            <a:off x="7827399" y="688951"/>
            <a:ext cx="596604" cy="336611"/>
            <a:chOff x="1427975" y="2651075"/>
            <a:chExt cx="413275" cy="233175"/>
          </a:xfrm>
        </p:grpSpPr>
        <p:sp>
          <p:nvSpPr>
            <p:cNvPr id="1181" name="Google Shape;1181;p53"/>
            <p:cNvSpPr/>
            <p:nvPr/>
          </p:nvSpPr>
          <p:spPr>
            <a:xfrm>
              <a:off x="1427975" y="2651075"/>
              <a:ext cx="411450" cy="233175"/>
            </a:xfrm>
            <a:custGeom>
              <a:avLst/>
              <a:gdLst/>
              <a:ahLst/>
              <a:cxnLst/>
              <a:rect l="l" t="t" r="r" b="b"/>
              <a:pathLst>
                <a:path w="16458" h="9327" extrusionOk="0">
                  <a:moveTo>
                    <a:pt x="10662" y="1"/>
                  </a:moveTo>
                  <a:cubicBezTo>
                    <a:pt x="10392" y="1"/>
                    <a:pt x="10174" y="218"/>
                    <a:pt x="10174" y="487"/>
                  </a:cubicBezTo>
                  <a:lnTo>
                    <a:pt x="10174" y="1297"/>
                  </a:lnTo>
                  <a:lnTo>
                    <a:pt x="0" y="1297"/>
                  </a:lnTo>
                  <a:lnTo>
                    <a:pt x="1397" y="9139"/>
                  </a:lnTo>
                  <a:cubicBezTo>
                    <a:pt x="1397" y="9140"/>
                    <a:pt x="14915" y="9324"/>
                    <a:pt x="15012" y="9326"/>
                  </a:cubicBezTo>
                  <a:lnTo>
                    <a:pt x="15012" y="9326"/>
                  </a:lnTo>
                  <a:lnTo>
                    <a:pt x="16458" y="2594"/>
                  </a:lnTo>
                  <a:lnTo>
                    <a:pt x="12967" y="2594"/>
                  </a:lnTo>
                  <a:lnTo>
                    <a:pt x="12967" y="487"/>
                  </a:lnTo>
                  <a:cubicBezTo>
                    <a:pt x="12967" y="218"/>
                    <a:pt x="12750" y="1"/>
                    <a:pt x="12481" y="1"/>
                  </a:cubicBezTo>
                  <a:close/>
                  <a:moveTo>
                    <a:pt x="15012" y="9326"/>
                  </a:moveTo>
                  <a:lnTo>
                    <a:pt x="15012" y="9326"/>
                  </a:lnTo>
                  <a:cubicBezTo>
                    <a:pt x="15013" y="9326"/>
                    <a:pt x="15013" y="9326"/>
                    <a:pt x="15012" y="9326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53"/>
            <p:cNvSpPr/>
            <p:nvPr/>
          </p:nvSpPr>
          <p:spPr>
            <a:xfrm>
              <a:off x="1460875" y="2714100"/>
              <a:ext cx="380375" cy="167325"/>
            </a:xfrm>
            <a:custGeom>
              <a:avLst/>
              <a:gdLst/>
              <a:ahLst/>
              <a:cxnLst/>
              <a:rect l="l" t="t" r="r" b="b"/>
              <a:pathLst>
                <a:path w="15215" h="6693" extrusionOk="0">
                  <a:moveTo>
                    <a:pt x="1478" y="0"/>
                  </a:moveTo>
                  <a:cubicBezTo>
                    <a:pt x="1443" y="0"/>
                    <a:pt x="1413" y="24"/>
                    <a:pt x="1406" y="57"/>
                  </a:cubicBezTo>
                  <a:lnTo>
                    <a:pt x="9" y="6603"/>
                  </a:lnTo>
                  <a:cubicBezTo>
                    <a:pt x="1" y="6643"/>
                    <a:pt x="26" y="6682"/>
                    <a:pt x="66" y="6691"/>
                  </a:cubicBezTo>
                  <a:cubicBezTo>
                    <a:pt x="71" y="6691"/>
                    <a:pt x="77" y="6692"/>
                    <a:pt x="81" y="6692"/>
                  </a:cubicBezTo>
                  <a:cubicBezTo>
                    <a:pt x="115" y="6692"/>
                    <a:pt x="145" y="6668"/>
                    <a:pt x="153" y="6634"/>
                  </a:cubicBezTo>
                  <a:lnTo>
                    <a:pt x="1537" y="146"/>
                  </a:lnTo>
                  <a:lnTo>
                    <a:pt x="15142" y="146"/>
                  </a:lnTo>
                  <a:cubicBezTo>
                    <a:pt x="15182" y="146"/>
                    <a:pt x="15215" y="113"/>
                    <a:pt x="15215" y="73"/>
                  </a:cubicBezTo>
                  <a:cubicBezTo>
                    <a:pt x="15215" y="33"/>
                    <a:pt x="15182" y="0"/>
                    <a:pt x="15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83" name="Google Shape;1183;p53">
            <a:hlinkClick r:id="rId3" action="ppaction://hlinksldjump"/>
          </p:cNvPr>
          <p:cNvSpPr/>
          <p:nvPr/>
        </p:nvSpPr>
        <p:spPr>
          <a:xfrm>
            <a:off x="214074" y="4910705"/>
            <a:ext cx="182897" cy="182990"/>
          </a:xfrm>
          <a:custGeom>
            <a:avLst/>
            <a:gdLst/>
            <a:ahLst/>
            <a:cxnLst/>
            <a:rect l="l" t="t" r="r" b="b"/>
            <a:pathLst>
              <a:path w="11711" h="11717" extrusionOk="0">
                <a:moveTo>
                  <a:pt x="9630" y="693"/>
                </a:moveTo>
                <a:lnTo>
                  <a:pt x="9630" y="2781"/>
                </a:lnTo>
                <a:lnTo>
                  <a:pt x="8945" y="2276"/>
                </a:lnTo>
                <a:lnTo>
                  <a:pt x="8945" y="693"/>
                </a:lnTo>
                <a:close/>
                <a:moveTo>
                  <a:pt x="5857" y="854"/>
                </a:moveTo>
                <a:lnTo>
                  <a:pt x="11024" y="4663"/>
                </a:lnTo>
                <a:lnTo>
                  <a:pt x="11024" y="6204"/>
                </a:lnTo>
                <a:lnTo>
                  <a:pt x="10316" y="6204"/>
                </a:lnTo>
                <a:lnTo>
                  <a:pt x="10316" y="5176"/>
                </a:lnTo>
                <a:lnTo>
                  <a:pt x="10316" y="5002"/>
                </a:lnTo>
                <a:lnTo>
                  <a:pt x="5857" y="1716"/>
                </a:lnTo>
                <a:lnTo>
                  <a:pt x="1396" y="5002"/>
                </a:lnTo>
                <a:lnTo>
                  <a:pt x="1396" y="5176"/>
                </a:lnTo>
                <a:lnTo>
                  <a:pt x="1396" y="6204"/>
                </a:lnTo>
                <a:lnTo>
                  <a:pt x="687" y="6204"/>
                </a:lnTo>
                <a:lnTo>
                  <a:pt x="687" y="4663"/>
                </a:lnTo>
                <a:lnTo>
                  <a:pt x="5857" y="854"/>
                </a:lnTo>
                <a:close/>
                <a:moveTo>
                  <a:pt x="5857" y="6891"/>
                </a:moveTo>
                <a:cubicBezTo>
                  <a:pt x="6424" y="6891"/>
                  <a:pt x="6886" y="7352"/>
                  <a:pt x="6886" y="7920"/>
                </a:cubicBezTo>
                <a:lnTo>
                  <a:pt x="6886" y="11030"/>
                </a:lnTo>
                <a:lnTo>
                  <a:pt x="4828" y="11030"/>
                </a:lnTo>
                <a:lnTo>
                  <a:pt x="4828" y="7920"/>
                </a:lnTo>
                <a:cubicBezTo>
                  <a:pt x="4828" y="7352"/>
                  <a:pt x="5289" y="6891"/>
                  <a:pt x="5857" y="6891"/>
                </a:cubicBezTo>
                <a:close/>
                <a:moveTo>
                  <a:pt x="5857" y="2569"/>
                </a:moveTo>
                <a:lnTo>
                  <a:pt x="9630" y="5348"/>
                </a:lnTo>
                <a:cubicBezTo>
                  <a:pt x="9630" y="5595"/>
                  <a:pt x="9630" y="10779"/>
                  <a:pt x="9630" y="11030"/>
                </a:cubicBezTo>
                <a:lnTo>
                  <a:pt x="7572" y="11030"/>
                </a:lnTo>
                <a:lnTo>
                  <a:pt x="7572" y="7920"/>
                </a:lnTo>
                <a:cubicBezTo>
                  <a:pt x="7572" y="6973"/>
                  <a:pt x="6801" y="6204"/>
                  <a:pt x="5857" y="6204"/>
                </a:cubicBezTo>
                <a:cubicBezTo>
                  <a:pt x="4910" y="6204"/>
                  <a:pt x="4140" y="6973"/>
                  <a:pt x="4140" y="7920"/>
                </a:cubicBezTo>
                <a:lnTo>
                  <a:pt x="4140" y="11030"/>
                </a:lnTo>
                <a:lnTo>
                  <a:pt x="2082" y="11030"/>
                </a:lnTo>
                <a:lnTo>
                  <a:pt x="2082" y="5348"/>
                </a:lnTo>
                <a:lnTo>
                  <a:pt x="5857" y="2569"/>
                </a:lnTo>
                <a:close/>
                <a:moveTo>
                  <a:pt x="5857" y="1"/>
                </a:moveTo>
                <a:lnTo>
                  <a:pt x="1" y="4315"/>
                </a:lnTo>
                <a:lnTo>
                  <a:pt x="1" y="6891"/>
                </a:lnTo>
                <a:lnTo>
                  <a:pt x="1396" y="6891"/>
                </a:lnTo>
                <a:lnTo>
                  <a:pt x="1396" y="11716"/>
                </a:lnTo>
                <a:lnTo>
                  <a:pt x="10316" y="11716"/>
                </a:lnTo>
                <a:lnTo>
                  <a:pt x="10316" y="6891"/>
                </a:lnTo>
                <a:lnTo>
                  <a:pt x="11711" y="6891"/>
                </a:lnTo>
                <a:lnTo>
                  <a:pt x="11711" y="4315"/>
                </a:lnTo>
                <a:lnTo>
                  <a:pt x="10316" y="3288"/>
                </a:lnTo>
                <a:lnTo>
                  <a:pt x="10316" y="6"/>
                </a:lnTo>
                <a:lnTo>
                  <a:pt x="8258" y="6"/>
                </a:lnTo>
                <a:lnTo>
                  <a:pt x="8258" y="1771"/>
                </a:lnTo>
                <a:lnTo>
                  <a:pt x="585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4" name="Google Shape;1184;p53">
            <a:hlinkClick r:id="" action="ppaction://hlinkshowjump?jump=nextslide"/>
          </p:cNvPr>
          <p:cNvSpPr/>
          <p:nvPr/>
        </p:nvSpPr>
        <p:spPr>
          <a:xfrm>
            <a:off x="8745515" y="4926039"/>
            <a:ext cx="182990" cy="152333"/>
          </a:xfrm>
          <a:custGeom>
            <a:avLst/>
            <a:gdLst/>
            <a:ahLst/>
            <a:cxnLst/>
            <a:rect l="l" t="t" r="r" b="b"/>
            <a:pathLst>
              <a:path w="11717" h="9754" extrusionOk="0">
                <a:moveTo>
                  <a:pt x="6882" y="1522"/>
                </a:moveTo>
                <a:lnTo>
                  <a:pt x="10681" y="4877"/>
                </a:lnTo>
                <a:lnTo>
                  <a:pt x="6882" y="8233"/>
                </a:lnTo>
                <a:lnTo>
                  <a:pt x="6882" y="5906"/>
                </a:lnTo>
                <a:lnTo>
                  <a:pt x="686" y="5906"/>
                </a:lnTo>
                <a:lnTo>
                  <a:pt x="686" y="3848"/>
                </a:lnTo>
                <a:lnTo>
                  <a:pt x="6882" y="3848"/>
                </a:lnTo>
                <a:lnTo>
                  <a:pt x="6882" y="1522"/>
                </a:lnTo>
                <a:close/>
                <a:moveTo>
                  <a:pt x="6197" y="0"/>
                </a:moveTo>
                <a:lnTo>
                  <a:pt x="6197" y="3162"/>
                </a:lnTo>
                <a:lnTo>
                  <a:pt x="1" y="3162"/>
                </a:lnTo>
                <a:lnTo>
                  <a:pt x="1" y="6592"/>
                </a:lnTo>
                <a:lnTo>
                  <a:pt x="6197" y="6592"/>
                </a:lnTo>
                <a:lnTo>
                  <a:pt x="6197" y="9754"/>
                </a:lnTo>
                <a:lnTo>
                  <a:pt x="11717" y="4877"/>
                </a:lnTo>
                <a:lnTo>
                  <a:pt x="619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5" name="Google Shape;1185;p53">
            <a:hlinkClick r:id="" action="ppaction://hlinkshowjump?jump=previousslide"/>
          </p:cNvPr>
          <p:cNvSpPr/>
          <p:nvPr/>
        </p:nvSpPr>
        <p:spPr>
          <a:xfrm>
            <a:off x="7430055" y="4925984"/>
            <a:ext cx="182990" cy="152427"/>
          </a:xfrm>
          <a:custGeom>
            <a:avLst/>
            <a:gdLst/>
            <a:ahLst/>
            <a:cxnLst/>
            <a:rect l="l" t="t" r="r" b="b"/>
            <a:pathLst>
              <a:path w="11717" h="9760" extrusionOk="0">
                <a:moveTo>
                  <a:pt x="4832" y="1523"/>
                </a:moveTo>
                <a:lnTo>
                  <a:pt x="4832" y="3850"/>
                </a:lnTo>
                <a:lnTo>
                  <a:pt x="11030" y="3850"/>
                </a:lnTo>
                <a:lnTo>
                  <a:pt x="11030" y="5909"/>
                </a:lnTo>
                <a:lnTo>
                  <a:pt x="4832" y="5909"/>
                </a:lnTo>
                <a:lnTo>
                  <a:pt x="4832" y="8236"/>
                </a:lnTo>
                <a:lnTo>
                  <a:pt x="1037" y="4879"/>
                </a:lnTo>
                <a:lnTo>
                  <a:pt x="4832" y="1523"/>
                </a:lnTo>
                <a:close/>
                <a:moveTo>
                  <a:pt x="5518" y="0"/>
                </a:moveTo>
                <a:lnTo>
                  <a:pt x="1" y="4879"/>
                </a:lnTo>
                <a:lnTo>
                  <a:pt x="5518" y="9759"/>
                </a:lnTo>
                <a:lnTo>
                  <a:pt x="5518" y="6594"/>
                </a:lnTo>
                <a:lnTo>
                  <a:pt x="11716" y="6594"/>
                </a:lnTo>
                <a:lnTo>
                  <a:pt x="11716" y="3164"/>
                </a:lnTo>
                <a:lnTo>
                  <a:pt x="5518" y="3164"/>
                </a:lnTo>
                <a:lnTo>
                  <a:pt x="55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6" name="Google Shape;1186;p53">
            <a:hlinkClick r:id="" action="ppaction://hlinkshowjump?jump=nextslide"/>
          </p:cNvPr>
          <p:cNvSpPr txBox="1">
            <a:spLocks noGrp="1"/>
          </p:cNvSpPr>
          <p:nvPr>
            <p:ph type="subTitle" idx="4"/>
          </p:nvPr>
        </p:nvSpPr>
        <p:spPr>
          <a:xfrm>
            <a:off x="8247225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nextslide"/>
              </a:rPr>
              <a:t>Next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1187" name="Google Shape;1187;p53">
            <a:hlinkClick r:id="" action="ppaction://hlinkshowjump?jump=previousslide"/>
          </p:cNvPr>
          <p:cNvSpPr txBox="1">
            <a:spLocks noGrp="1"/>
          </p:cNvSpPr>
          <p:nvPr>
            <p:ph type="subTitle" idx="4"/>
          </p:nvPr>
        </p:nvSpPr>
        <p:spPr>
          <a:xfrm>
            <a:off x="7613062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previousslide"/>
              </a:rPr>
              <a:t>Back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1188" name="Google Shape;1188;p53">
            <a:hlinkClick r:id="rId3" action="ppaction://hlinksldjump"/>
          </p:cNvPr>
          <p:cNvSpPr txBox="1">
            <a:spLocks noGrp="1"/>
          </p:cNvSpPr>
          <p:nvPr>
            <p:ph type="subTitle" idx="4"/>
          </p:nvPr>
        </p:nvSpPr>
        <p:spPr>
          <a:xfrm>
            <a:off x="396971" y="4843975"/>
            <a:ext cx="7104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3" action="ppaction://hlinksldjump"/>
              </a:rPr>
              <a:t>Start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1189" name="Google Shape;1189;p53">
            <a:hlinkClick r:id="rId4" action="ppaction://hlinksldjump"/>
          </p:cNvPr>
          <p:cNvSpPr txBox="1">
            <a:spLocks noGrp="1"/>
          </p:cNvSpPr>
          <p:nvPr>
            <p:ph type="subTitle" idx="4"/>
          </p:nvPr>
        </p:nvSpPr>
        <p:spPr>
          <a:xfrm>
            <a:off x="1603675" y="4843975"/>
            <a:ext cx="14061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4" action="ppaction://hlinksldjump"/>
              </a:rPr>
              <a:t>Table of contents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1190" name="Google Shape;1190;p53">
            <a:hlinkClick r:id="rId4" action="ppaction://hlinksldjump"/>
          </p:cNvPr>
          <p:cNvSpPr/>
          <p:nvPr/>
        </p:nvSpPr>
        <p:spPr>
          <a:xfrm>
            <a:off x="1442830" y="4910691"/>
            <a:ext cx="160855" cy="183004"/>
          </a:xfrm>
          <a:custGeom>
            <a:avLst/>
            <a:gdLst/>
            <a:ahLst/>
            <a:cxnLst/>
            <a:rect l="l" t="t" r="r" b="b"/>
            <a:pathLst>
              <a:path w="10298" h="11716" extrusionOk="0">
                <a:moveTo>
                  <a:pt x="5492" y="686"/>
                </a:moveTo>
                <a:lnTo>
                  <a:pt x="5492" y="1397"/>
                </a:lnTo>
                <a:lnTo>
                  <a:pt x="6865" y="1397"/>
                </a:lnTo>
                <a:lnTo>
                  <a:pt x="6865" y="2083"/>
                </a:lnTo>
                <a:lnTo>
                  <a:pt x="3433" y="2083"/>
                </a:lnTo>
                <a:lnTo>
                  <a:pt x="3433" y="1397"/>
                </a:lnTo>
                <a:lnTo>
                  <a:pt x="4806" y="1397"/>
                </a:lnTo>
                <a:lnTo>
                  <a:pt x="4806" y="686"/>
                </a:lnTo>
                <a:close/>
                <a:moveTo>
                  <a:pt x="8238" y="2083"/>
                </a:moveTo>
                <a:lnTo>
                  <a:pt x="8238" y="9656"/>
                </a:lnTo>
                <a:lnTo>
                  <a:pt x="2060" y="9656"/>
                </a:lnTo>
                <a:lnTo>
                  <a:pt x="2060" y="2083"/>
                </a:lnTo>
                <a:lnTo>
                  <a:pt x="2747" y="2083"/>
                </a:lnTo>
                <a:lnTo>
                  <a:pt x="2747" y="2770"/>
                </a:lnTo>
                <a:lnTo>
                  <a:pt x="7552" y="2770"/>
                </a:lnTo>
                <a:lnTo>
                  <a:pt x="7552" y="2083"/>
                </a:lnTo>
                <a:close/>
                <a:moveTo>
                  <a:pt x="9611" y="2083"/>
                </a:moveTo>
                <a:lnTo>
                  <a:pt x="9611" y="11029"/>
                </a:lnTo>
                <a:lnTo>
                  <a:pt x="687" y="11029"/>
                </a:lnTo>
                <a:lnTo>
                  <a:pt x="687" y="2083"/>
                </a:lnTo>
                <a:lnTo>
                  <a:pt x="1374" y="2083"/>
                </a:lnTo>
                <a:lnTo>
                  <a:pt x="1374" y="10343"/>
                </a:lnTo>
                <a:lnTo>
                  <a:pt x="8925" y="10343"/>
                </a:lnTo>
                <a:lnTo>
                  <a:pt x="8925" y="2083"/>
                </a:lnTo>
                <a:close/>
                <a:moveTo>
                  <a:pt x="4120" y="0"/>
                </a:moveTo>
                <a:lnTo>
                  <a:pt x="4120" y="710"/>
                </a:lnTo>
                <a:lnTo>
                  <a:pt x="2747" y="710"/>
                </a:lnTo>
                <a:lnTo>
                  <a:pt x="2747" y="1397"/>
                </a:lnTo>
                <a:lnTo>
                  <a:pt x="1" y="1397"/>
                </a:lnTo>
                <a:lnTo>
                  <a:pt x="1" y="11716"/>
                </a:lnTo>
                <a:lnTo>
                  <a:pt x="10298" y="11716"/>
                </a:lnTo>
                <a:lnTo>
                  <a:pt x="10298" y="1397"/>
                </a:lnTo>
                <a:lnTo>
                  <a:pt x="7552" y="1397"/>
                </a:lnTo>
                <a:lnTo>
                  <a:pt x="7552" y="710"/>
                </a:lnTo>
                <a:lnTo>
                  <a:pt x="6179" y="710"/>
                </a:lnTo>
                <a:lnTo>
                  <a:pt x="61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itle 2"/>
          <p:cNvSpPr>
            <a:spLocks noGrp="1"/>
          </p:cNvSpPr>
          <p:nvPr>
            <p:ph type="title" idx="5"/>
          </p:nvPr>
        </p:nvSpPr>
        <p:spPr>
          <a:xfrm>
            <a:off x="3512040" y="2666518"/>
            <a:ext cx="2336400" cy="475200"/>
          </a:xfrm>
        </p:spPr>
        <p:txBody>
          <a:bodyPr/>
          <a:lstStyle/>
          <a:p>
            <a:r>
              <a:rPr lang="en-GB" dirty="0" smtClean="0"/>
              <a:t>Why is </a:t>
            </a:r>
            <a:r>
              <a:rPr lang="en-GB" dirty="0" err="1" smtClean="0"/>
              <a:t>mansaf</a:t>
            </a:r>
            <a:r>
              <a:rPr lang="en-GB" dirty="0" smtClean="0"/>
              <a:t> practised?</a:t>
            </a:r>
            <a:endParaRPr lang="en-US" dirty="0"/>
          </a:p>
        </p:txBody>
      </p:sp>
      <p:sp>
        <p:nvSpPr>
          <p:cNvPr id="41" name="Google Shape;1161;p53"/>
          <p:cNvSpPr txBox="1">
            <a:spLocks/>
          </p:cNvSpPr>
          <p:nvPr/>
        </p:nvSpPr>
        <p:spPr>
          <a:xfrm>
            <a:off x="3389319" y="3757872"/>
            <a:ext cx="2881140" cy="8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bel"/>
              <a:buNone/>
              <a:defRPr sz="1400" b="0" i="0" u="none" strike="noStrike" cap="none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pPr marL="0" indent="0"/>
            <a:r>
              <a:rPr lang="en-US" dirty="0" err="1"/>
              <a:t>Mansaf</a:t>
            </a:r>
            <a:r>
              <a:rPr lang="en-US" dirty="0"/>
              <a:t> </a:t>
            </a:r>
            <a:r>
              <a:rPr lang="en-US" b="1" dirty="0"/>
              <a:t>ties together the key elements of Jordanian culture; Bedouin customs, the love of good food, and, most importantly the camaraderie of the Jordanian community</a:t>
            </a:r>
            <a:r>
              <a:rPr lang="en-US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969;p47">
            <a:hlinkClick r:id="" action="ppaction://hlinkshowjump?jump=nextslide"/>
          </p:cNvPr>
          <p:cNvSpPr/>
          <p:nvPr/>
        </p:nvSpPr>
        <p:spPr>
          <a:xfrm>
            <a:off x="8745515" y="4926039"/>
            <a:ext cx="182990" cy="152333"/>
          </a:xfrm>
          <a:custGeom>
            <a:avLst/>
            <a:gdLst/>
            <a:ahLst/>
            <a:cxnLst/>
            <a:rect l="l" t="t" r="r" b="b"/>
            <a:pathLst>
              <a:path w="11717" h="9754" extrusionOk="0">
                <a:moveTo>
                  <a:pt x="6882" y="1522"/>
                </a:moveTo>
                <a:lnTo>
                  <a:pt x="10681" y="4877"/>
                </a:lnTo>
                <a:lnTo>
                  <a:pt x="6882" y="8233"/>
                </a:lnTo>
                <a:lnTo>
                  <a:pt x="6882" y="5906"/>
                </a:lnTo>
                <a:lnTo>
                  <a:pt x="686" y="5906"/>
                </a:lnTo>
                <a:lnTo>
                  <a:pt x="686" y="3848"/>
                </a:lnTo>
                <a:lnTo>
                  <a:pt x="6882" y="3848"/>
                </a:lnTo>
                <a:lnTo>
                  <a:pt x="6882" y="1522"/>
                </a:lnTo>
                <a:close/>
                <a:moveTo>
                  <a:pt x="6197" y="0"/>
                </a:moveTo>
                <a:lnTo>
                  <a:pt x="6197" y="3162"/>
                </a:lnTo>
                <a:lnTo>
                  <a:pt x="1" y="3162"/>
                </a:lnTo>
                <a:lnTo>
                  <a:pt x="1" y="6592"/>
                </a:lnTo>
                <a:lnTo>
                  <a:pt x="6197" y="6592"/>
                </a:lnTo>
                <a:lnTo>
                  <a:pt x="6197" y="9754"/>
                </a:lnTo>
                <a:lnTo>
                  <a:pt x="11717" y="4877"/>
                </a:lnTo>
                <a:lnTo>
                  <a:pt x="619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47">
            <a:hlinkClick r:id="" action="ppaction://hlinkshowjump?jump=previousslide"/>
          </p:cNvPr>
          <p:cNvSpPr/>
          <p:nvPr/>
        </p:nvSpPr>
        <p:spPr>
          <a:xfrm>
            <a:off x="7430055" y="4925984"/>
            <a:ext cx="182990" cy="152427"/>
          </a:xfrm>
          <a:custGeom>
            <a:avLst/>
            <a:gdLst/>
            <a:ahLst/>
            <a:cxnLst/>
            <a:rect l="l" t="t" r="r" b="b"/>
            <a:pathLst>
              <a:path w="11717" h="9760" extrusionOk="0">
                <a:moveTo>
                  <a:pt x="4832" y="1523"/>
                </a:moveTo>
                <a:lnTo>
                  <a:pt x="4832" y="3850"/>
                </a:lnTo>
                <a:lnTo>
                  <a:pt x="11030" y="3850"/>
                </a:lnTo>
                <a:lnTo>
                  <a:pt x="11030" y="5909"/>
                </a:lnTo>
                <a:lnTo>
                  <a:pt x="4832" y="5909"/>
                </a:lnTo>
                <a:lnTo>
                  <a:pt x="4832" y="8236"/>
                </a:lnTo>
                <a:lnTo>
                  <a:pt x="1037" y="4879"/>
                </a:lnTo>
                <a:lnTo>
                  <a:pt x="4832" y="1523"/>
                </a:lnTo>
                <a:close/>
                <a:moveTo>
                  <a:pt x="5518" y="0"/>
                </a:moveTo>
                <a:lnTo>
                  <a:pt x="1" y="4879"/>
                </a:lnTo>
                <a:lnTo>
                  <a:pt x="5518" y="9759"/>
                </a:lnTo>
                <a:lnTo>
                  <a:pt x="5518" y="6594"/>
                </a:lnTo>
                <a:lnTo>
                  <a:pt x="11716" y="6594"/>
                </a:lnTo>
                <a:lnTo>
                  <a:pt x="11716" y="3164"/>
                </a:lnTo>
                <a:lnTo>
                  <a:pt x="5518" y="3164"/>
                </a:lnTo>
                <a:lnTo>
                  <a:pt x="5518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47">
            <a:hlinkClick r:id="" action="ppaction://hlinkshowjump?jump=nextslide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8247225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nextslide"/>
              </a:rPr>
              <a:t>Next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972" name="Google Shape;972;p47">
            <a:hlinkClick r:id="" action="ppaction://hlinkshowjump?jump=previousslide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7613062" y="4843975"/>
            <a:ext cx="4983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" action="ppaction://hlinkshowjump?jump=previousslide"/>
              </a:rPr>
              <a:t>Back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973" name="Google Shape;973;p47">
            <a:hlinkClick r:id="rId3" action="ppaction://hlinksldjump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6971" y="4843975"/>
            <a:ext cx="7104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3" action="ppaction://hlinksldjump"/>
              </a:rPr>
              <a:t>Start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974" name="Google Shape;974;p47">
            <a:hlinkClick r:id="rId4" action="ppaction://hlinksldjump"/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603675" y="4843975"/>
            <a:ext cx="1406100" cy="31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hlink"/>
                </a:solidFill>
                <a:uFill>
                  <a:noFill/>
                </a:uFill>
                <a:latin typeface="Anybody"/>
                <a:ea typeface="Anybody"/>
                <a:cs typeface="Anybody"/>
                <a:sym typeface="Anybody"/>
                <a:hlinkClick r:id="rId4" action="ppaction://hlinksldjump"/>
              </a:rPr>
              <a:t>Table of contents</a:t>
            </a:r>
            <a:endParaRPr sz="1000">
              <a:latin typeface="Anybody"/>
              <a:ea typeface="Anybody"/>
              <a:cs typeface="Anybody"/>
              <a:sym typeface="Anybody"/>
            </a:endParaRPr>
          </a:p>
        </p:txBody>
      </p:sp>
      <p:sp>
        <p:nvSpPr>
          <p:cNvPr id="975" name="Google Shape;975;p47">
            <a:hlinkClick r:id="rId4" action="ppaction://hlinksldjump"/>
          </p:cNvPr>
          <p:cNvSpPr/>
          <p:nvPr/>
        </p:nvSpPr>
        <p:spPr>
          <a:xfrm>
            <a:off x="1442830" y="4910691"/>
            <a:ext cx="160855" cy="183004"/>
          </a:xfrm>
          <a:custGeom>
            <a:avLst/>
            <a:gdLst/>
            <a:ahLst/>
            <a:cxnLst/>
            <a:rect l="l" t="t" r="r" b="b"/>
            <a:pathLst>
              <a:path w="10298" h="11716" extrusionOk="0">
                <a:moveTo>
                  <a:pt x="5492" y="686"/>
                </a:moveTo>
                <a:lnTo>
                  <a:pt x="5492" y="1397"/>
                </a:lnTo>
                <a:lnTo>
                  <a:pt x="6865" y="1397"/>
                </a:lnTo>
                <a:lnTo>
                  <a:pt x="6865" y="2083"/>
                </a:lnTo>
                <a:lnTo>
                  <a:pt x="3433" y="2083"/>
                </a:lnTo>
                <a:lnTo>
                  <a:pt x="3433" y="1397"/>
                </a:lnTo>
                <a:lnTo>
                  <a:pt x="4806" y="1397"/>
                </a:lnTo>
                <a:lnTo>
                  <a:pt x="4806" y="686"/>
                </a:lnTo>
                <a:close/>
                <a:moveTo>
                  <a:pt x="8238" y="2083"/>
                </a:moveTo>
                <a:lnTo>
                  <a:pt x="8238" y="9656"/>
                </a:lnTo>
                <a:lnTo>
                  <a:pt x="2060" y="9656"/>
                </a:lnTo>
                <a:lnTo>
                  <a:pt x="2060" y="2083"/>
                </a:lnTo>
                <a:lnTo>
                  <a:pt x="2747" y="2083"/>
                </a:lnTo>
                <a:lnTo>
                  <a:pt x="2747" y="2770"/>
                </a:lnTo>
                <a:lnTo>
                  <a:pt x="7552" y="2770"/>
                </a:lnTo>
                <a:lnTo>
                  <a:pt x="7552" y="2083"/>
                </a:lnTo>
                <a:close/>
                <a:moveTo>
                  <a:pt x="9611" y="2083"/>
                </a:moveTo>
                <a:lnTo>
                  <a:pt x="9611" y="11029"/>
                </a:lnTo>
                <a:lnTo>
                  <a:pt x="687" y="11029"/>
                </a:lnTo>
                <a:lnTo>
                  <a:pt x="687" y="2083"/>
                </a:lnTo>
                <a:lnTo>
                  <a:pt x="1374" y="2083"/>
                </a:lnTo>
                <a:lnTo>
                  <a:pt x="1374" y="10343"/>
                </a:lnTo>
                <a:lnTo>
                  <a:pt x="8925" y="10343"/>
                </a:lnTo>
                <a:lnTo>
                  <a:pt x="8925" y="2083"/>
                </a:lnTo>
                <a:close/>
                <a:moveTo>
                  <a:pt x="4120" y="0"/>
                </a:moveTo>
                <a:lnTo>
                  <a:pt x="4120" y="710"/>
                </a:lnTo>
                <a:lnTo>
                  <a:pt x="2747" y="710"/>
                </a:lnTo>
                <a:lnTo>
                  <a:pt x="2747" y="1397"/>
                </a:lnTo>
                <a:lnTo>
                  <a:pt x="1" y="1397"/>
                </a:lnTo>
                <a:lnTo>
                  <a:pt x="1" y="11716"/>
                </a:lnTo>
                <a:lnTo>
                  <a:pt x="10298" y="11716"/>
                </a:lnTo>
                <a:lnTo>
                  <a:pt x="10298" y="1397"/>
                </a:lnTo>
                <a:lnTo>
                  <a:pt x="7552" y="1397"/>
                </a:lnTo>
                <a:lnTo>
                  <a:pt x="7552" y="710"/>
                </a:lnTo>
                <a:lnTo>
                  <a:pt x="6179" y="710"/>
                </a:lnTo>
                <a:lnTo>
                  <a:pt x="61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47">
            <a:hlinkClick r:id="rId3" action="ppaction://hlinksldjump"/>
          </p:cNvPr>
          <p:cNvSpPr/>
          <p:nvPr/>
        </p:nvSpPr>
        <p:spPr>
          <a:xfrm>
            <a:off x="214074" y="4910705"/>
            <a:ext cx="182897" cy="182990"/>
          </a:xfrm>
          <a:custGeom>
            <a:avLst/>
            <a:gdLst/>
            <a:ahLst/>
            <a:cxnLst/>
            <a:rect l="l" t="t" r="r" b="b"/>
            <a:pathLst>
              <a:path w="11711" h="11717" extrusionOk="0">
                <a:moveTo>
                  <a:pt x="9630" y="693"/>
                </a:moveTo>
                <a:lnTo>
                  <a:pt x="9630" y="2781"/>
                </a:lnTo>
                <a:lnTo>
                  <a:pt x="8945" y="2276"/>
                </a:lnTo>
                <a:lnTo>
                  <a:pt x="8945" y="693"/>
                </a:lnTo>
                <a:close/>
                <a:moveTo>
                  <a:pt x="5857" y="854"/>
                </a:moveTo>
                <a:lnTo>
                  <a:pt x="11024" y="4663"/>
                </a:lnTo>
                <a:lnTo>
                  <a:pt x="11024" y="6204"/>
                </a:lnTo>
                <a:lnTo>
                  <a:pt x="10316" y="6204"/>
                </a:lnTo>
                <a:lnTo>
                  <a:pt x="10316" y="5176"/>
                </a:lnTo>
                <a:lnTo>
                  <a:pt x="10316" y="5002"/>
                </a:lnTo>
                <a:lnTo>
                  <a:pt x="5857" y="1716"/>
                </a:lnTo>
                <a:lnTo>
                  <a:pt x="1396" y="5002"/>
                </a:lnTo>
                <a:lnTo>
                  <a:pt x="1396" y="5176"/>
                </a:lnTo>
                <a:lnTo>
                  <a:pt x="1396" y="6204"/>
                </a:lnTo>
                <a:lnTo>
                  <a:pt x="687" y="6204"/>
                </a:lnTo>
                <a:lnTo>
                  <a:pt x="687" y="4663"/>
                </a:lnTo>
                <a:lnTo>
                  <a:pt x="5857" y="854"/>
                </a:lnTo>
                <a:close/>
                <a:moveTo>
                  <a:pt x="5857" y="6891"/>
                </a:moveTo>
                <a:cubicBezTo>
                  <a:pt x="6424" y="6891"/>
                  <a:pt x="6886" y="7352"/>
                  <a:pt x="6886" y="7920"/>
                </a:cubicBezTo>
                <a:lnTo>
                  <a:pt x="6886" y="11030"/>
                </a:lnTo>
                <a:lnTo>
                  <a:pt x="4828" y="11030"/>
                </a:lnTo>
                <a:lnTo>
                  <a:pt x="4828" y="7920"/>
                </a:lnTo>
                <a:cubicBezTo>
                  <a:pt x="4828" y="7352"/>
                  <a:pt x="5289" y="6891"/>
                  <a:pt x="5857" y="6891"/>
                </a:cubicBezTo>
                <a:close/>
                <a:moveTo>
                  <a:pt x="5857" y="2569"/>
                </a:moveTo>
                <a:lnTo>
                  <a:pt x="9630" y="5348"/>
                </a:lnTo>
                <a:cubicBezTo>
                  <a:pt x="9630" y="5595"/>
                  <a:pt x="9630" y="10779"/>
                  <a:pt x="9630" y="11030"/>
                </a:cubicBezTo>
                <a:lnTo>
                  <a:pt x="7572" y="11030"/>
                </a:lnTo>
                <a:lnTo>
                  <a:pt x="7572" y="7920"/>
                </a:lnTo>
                <a:cubicBezTo>
                  <a:pt x="7572" y="6973"/>
                  <a:pt x="6801" y="6204"/>
                  <a:pt x="5857" y="6204"/>
                </a:cubicBezTo>
                <a:cubicBezTo>
                  <a:pt x="4910" y="6204"/>
                  <a:pt x="4140" y="6973"/>
                  <a:pt x="4140" y="7920"/>
                </a:cubicBezTo>
                <a:lnTo>
                  <a:pt x="4140" y="11030"/>
                </a:lnTo>
                <a:lnTo>
                  <a:pt x="2082" y="11030"/>
                </a:lnTo>
                <a:lnTo>
                  <a:pt x="2082" y="5348"/>
                </a:lnTo>
                <a:lnTo>
                  <a:pt x="5857" y="2569"/>
                </a:lnTo>
                <a:close/>
                <a:moveTo>
                  <a:pt x="5857" y="1"/>
                </a:moveTo>
                <a:lnTo>
                  <a:pt x="1" y="4315"/>
                </a:lnTo>
                <a:lnTo>
                  <a:pt x="1" y="6891"/>
                </a:lnTo>
                <a:lnTo>
                  <a:pt x="1396" y="6891"/>
                </a:lnTo>
                <a:lnTo>
                  <a:pt x="1396" y="11716"/>
                </a:lnTo>
                <a:lnTo>
                  <a:pt x="10316" y="11716"/>
                </a:lnTo>
                <a:lnTo>
                  <a:pt x="10316" y="6891"/>
                </a:lnTo>
                <a:lnTo>
                  <a:pt x="11711" y="6891"/>
                </a:lnTo>
                <a:lnTo>
                  <a:pt x="11711" y="4315"/>
                </a:lnTo>
                <a:lnTo>
                  <a:pt x="10316" y="3288"/>
                </a:lnTo>
                <a:lnTo>
                  <a:pt x="10316" y="6"/>
                </a:lnTo>
                <a:lnTo>
                  <a:pt x="8258" y="6"/>
                </a:lnTo>
                <a:lnTo>
                  <a:pt x="8258" y="1771"/>
                </a:lnTo>
                <a:lnTo>
                  <a:pt x="585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47"/>
          <p:cNvSpPr txBox="1">
            <a:spLocks noGrp="1"/>
          </p:cNvSpPr>
          <p:nvPr>
            <p:ph type="title"/>
          </p:nvPr>
        </p:nvSpPr>
        <p:spPr>
          <a:xfrm>
            <a:off x="1346550" y="1091775"/>
            <a:ext cx="6450900" cy="32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smtClean="0"/>
              <a:t>THE END</a:t>
            </a:r>
            <a:endParaRPr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uter Screen Aesthetic Newsletter by Slidesgo">
  <a:themeElements>
    <a:clrScheme name="Simple Light">
      <a:dk1>
        <a:srgbClr val="2E2E2E"/>
      </a:dk1>
      <a:lt1>
        <a:srgbClr val="FFFFFF"/>
      </a:lt1>
      <a:dk2>
        <a:srgbClr val="FDE7D0"/>
      </a:dk2>
      <a:lt2>
        <a:srgbClr val="E6E6E6"/>
      </a:lt2>
      <a:accent1>
        <a:srgbClr val="FEDAE6"/>
      </a:accent1>
      <a:accent2>
        <a:srgbClr val="BBF6E9"/>
      </a:accent2>
      <a:accent3>
        <a:srgbClr val="D6C9FF"/>
      </a:accent3>
      <a:accent4>
        <a:srgbClr val="FFFFFF"/>
      </a:accent4>
      <a:accent5>
        <a:srgbClr val="FFFFFF"/>
      </a:accent5>
      <a:accent6>
        <a:srgbClr val="FFFFFF"/>
      </a:accent6>
      <a:hlink>
        <a:srgbClr val="2E2E2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356</Words>
  <Application>Microsoft Office PowerPoint</Application>
  <PresentationFormat>On-screen Show (16:9)</PresentationFormat>
  <Paragraphs>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Abel</vt:lpstr>
      <vt:lpstr>Anybody</vt:lpstr>
      <vt:lpstr>Computer Screen Aesthetic Newsletter by Slidesgo</vt:lpstr>
      <vt:lpstr>Jordanian Traditions</vt:lpstr>
      <vt:lpstr>02</vt:lpstr>
      <vt:lpstr>01</vt:lpstr>
      <vt:lpstr>What is Dabke?</vt:lpstr>
      <vt:lpstr>Where is dabke practised?</vt:lpstr>
      <vt:lpstr>02</vt:lpstr>
      <vt:lpstr>What is Mansaf?</vt:lpstr>
      <vt:lpstr>Where is mansaf practised ?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Jordanian Traditions</dc:title>
  <dc:creator>Christina Khzouz</dc:creator>
  <cp:lastModifiedBy>User</cp:lastModifiedBy>
  <cp:revision>6</cp:revision>
  <dcterms:modified xsi:type="dcterms:W3CDTF">2022-11-06T10:04:39Z</dcterms:modified>
</cp:coreProperties>
</file>