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0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18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6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6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2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6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76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39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9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8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EBE42-88E1-4F5E-B9F9-A9B54687528E}" type="datetimeFigureOut">
              <a:rPr lang="en-GB" smtClean="0"/>
              <a:t>05/11/2022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BB9C7-E815-4ACA-9125-33A1962A4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18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samidoun.net/2019/05/palestinian-gathering-in-berlin-highlights-71-years-of-nakba-struggles-for-liberation-and-retur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Global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By: Natalie Mansour ,Haya baqleh , Mary Abu Lail ,Hanna Al Farrah , Saif Haddad , aoun azar .</a:t>
            </a:r>
          </a:p>
          <a:p>
            <a:r>
              <a:rPr lang="en-GB" dirty="0"/>
              <a:t>6 “A”</a:t>
            </a:r>
          </a:p>
        </p:txBody>
      </p:sp>
    </p:spTree>
    <p:extLst>
      <p:ext uri="{BB962C8B-B14F-4D97-AF65-F5344CB8AC3E}">
        <p14:creationId xmlns:p14="http://schemas.microsoft.com/office/powerpoint/2010/main" val="2490261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dabkeh practiced?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Dabkeh is practiced in Jordan, in most of the parties and celebrations.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Palestinian National Folkloric Dance | Hebron, Al Shioukh el… | Flick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73" y="2664564"/>
            <a:ext cx="5868842" cy="40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6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>
            <a:extLst>
              <a:ext uri="{FF2B5EF4-FFF2-40B4-BE49-F238E27FC236}">
                <a16:creationId xmlns:a16="http://schemas.microsoft.com/office/drawing/2014/main" id="{FBDA7410-651B-40EB-84FD-5C6A5CBB8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practices dabkeh?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Jordanian people think its so fun to practice it, and the love it.</a:t>
            </a:r>
          </a:p>
        </p:txBody>
      </p:sp>
      <p:pic>
        <p:nvPicPr>
          <p:cNvPr id="5" name="Picture 4" descr="المقاومة الثقافية: الدبكة الشعبية الفلسطينية في صفوف النضال الأولى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79" y="2391866"/>
            <a:ext cx="6786385" cy="39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0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</a:t>
            </a:r>
            <a:r>
              <a:rPr lang="en-GB" dirty="0" err="1"/>
              <a:t>dabkeh</a:t>
            </a:r>
            <a:r>
              <a:rPr lang="en-GB" dirty="0"/>
              <a:t>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Because it is a joy form of traditional line and circle dancing with origins in middle </a:t>
            </a:r>
            <a:r>
              <a:rPr lang="en-GB" dirty="0" err="1"/>
              <a:t>cultere</a:t>
            </a:r>
            <a:r>
              <a:rPr lang="en-GB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FBF597-DF78-0BA6-0484-C21C78C64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9343" y="2730735"/>
            <a:ext cx="10733314" cy="4029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0AD4CB-6680-A6A8-B204-078761C58C76}"/>
              </a:ext>
            </a:extLst>
          </p:cNvPr>
          <p:cNvSpPr txBox="1"/>
          <p:nvPr/>
        </p:nvSpPr>
        <p:spPr>
          <a:xfrm>
            <a:off x="729343" y="5946131"/>
            <a:ext cx="107333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samidoun.net/2019/05/palestinian-gathering-in-berlin-highlights-71-years-of-nakba-struggles-for-liberation-and-retur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7965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Mansaf and Dabkeh</a:t>
            </a:r>
          </a:p>
        </p:txBody>
      </p:sp>
      <p:pic>
        <p:nvPicPr>
          <p:cNvPr id="5" name="Content Placeholder 4" descr="El arte de comer Mansaf, plato nacional de Jordani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8" y="2438368"/>
            <a:ext cx="5696806" cy="4084981"/>
          </a:xfrm>
        </p:spPr>
      </p:pic>
      <p:pic>
        <p:nvPicPr>
          <p:cNvPr id="6" name="Picture 5" descr="Lema Chehimi's Blog | The way I see things and a little more… | P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28" y="2353216"/>
            <a:ext cx="5560177" cy="41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5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mansaf?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Mansaf is a traditional dish that is made of lamb cooked in a sauce of  fermented dried yogurt and served with rice or bulgur. It is considered the national dish of Jordan.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Mansaf –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6" y="3785804"/>
            <a:ext cx="3877220" cy="2731678"/>
          </a:xfrm>
          <a:prstGeom prst="rect">
            <a:avLst/>
          </a:prstGeom>
        </p:spPr>
      </p:pic>
      <p:pic>
        <p:nvPicPr>
          <p:cNvPr id="6" name="Picture 5" descr="Mansaf, one of the most important Arab recipes - The Arab Daily New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5" y="3258740"/>
            <a:ext cx="4117976" cy="3088482"/>
          </a:xfrm>
          <a:prstGeom prst="rect">
            <a:avLst/>
          </a:prstGeom>
        </p:spPr>
      </p:pic>
      <p:pic>
        <p:nvPicPr>
          <p:cNvPr id="7" name="Picture 6" descr="Lo + singular de la gastronomía de Jordania | TU HOBBIE TU VIAJE | Blog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45" y="4001294"/>
            <a:ext cx="3542170" cy="26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6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is Mansaf practised?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Mansaf is practised in Jordan like in most of celebrations and weddings</a:t>
            </a:r>
            <a:r>
              <a:rPr lang="en-US" dirty="0"/>
              <a:t>.</a:t>
            </a:r>
            <a:r>
              <a:rPr lang="en-GB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61" y="2759839"/>
            <a:ext cx="4317039" cy="2933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9" y="3783798"/>
            <a:ext cx="4859882" cy="27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Mansaf practised?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Mansaf is practised in Jordan.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3" y="2073218"/>
            <a:ext cx="4404575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ee illustration: Texture, Background, Wall Paper - Free Image on ...">
            <a:extLst>
              <a:ext uri="{FF2B5EF4-FFF2-40B4-BE49-F238E27FC236}">
                <a16:creationId xmlns:a16="http://schemas.microsoft.com/office/drawing/2014/main" id="{43AA7CE5-C9BD-4CB0-81F9-ADE4B7E33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518754-529B-453F-82B3-B076E863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practice </a:t>
            </a:r>
            <a:r>
              <a:rPr lang="en-US" dirty="0" err="1"/>
              <a:t>mansaf</a:t>
            </a:r>
            <a:r>
              <a:rPr lang="en-US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D0EE5-DD37-413F-AA6F-9B851B1AD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 of the Jordanian people and other people practice </a:t>
            </a:r>
            <a:r>
              <a:rPr lang="en-US" dirty="0" err="1"/>
              <a:t>mansaf</a:t>
            </a:r>
            <a:r>
              <a:rPr lang="en-US" dirty="0"/>
              <a:t> 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you think about this information ?</a:t>
            </a:r>
          </a:p>
          <a:p>
            <a:pPr marL="0" indent="0">
              <a:buNone/>
            </a:pPr>
            <a:r>
              <a:rPr lang="en-US" dirty="0"/>
              <a:t>I think that we need more people to know more about </a:t>
            </a:r>
            <a:r>
              <a:rPr lang="en-US" dirty="0" err="1"/>
              <a:t>mansaf</a:t>
            </a:r>
            <a:r>
              <a:rPr lang="en-US" dirty="0"/>
              <a:t> and Jordanian cultures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28E3EC-7B3D-478A-96F5-E183426D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79" y="4001294"/>
            <a:ext cx="4664765" cy="26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0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illustration: Texture, Background, Wall Paper - Free Image on ...">
            <a:extLst>
              <a:ext uri="{FF2B5EF4-FFF2-40B4-BE49-F238E27FC236}">
                <a16:creationId xmlns:a16="http://schemas.microsoft.com/office/drawing/2014/main" id="{A22E429E-4B88-4FFB-B70D-2B6C54E6A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3D48D-EA75-487F-8597-7091148F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Mansaf practiced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8FD63-E636-4DEE-9316-3A8E3F034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it’s been known to resolve conflicts and restore peace with tribes in Jordan.</a:t>
            </a:r>
          </a:p>
          <a:p>
            <a:endParaRPr lang="en-US" dirty="0"/>
          </a:p>
          <a:p>
            <a:r>
              <a:rPr lang="en-US" dirty="0"/>
              <a:t>What do you think about this information?</a:t>
            </a:r>
          </a:p>
          <a:p>
            <a:r>
              <a:rPr lang="en-US" dirty="0"/>
              <a:t>It’s a good thing to resolve conflicts and to also restore peace with tribes in Jordan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FD754-3986-4AC4-90BF-CD0B9D1C9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043" y="4268259"/>
            <a:ext cx="3703983" cy="246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2F1571-77E3-4845-A9D8-47BF3BA7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0709EC-45A6-49B8-8620-2C1FB4E24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dabkeh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663A-0697-41A1-9E15-64832FB59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dabkeh Is  an exuberant ,joyful form of traditional line and circle dancing with origins in middle eastern culture and Bedouin tribes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What do you think abut this information?</a:t>
            </a:r>
          </a:p>
          <a:p>
            <a:pPr marL="0" indent="0">
              <a:buNone/>
            </a:pPr>
            <a:r>
              <a:rPr lang="en-US" sz="2400" dirty="0"/>
              <a:t>It’s a great thing and people love to practice it </a:t>
            </a:r>
          </a:p>
        </p:txBody>
      </p:sp>
      <p:pic>
        <p:nvPicPr>
          <p:cNvPr id="4" name="Picture 3" descr="wgaw: Dance Dabk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8" y="3198697"/>
            <a:ext cx="4660484" cy="31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e illustration: Texture, Background, Wall Paper - Free Image on ...">
            <a:extLst>
              <a:ext uri="{FF2B5EF4-FFF2-40B4-BE49-F238E27FC236}">
                <a16:creationId xmlns:a16="http://schemas.microsoft.com/office/drawing/2014/main" id="{FBDA7410-651B-40EB-84FD-5C6A5CBB8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2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738FE0-3EC9-4B39-A649-270B1402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dabkeh practiced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20F7B-DA5E-407A-84D6-7D72A728F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practiced in Jordan especially in occasions .</a:t>
            </a:r>
          </a:p>
          <a:p>
            <a:endParaRPr lang="en-US" dirty="0"/>
          </a:p>
          <a:p>
            <a:r>
              <a:rPr lang="en-US" dirty="0"/>
              <a:t>What  do you think about this information?</a:t>
            </a:r>
          </a:p>
          <a:p>
            <a:r>
              <a:rPr lang="en-US" dirty="0"/>
              <a:t>I think that we need more people to know more </a:t>
            </a:r>
            <a:r>
              <a:rPr lang="en-US" dirty="0" err="1"/>
              <a:t>abou</a:t>
            </a:r>
            <a:r>
              <a:rPr lang="en-US" dirty="0"/>
              <a:t> dabkeh and other Jordanian culture . Also it’s a good thing because its joyful thing that .</a:t>
            </a:r>
          </a:p>
        </p:txBody>
      </p:sp>
    </p:spTree>
    <p:extLst>
      <p:ext uri="{BB962C8B-B14F-4D97-AF65-F5344CB8AC3E}">
        <p14:creationId xmlns:p14="http://schemas.microsoft.com/office/powerpoint/2010/main" val="1003163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347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Global project</vt:lpstr>
      <vt:lpstr>Mansaf and Dabkeh</vt:lpstr>
      <vt:lpstr>What is mansaf?</vt:lpstr>
      <vt:lpstr>When is Mansaf practised?</vt:lpstr>
      <vt:lpstr>Where is Mansaf practised?</vt:lpstr>
      <vt:lpstr>Who practice mansaf ?</vt:lpstr>
      <vt:lpstr>Why is Mansaf practiced ?</vt:lpstr>
      <vt:lpstr>What is dabkeh ?</vt:lpstr>
      <vt:lpstr>Where is dabkeh practiced ?</vt:lpstr>
      <vt:lpstr>When is dabkeh practiced?</vt:lpstr>
      <vt:lpstr>Who practices dabkeh?</vt:lpstr>
      <vt:lpstr>Why is dabkeh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project</dc:title>
  <dc:creator>Sandra</dc:creator>
  <cp:lastModifiedBy>Sandra</cp:lastModifiedBy>
  <cp:revision>19</cp:revision>
  <dcterms:created xsi:type="dcterms:W3CDTF">2022-11-03T14:30:22Z</dcterms:created>
  <dcterms:modified xsi:type="dcterms:W3CDTF">2022-11-05T10:00:06Z</dcterms:modified>
</cp:coreProperties>
</file>