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0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9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9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6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46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0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8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5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0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3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D3327C4-4FAF-4D09-8DD1-E457C061B35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C165FCA-A9E0-4592-976D-DEDD8776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8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Jordanian Traditions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Salma Nabulsi, </a:t>
            </a:r>
            <a:r>
              <a:rPr lang="en-US" b="1" dirty="0" err="1" smtClean="0"/>
              <a:t>Joury</a:t>
            </a:r>
            <a:r>
              <a:rPr lang="en-US" b="1" dirty="0" smtClean="0"/>
              <a:t> Bader, Adam </a:t>
            </a:r>
            <a:r>
              <a:rPr lang="en-US" b="1" dirty="0" err="1" smtClean="0"/>
              <a:t>Nemeh</a:t>
            </a:r>
            <a:r>
              <a:rPr lang="en-US" b="1" dirty="0" smtClean="0"/>
              <a:t>, </a:t>
            </a:r>
            <a:r>
              <a:rPr lang="en-US" b="1" dirty="0" err="1" smtClean="0"/>
              <a:t>Muhanad</a:t>
            </a:r>
            <a:r>
              <a:rPr lang="en-US" b="1" dirty="0" smtClean="0"/>
              <a:t> </a:t>
            </a:r>
            <a:r>
              <a:rPr lang="en-US" b="1" dirty="0" err="1" smtClean="0"/>
              <a:t>Halasa</a:t>
            </a:r>
            <a:r>
              <a:rPr lang="en-US" b="1" dirty="0" smtClean="0"/>
              <a:t>, </a:t>
            </a:r>
            <a:r>
              <a:rPr lang="en-US" b="1" dirty="0" err="1" smtClean="0"/>
              <a:t>Alazar</a:t>
            </a:r>
            <a:r>
              <a:rPr lang="en-US" b="1" dirty="0" smtClean="0"/>
              <a:t> </a:t>
            </a:r>
            <a:r>
              <a:rPr lang="en-US" b="1" dirty="0" err="1" smtClean="0"/>
              <a:t>Girma</a:t>
            </a:r>
            <a:r>
              <a:rPr lang="en-US" b="1" dirty="0" smtClean="0"/>
              <a:t> 6D</a:t>
            </a:r>
          </a:p>
          <a:p>
            <a:r>
              <a:rPr lang="en-US" b="1" dirty="0" smtClean="0"/>
              <a:t>Page 43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969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1. What is </a:t>
            </a:r>
            <a:r>
              <a:rPr lang="en-US" b="1" dirty="0" err="1" smtClean="0"/>
              <a:t>Mansaf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Mansaf</a:t>
            </a:r>
            <a:r>
              <a:rPr lang="en-US" dirty="0" smtClean="0"/>
              <a:t> is a traditional Jordanian dish</a:t>
            </a:r>
          </a:p>
          <a:p>
            <a:r>
              <a:rPr lang="en-US" b="1" dirty="0" smtClean="0"/>
              <a:t>Source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www.wikipedia.org</a:t>
            </a:r>
            <a:r>
              <a:rPr lang="en-US" dirty="0"/>
              <a:t>ie</a:t>
            </a:r>
          </a:p>
          <a:p>
            <a:r>
              <a:rPr lang="en-US" b="1" dirty="0" smtClean="0"/>
              <a:t>Reflection</a:t>
            </a:r>
            <a:r>
              <a:rPr lang="en-US" dirty="0" smtClean="0"/>
              <a:t>: Appetizing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847" y="2165825"/>
            <a:ext cx="3676153" cy="46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5341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Describe </a:t>
            </a:r>
            <a:r>
              <a:rPr lang="en-US" b="1" dirty="0" err="1" smtClean="0"/>
              <a:t>mansaf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Mansaf</a:t>
            </a:r>
            <a:r>
              <a:rPr lang="en-US" dirty="0"/>
              <a:t> is a dish made of lamb cooked in a sauce of fermented dried </a:t>
            </a:r>
            <a:r>
              <a:rPr lang="en-US" dirty="0" smtClean="0"/>
              <a:t>yogurt </a:t>
            </a:r>
            <a:r>
              <a:rPr lang="en-US" dirty="0"/>
              <a:t>and served with rice or bulgur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Source</a:t>
            </a:r>
            <a:r>
              <a:rPr lang="en-US" dirty="0" smtClean="0"/>
              <a:t>: </a:t>
            </a:r>
            <a:r>
              <a:rPr lang="en-US" dirty="0">
                <a:hlinkClick r:id="rId2"/>
              </a:rPr>
              <a:t>www.wikipedia.org</a:t>
            </a:r>
            <a:endParaRPr lang="en-US" dirty="0"/>
          </a:p>
          <a:p>
            <a:r>
              <a:rPr lang="en-US" b="1" dirty="0" smtClean="0"/>
              <a:t>Reflection</a:t>
            </a:r>
            <a:r>
              <a:rPr lang="en-US" dirty="0" smtClean="0"/>
              <a:t>: Delicious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994" y="3530378"/>
            <a:ext cx="4718603" cy="314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451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How do they eat it</a:t>
            </a:r>
            <a:endParaRPr lang="en-US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Mansaf</a:t>
            </a:r>
            <a:r>
              <a:rPr lang="en-US" dirty="0" smtClean="0"/>
              <a:t> is usually eaten with the use of a person’s right hand only while the left is behind the person’s back.</a:t>
            </a:r>
          </a:p>
          <a:p>
            <a:r>
              <a:rPr lang="en-US" b="1" dirty="0" smtClean="0"/>
              <a:t>Source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www.wikipedia.org</a:t>
            </a:r>
            <a:endParaRPr lang="en-US" dirty="0" smtClean="0"/>
          </a:p>
          <a:p>
            <a:r>
              <a:rPr lang="en-US" b="1" dirty="0" smtClean="0"/>
              <a:t>Reflection</a:t>
            </a:r>
            <a:r>
              <a:rPr lang="en-US" dirty="0" smtClean="0"/>
              <a:t>: unnatural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23" y="3712997"/>
            <a:ext cx="4726097" cy="314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397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When is </a:t>
            </a:r>
            <a:r>
              <a:rPr lang="en-US" b="1" dirty="0" err="1" smtClean="0"/>
              <a:t>Dabke</a:t>
            </a:r>
            <a:r>
              <a:rPr lang="en-US" b="1" dirty="0" smtClean="0"/>
              <a:t> practiced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Dabke</a:t>
            </a:r>
            <a:r>
              <a:rPr lang="en-US" dirty="0" smtClean="0"/>
              <a:t> </a:t>
            </a:r>
            <a:r>
              <a:rPr lang="en-US" dirty="0"/>
              <a:t>is done </a:t>
            </a:r>
            <a:r>
              <a:rPr lang="en-US" dirty="0" smtClean="0"/>
              <a:t>at a variety </a:t>
            </a:r>
            <a:r>
              <a:rPr lang="en-US" dirty="0"/>
              <a:t>of occasions but most popular at </a:t>
            </a:r>
            <a:r>
              <a:rPr lang="en-US" dirty="0" smtClean="0"/>
              <a:t>weddings</a:t>
            </a:r>
          </a:p>
          <a:p>
            <a:r>
              <a:rPr lang="en-US" b="1" dirty="0" smtClean="0"/>
              <a:t>Source</a:t>
            </a:r>
            <a:r>
              <a:rPr lang="en-US" dirty="0" smtClean="0"/>
              <a:t>: </a:t>
            </a:r>
            <a:r>
              <a:rPr lang="en-US" dirty="0">
                <a:hlinkClick r:id="rId2"/>
              </a:rPr>
              <a:t>www.wikipedia.org</a:t>
            </a:r>
            <a:endParaRPr lang="en-US" dirty="0"/>
          </a:p>
          <a:p>
            <a:r>
              <a:rPr lang="en-US" b="1" dirty="0" smtClean="0"/>
              <a:t>Reflection</a:t>
            </a:r>
            <a:r>
              <a:rPr lang="en-US" dirty="0" smtClean="0"/>
              <a:t>: Joyful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076" y="3322320"/>
            <a:ext cx="5334000" cy="353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3048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Who practices </a:t>
            </a:r>
            <a:r>
              <a:rPr lang="en-US" b="1" dirty="0" err="1" smtClean="0"/>
              <a:t>Dabke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generally involves a long chain of dancers who preform a range of- synchronized steps, stomps, jumps, kicks.</a:t>
            </a:r>
          </a:p>
          <a:p>
            <a:r>
              <a:rPr lang="en-US" b="1" dirty="0" smtClean="0"/>
              <a:t>Source</a:t>
            </a:r>
            <a:r>
              <a:rPr lang="en-US" dirty="0" smtClean="0"/>
              <a:t>: </a:t>
            </a:r>
            <a:r>
              <a:rPr lang="en-US" dirty="0">
                <a:hlinkClick r:id="rId2"/>
              </a:rPr>
              <a:t>www.wikipedia.org</a:t>
            </a:r>
            <a:endParaRPr lang="en-US" dirty="0"/>
          </a:p>
          <a:p>
            <a:r>
              <a:rPr lang="en-US" b="1" dirty="0" smtClean="0"/>
              <a:t>Reflection</a:t>
            </a:r>
            <a:r>
              <a:rPr lang="en-US" dirty="0" smtClean="0"/>
              <a:t>: interesting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399" y="3850354"/>
            <a:ext cx="4249020" cy="282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329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6. Why is </a:t>
            </a:r>
            <a:r>
              <a:rPr lang="en-US" b="1" dirty="0" err="1" smtClean="0"/>
              <a:t>Dabke</a:t>
            </a:r>
            <a:r>
              <a:rPr lang="en-US" b="1" dirty="0" smtClean="0"/>
              <a:t> practiced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show their happiness and that they are celebrating the </a:t>
            </a:r>
            <a:r>
              <a:rPr lang="en-US" dirty="0" smtClean="0"/>
              <a:t>event</a:t>
            </a:r>
          </a:p>
          <a:p>
            <a:r>
              <a:rPr lang="en-US" b="1" dirty="0" smtClean="0"/>
              <a:t>Source: </a:t>
            </a:r>
            <a:r>
              <a:rPr lang="en-US" dirty="0" smtClean="0">
                <a:hlinkClick r:id="rId2"/>
              </a:rPr>
              <a:t>www.wikipedia.org</a:t>
            </a:r>
            <a:endParaRPr lang="en-US" dirty="0"/>
          </a:p>
          <a:p>
            <a:r>
              <a:rPr lang="en-US" b="1" dirty="0" smtClean="0"/>
              <a:t>Reflection</a:t>
            </a:r>
            <a:r>
              <a:rPr lang="en-US" dirty="0" smtClean="0"/>
              <a:t>: Special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524" y="3371850"/>
            <a:ext cx="5534108" cy="31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8063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5847</TotalTime>
  <Words>185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Parcel</vt:lpstr>
      <vt:lpstr>Jordanian Traditions </vt:lpstr>
      <vt:lpstr> 1. What is Mansaf</vt:lpstr>
      <vt:lpstr>2. Describe mansaf</vt:lpstr>
      <vt:lpstr>3. How do they eat it</vt:lpstr>
      <vt:lpstr>4. When is Dabke practiced</vt:lpstr>
      <vt:lpstr>5. Who practices Dabke</vt:lpstr>
      <vt:lpstr>6. Why is Dabke practiced</vt:lpstr>
    </vt:vector>
  </TitlesOfParts>
  <Company>FAO of the 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Jordanien Traditions</dc:title>
  <dc:creator>Masri, Leslyar (FAOJO)</dc:creator>
  <cp:lastModifiedBy>Masri, Leslyar (FAOJO)</cp:lastModifiedBy>
  <cp:revision>8</cp:revision>
  <dcterms:created xsi:type="dcterms:W3CDTF">2022-10-31T15:03:34Z</dcterms:created>
  <dcterms:modified xsi:type="dcterms:W3CDTF">2022-11-04T16:30:48Z</dcterms:modified>
</cp:coreProperties>
</file>