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9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1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4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4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8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54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9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3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6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B01FD-BDFD-4EB7-BE64-C57E9F876A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392DF-90D8-4C18-82B5-541DE924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epintojordan.co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epintojordan.co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ffeeaffection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u.com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pitapita.com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R0gY4S_GLI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traditions in Jordan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</a:t>
            </a:r>
            <a:r>
              <a:rPr lang="en-US" dirty="0" err="1" smtClean="0"/>
              <a:t>lareine</a:t>
            </a:r>
            <a:r>
              <a:rPr lang="en-US" dirty="0" smtClean="0"/>
              <a:t>, fares, Yousef, </a:t>
            </a:r>
            <a:r>
              <a:rPr lang="en-US" dirty="0" err="1" smtClean="0"/>
              <a:t>omar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411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2000" b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Arabic coffee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Who practices making Arabic coffee : The citizens of Jordan mostly Bedouin make this coffee on special occasions, and on daily basis. </a:t>
            </a:r>
          </a:p>
          <a:p>
            <a:r>
              <a:rPr lang="en-US" b="1" dirty="0" smtClean="0"/>
              <a:t>Source of information: </a:t>
            </a:r>
            <a:r>
              <a:rPr lang="en-US" b="1" dirty="0" smtClean="0">
                <a:hlinkClick r:id="rId3"/>
              </a:rPr>
              <a:t>https:</a:t>
            </a:r>
            <a:r>
              <a:rPr lang="ar-JO" b="1" dirty="0" smtClean="0">
                <a:hlinkClick r:id="rId3"/>
              </a:rPr>
              <a:t>//</a:t>
            </a:r>
            <a:r>
              <a:rPr lang="en-US" b="1" dirty="0" smtClean="0">
                <a:hlinkClick r:id="rId3"/>
              </a:rPr>
              <a:t>stepintojordan.com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Reflection: this information was enough for our </a:t>
            </a:r>
            <a:r>
              <a:rPr lang="en-US" b="1" dirty="0" err="1" smtClean="0"/>
              <a:t>ppt</a:t>
            </a:r>
            <a:r>
              <a:rPr lang="en-US" b="1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0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2000" b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43" y="351692"/>
            <a:ext cx="10762957" cy="5825271"/>
          </a:xfrm>
        </p:spPr>
        <p:txBody>
          <a:bodyPr/>
          <a:lstStyle/>
          <a:p>
            <a:r>
              <a:rPr lang="en-US" b="1" dirty="0" smtClean="0"/>
              <a:t>Where is Arabic coffee made: The Bedouin usually make their coffee by placing it in a coal stove, they also keep it on the fire’s coal to keep it hot </a:t>
            </a:r>
          </a:p>
          <a:p>
            <a:r>
              <a:rPr lang="en-US" b="1" dirty="0" smtClean="0"/>
              <a:t>Source of information : </a:t>
            </a:r>
            <a:r>
              <a:rPr lang="en-US" b="1" dirty="0" smtClean="0">
                <a:hlinkClick r:id="rId3"/>
              </a:rPr>
              <a:t>https:</a:t>
            </a:r>
            <a:r>
              <a:rPr lang="ar-JO" b="1" dirty="0" smtClean="0">
                <a:hlinkClick r:id="rId3"/>
              </a:rPr>
              <a:t>//</a:t>
            </a:r>
            <a:r>
              <a:rPr lang="en-US" b="1" dirty="0" smtClean="0">
                <a:hlinkClick r:id="rId3"/>
              </a:rPr>
              <a:t>stepintojordan.com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Reflection: I think making Arabic coffee is an interesting process </a:t>
            </a:r>
          </a:p>
          <a:p>
            <a:endParaRPr lang="en-US" b="1" dirty="0"/>
          </a:p>
          <a:p>
            <a:r>
              <a:rPr lang="en-US" b="1" dirty="0" smtClean="0"/>
              <a:t>Why is Arabic coffee made : Arabic coffee is made for hospitality preparing coffee for guests is a ceremony </a:t>
            </a:r>
          </a:p>
          <a:p>
            <a:r>
              <a:rPr lang="en-US" b="1" dirty="0" smtClean="0"/>
              <a:t>Source of information: </a:t>
            </a:r>
            <a:r>
              <a:rPr lang="en-US" b="1" dirty="0" smtClean="0">
                <a:hlinkClick r:id="rId4"/>
              </a:rPr>
              <a:t>https:</a:t>
            </a:r>
            <a:r>
              <a:rPr lang="ar-JO" b="1" dirty="0" smtClean="0">
                <a:hlinkClick r:id="rId4"/>
              </a:rPr>
              <a:t>//</a:t>
            </a:r>
            <a:r>
              <a:rPr lang="en-US" b="1" dirty="0" smtClean="0">
                <a:hlinkClick r:id="rId4"/>
              </a:rPr>
              <a:t>coffeeaffection.com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Reflection: I think it is very moral to make our traditional coffee for our guests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4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2000" b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911" y="464234"/>
            <a:ext cx="10748889" cy="5712729"/>
          </a:xfrm>
        </p:spPr>
        <p:txBody>
          <a:bodyPr/>
          <a:lstStyle/>
          <a:p>
            <a:r>
              <a:rPr lang="en-US" b="1" dirty="0" smtClean="0"/>
              <a:t>When is Arabic coffee made: on special occasions and on daily basis </a:t>
            </a:r>
          </a:p>
          <a:p>
            <a:r>
              <a:rPr lang="en-US" b="1" dirty="0" smtClean="0"/>
              <a:t>Source: no website used </a:t>
            </a:r>
          </a:p>
          <a:p>
            <a:r>
              <a:rPr lang="en-US" b="1" dirty="0" smtClean="0"/>
              <a:t>Reflection : this information was enough for our </a:t>
            </a:r>
            <a:r>
              <a:rPr lang="en-US" b="1" dirty="0" err="1" smtClean="0"/>
              <a:t>ppt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Coffee being made :https:</a:t>
            </a:r>
            <a:r>
              <a:rPr lang="ar-JO" b="1" dirty="0" smtClean="0"/>
              <a:t>//</a:t>
            </a:r>
            <a:r>
              <a:rPr lang="en-US" b="1" dirty="0" smtClean="0"/>
              <a:t>www.youtube.com</a:t>
            </a:r>
            <a:r>
              <a:rPr lang="ar-JO" b="1" dirty="0" smtClean="0"/>
              <a:t>/</a:t>
            </a:r>
            <a:r>
              <a:rPr lang="en-US" b="1" dirty="0" smtClean="0"/>
              <a:t>watch=</a:t>
            </a:r>
            <a:r>
              <a:rPr lang="en-US" b="1" dirty="0" err="1" smtClean="0"/>
              <a:t>KFDYf-fYBw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841" y="2639109"/>
            <a:ext cx="2963959" cy="394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064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806" y="30275"/>
            <a:ext cx="10354994" cy="715313"/>
          </a:xfrm>
        </p:spPr>
        <p:txBody>
          <a:bodyPr/>
          <a:lstStyle/>
          <a:p>
            <a:r>
              <a:rPr lang="en-US" b="1" dirty="0" err="1" smtClean="0"/>
              <a:t>Dabke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03" y="745588"/>
            <a:ext cx="12192000" cy="5904962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/>
              <a:t>Who practices </a:t>
            </a:r>
            <a:r>
              <a:rPr lang="en-US" sz="3200" b="1" dirty="0" err="1" smtClean="0"/>
              <a:t>dabke</a:t>
            </a:r>
            <a:r>
              <a:rPr lang="en-US" sz="3200" b="1" dirty="0" smtClean="0"/>
              <a:t>: Arab folk </a:t>
            </a:r>
          </a:p>
          <a:p>
            <a:r>
              <a:rPr lang="en-US" sz="3200" b="1" dirty="0" smtClean="0"/>
              <a:t>Source: no website used </a:t>
            </a:r>
          </a:p>
          <a:p>
            <a:r>
              <a:rPr lang="en-US" sz="3200" b="1" dirty="0" smtClean="0"/>
              <a:t>Reflection : this information was enough for our </a:t>
            </a:r>
            <a:r>
              <a:rPr lang="en-US" sz="3200" b="1" dirty="0" err="1" smtClean="0"/>
              <a:t>ppt</a:t>
            </a:r>
            <a:r>
              <a:rPr lang="en-US" sz="3200" b="1" dirty="0" smtClean="0"/>
              <a:t> </a:t>
            </a:r>
          </a:p>
          <a:p>
            <a:endParaRPr lang="en-US" sz="3200" dirty="0"/>
          </a:p>
          <a:p>
            <a:r>
              <a:rPr lang="en-US" sz="3200" b="1" dirty="0" smtClean="0"/>
              <a:t>Where is </a:t>
            </a:r>
            <a:r>
              <a:rPr lang="en-US" sz="3200" b="1" dirty="0" err="1" smtClean="0"/>
              <a:t>dabke</a:t>
            </a:r>
            <a:r>
              <a:rPr lang="en-US" sz="3200" b="1" dirty="0" smtClean="0"/>
              <a:t> preformed: Palestine, Lebanon, Jordan, Syria </a:t>
            </a:r>
          </a:p>
          <a:p>
            <a:r>
              <a:rPr lang="en-US" sz="3200" b="1" dirty="0" smtClean="0"/>
              <a:t>Source: </a:t>
            </a:r>
            <a:r>
              <a:rPr lang="en-US" sz="3200" b="1" dirty="0" smtClean="0">
                <a:hlinkClick r:id="rId3"/>
              </a:rPr>
              <a:t>https:</a:t>
            </a:r>
            <a:r>
              <a:rPr lang="ar-JO" sz="3200" b="1" dirty="0" smtClean="0">
                <a:hlinkClick r:id="rId3"/>
              </a:rPr>
              <a:t>//</a:t>
            </a:r>
            <a:r>
              <a:rPr lang="en-US" sz="3200" b="1" dirty="0" smtClean="0">
                <a:hlinkClick r:id="rId3"/>
              </a:rPr>
              <a:t>www.osu.com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Reflection: this information was enough for our </a:t>
            </a:r>
            <a:r>
              <a:rPr lang="en-US" sz="3200" b="1" dirty="0" err="1" smtClean="0"/>
              <a:t>ppt</a:t>
            </a:r>
            <a:r>
              <a:rPr lang="en-US" sz="3200" b="1" dirty="0" smtClean="0"/>
              <a:t> </a:t>
            </a:r>
          </a:p>
          <a:p>
            <a:endParaRPr lang="en-US" sz="3200" b="1" dirty="0"/>
          </a:p>
          <a:p>
            <a:r>
              <a:rPr lang="en-US" sz="3200" b="1" dirty="0" smtClean="0"/>
              <a:t>When is </a:t>
            </a:r>
            <a:r>
              <a:rPr lang="en-US" sz="3200" b="1" dirty="0" err="1" smtClean="0"/>
              <a:t>dabke</a:t>
            </a:r>
            <a:r>
              <a:rPr lang="en-US" sz="3200" b="1" dirty="0" smtClean="0"/>
              <a:t> preformed: </a:t>
            </a:r>
            <a:r>
              <a:rPr lang="en-US" sz="3200" b="1" dirty="0" err="1" smtClean="0"/>
              <a:t>dabke</a:t>
            </a:r>
            <a:r>
              <a:rPr lang="en-US" sz="3200" b="1" dirty="0" smtClean="0"/>
              <a:t> is preformed in special occasions </a:t>
            </a:r>
          </a:p>
          <a:p>
            <a:r>
              <a:rPr lang="en-US" sz="3200" b="1" dirty="0" smtClean="0"/>
              <a:t>Source: no website used </a:t>
            </a:r>
          </a:p>
          <a:p>
            <a:r>
              <a:rPr lang="en-US" sz="3200" b="1" dirty="0" smtClean="0"/>
              <a:t>Reflection : this information was enough for our </a:t>
            </a:r>
            <a:r>
              <a:rPr lang="en-US" sz="3200" b="1" dirty="0" err="1" smtClean="0"/>
              <a:t>ppt</a:t>
            </a:r>
            <a:r>
              <a:rPr lang="en-US" sz="3200" b="1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322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4546"/>
            <a:ext cx="11809927" cy="522882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Reflection: this information was enough for our </a:t>
            </a:r>
            <a:r>
              <a:rPr lang="en-US" sz="3200" b="1" dirty="0" err="1" smtClean="0"/>
              <a:t>ppt</a:t>
            </a:r>
            <a:r>
              <a:rPr lang="en-US" sz="3200" b="1" dirty="0" smtClean="0"/>
              <a:t> </a:t>
            </a:r>
          </a:p>
          <a:p>
            <a:endParaRPr lang="en-US" sz="3200" b="1" dirty="0"/>
          </a:p>
          <a:p>
            <a:r>
              <a:rPr lang="en-US" sz="3200" b="1" dirty="0" smtClean="0"/>
              <a:t>Why is </a:t>
            </a:r>
            <a:r>
              <a:rPr lang="en-US" sz="3200" b="1" dirty="0" err="1" smtClean="0"/>
              <a:t>dabke</a:t>
            </a:r>
            <a:r>
              <a:rPr lang="en-US" sz="3200" b="1" dirty="0" smtClean="0"/>
              <a:t> preformed: </a:t>
            </a:r>
            <a:r>
              <a:rPr lang="en-US" sz="3200" b="1" dirty="0" err="1" smtClean="0"/>
              <a:t>dabke</a:t>
            </a:r>
            <a:r>
              <a:rPr lang="en-US" sz="3200" b="1" dirty="0" smtClean="0"/>
              <a:t> is preformed to share </a:t>
            </a:r>
            <a:r>
              <a:rPr lang="en-US" sz="3200" b="1" dirty="0" err="1" smtClean="0"/>
              <a:t>historial</a:t>
            </a:r>
            <a:r>
              <a:rPr lang="en-US" sz="3200" b="1" dirty="0" smtClean="0"/>
              <a:t> narratives and vibrant folk </a:t>
            </a:r>
            <a:r>
              <a:rPr lang="en-US" sz="3200" b="1" dirty="0" err="1" smtClean="0"/>
              <a:t>lagacies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Source: </a:t>
            </a:r>
            <a:r>
              <a:rPr lang="en-US" sz="3200" b="1" dirty="0" smtClean="0">
                <a:hlinkClick r:id="rId3"/>
              </a:rPr>
              <a:t>https:</a:t>
            </a:r>
            <a:r>
              <a:rPr lang="ar-JO" sz="3200" b="1" dirty="0" smtClean="0">
                <a:hlinkClick r:id="rId3"/>
              </a:rPr>
              <a:t>//</a:t>
            </a:r>
            <a:r>
              <a:rPr lang="en-US" sz="3200" b="1" dirty="0" smtClean="0">
                <a:hlinkClick r:id="rId3"/>
              </a:rPr>
              <a:t>eurpitapita.com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Reflection: this information was enough for our </a:t>
            </a:r>
            <a:r>
              <a:rPr lang="en-US" sz="3200" b="1" dirty="0" err="1" smtClean="0"/>
              <a:t>ppt</a:t>
            </a:r>
            <a:r>
              <a:rPr lang="en-US" sz="3200" b="1" dirty="0" smtClean="0"/>
              <a:t> </a:t>
            </a:r>
          </a:p>
          <a:p>
            <a:pPr marL="0" indent="0">
              <a:buNone/>
            </a:pPr>
            <a:r>
              <a:rPr lang="en-US" sz="3200" b="1" dirty="0" err="1" smtClean="0"/>
              <a:t>Dabke</a:t>
            </a:r>
            <a:r>
              <a:rPr lang="en-US" sz="3200" b="1" dirty="0" smtClean="0"/>
              <a:t> being preformed : </a:t>
            </a:r>
            <a:r>
              <a:rPr lang="en-US" sz="3200" b="1" dirty="0" smtClean="0">
                <a:hlinkClick r:id="rId4"/>
              </a:rPr>
              <a:t>https:</a:t>
            </a:r>
            <a:r>
              <a:rPr lang="ar-JO" sz="3200" b="1" dirty="0" smtClean="0">
                <a:hlinkClick r:id="rId4"/>
              </a:rPr>
              <a:t>//</a:t>
            </a:r>
            <a:r>
              <a:rPr lang="en-US" sz="3200" b="1" dirty="0" smtClean="0">
                <a:hlinkClick r:id="rId4"/>
              </a:rPr>
              <a:t>www.youtube.com</a:t>
            </a:r>
            <a:r>
              <a:rPr lang="ar-JO" sz="3200" b="1" dirty="0" smtClean="0">
                <a:hlinkClick r:id="rId4"/>
              </a:rPr>
              <a:t>/</a:t>
            </a:r>
            <a:r>
              <a:rPr lang="en-US" sz="3200" b="1" dirty="0" err="1" smtClean="0">
                <a:hlinkClick r:id="rId4"/>
              </a:rPr>
              <a:t>watch?v</a:t>
            </a:r>
            <a:r>
              <a:rPr lang="en-US" sz="3200" b="1" dirty="0" smtClean="0">
                <a:hlinkClick r:id="rId4"/>
              </a:rPr>
              <a:t>=R0gY4S_GLIQ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21952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310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 traditions in Jordan </vt:lpstr>
      <vt:lpstr>Arabic coffee</vt:lpstr>
      <vt:lpstr>PowerPoint Presentation</vt:lpstr>
      <vt:lpstr>PowerPoint Presentation</vt:lpstr>
      <vt:lpstr>Dabke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</dc:title>
  <dc:creator>user</dc:creator>
  <cp:lastModifiedBy>user</cp:lastModifiedBy>
  <cp:revision>7</cp:revision>
  <dcterms:created xsi:type="dcterms:W3CDTF">2022-11-04T09:25:33Z</dcterms:created>
  <dcterms:modified xsi:type="dcterms:W3CDTF">2022-11-04T10:14:54Z</dcterms:modified>
</cp:coreProperties>
</file>