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2A44-802E-4D96-833C-6482508A3CE3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2604E7-3FBA-4FA1-AE8E-51B68578E3F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2A44-802E-4D96-833C-6482508A3CE3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604E7-3FBA-4FA1-AE8E-51B68578E3F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02604E7-3FBA-4FA1-AE8E-51B68578E3F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2A44-802E-4D96-833C-6482508A3CE3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2A44-802E-4D96-833C-6482508A3CE3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02604E7-3FBA-4FA1-AE8E-51B68578E3F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2A44-802E-4D96-833C-6482508A3CE3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2604E7-3FBA-4FA1-AE8E-51B68578E3F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22C2A44-802E-4D96-833C-6482508A3CE3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604E7-3FBA-4FA1-AE8E-51B68578E3F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2A44-802E-4D96-833C-6482508A3CE3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02604E7-3FBA-4FA1-AE8E-51B68578E3F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2A44-802E-4D96-833C-6482508A3CE3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02604E7-3FBA-4FA1-AE8E-51B68578E3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2A44-802E-4D96-833C-6482508A3CE3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2604E7-3FBA-4FA1-AE8E-51B68578E3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2604E7-3FBA-4FA1-AE8E-51B68578E3F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2A44-802E-4D96-833C-6482508A3CE3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02604E7-3FBA-4FA1-AE8E-51B68578E3F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22C2A44-802E-4D96-833C-6482508A3CE3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22C2A44-802E-4D96-833C-6482508A3CE3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2604E7-3FBA-4FA1-AE8E-51B68578E3F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by: SADEEN,JOY,MOHAMMAD,NABEEL,RAMZI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CLASS:6E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Jordanian tds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</a:t>
            </a:r>
            <a:r>
              <a:rPr smtClean="0"/>
              <a:t>hat is dabke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Description for dabke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Dabke is a joyful form of a traditional line and circle dancing with origins in middle eastern, and it’s a great and fun activity for occasions.</a:t>
            </a:r>
            <a:endParaRPr lang="en-US" sz="2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Large group of people interlock their arms, tap and stomp their feet and sing</a:t>
            </a:r>
            <a:endParaRPr lang="en-US" sz="20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DABKEH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and when is dabke practiced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dance at a variety of occasions, but is mostly done at weddings and I very popular at weddings.</a:t>
            </a:r>
            <a:endParaRPr lang="en-US" sz="2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Content Placeholder 5" descr="slayyyyyyyyyyyyyy.jf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633912" y="2519362"/>
            <a:ext cx="2619375" cy="1743075"/>
          </a:xfrm>
          <a:prstGeom prst="rect">
            <a:avLst/>
          </a:prstGeom>
          <a:ln w="88900" cap="sq" cmpd="thickThin">
            <a:solidFill>
              <a:schemeClr val="tx2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practices dabke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very popular in lebanon,so in almost every Lebanese household. But a lot of middle eastern people practice it too</a:t>
            </a:r>
            <a:endParaRPr lang="en-US" sz="24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</a:t>
            </a:r>
            <a:r>
              <a:rPr smtClean="0"/>
              <a:t>hat is mansaf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Description for mansaf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Mansaf is a traditional dish that people love to cook and eat</a:t>
            </a:r>
            <a:endParaRPr lang="en-US" sz="2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a dish of rice, lamb, and a dry yoghurt made into a sauce called jameed</a:t>
            </a:r>
            <a:endParaRPr lang="en-US" sz="2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mansaf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and where is mansaf served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Its usually served at celebrations such as weddings, </a:t>
            </a:r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gradutions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of course much more</a:t>
            </a:r>
            <a:endParaRPr lang="en-US" sz="2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Content Placeholder 4" descr="mansaf-I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214678" y="785794"/>
            <a:ext cx="5410200" cy="5410200"/>
          </a:xfrm>
          <a:prstGeom prst="rect">
            <a:avLst/>
          </a:prstGeom>
          <a:ln w="88900" cap="sq" cmpd="thickThin">
            <a:solidFill>
              <a:schemeClr val="bg2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eats mansaf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Mansaf is free for everyone to eat, and anyone could try it, but a lot and mostly Jordanians eat it as it is very famous there</a:t>
            </a:r>
            <a:endParaRPr lang="en-US" sz="2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</TotalTime>
  <Words>200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Jordanian tds</vt:lpstr>
      <vt:lpstr>DABKEH</vt:lpstr>
      <vt:lpstr>Where and when is dabke practiced</vt:lpstr>
      <vt:lpstr>who practices dabke</vt:lpstr>
      <vt:lpstr>mansaf</vt:lpstr>
      <vt:lpstr>When and where is mansaf served</vt:lpstr>
      <vt:lpstr>Who eats mansaf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Jordanian tds</dc:title>
  <dc:creator>Shihadah</dc:creator>
  <cp:lastModifiedBy>Shihadah</cp:lastModifiedBy>
  <cp:revision>6</cp:revision>
  <dcterms:created xsi:type="dcterms:W3CDTF">2022-11-03T17:20:54Z</dcterms:created>
  <dcterms:modified xsi:type="dcterms:W3CDTF">2022-11-03T18:12:23Z</dcterms:modified>
</cp:coreProperties>
</file>