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76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2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347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7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CCE542F-89D3-49F1-B104-C4EBE436CB8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54E34B3-8927-43F6-8809-EB52102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healthscreening.sg/en/the-importance-of-a-healthy-lifestyle-in-reducing-your-chances-of-becoming-unwell/" TargetMode="External"/><Relationship Id="rId2" Type="http://schemas.openxmlformats.org/officeDocument/2006/relationships/hyperlink" Target="https://www.nhp.gov.in/healthylivingviewal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perspictives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Hanna,Faisal,Zaid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08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err="1"/>
              <a:t>mentain</a:t>
            </a:r>
            <a:r>
              <a:rPr lang="en-US" dirty="0"/>
              <a:t> a healthy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1 measure and watch your weight</a:t>
            </a:r>
          </a:p>
          <a:p>
            <a:r>
              <a:rPr lang="en-US" sz="2800" dirty="0"/>
              <a:t>2 Limit unhealthy Foods and Eat Healthy meals</a:t>
            </a:r>
          </a:p>
          <a:p>
            <a:r>
              <a:rPr lang="en-US" sz="2800" dirty="0"/>
              <a:t>3 Take Multivitamin Supplement</a:t>
            </a:r>
          </a:p>
          <a:p>
            <a:r>
              <a:rPr lang="en-US" sz="2800" dirty="0"/>
              <a:t>4 Drink Water and stay hydrated</a:t>
            </a:r>
          </a:p>
          <a:p>
            <a:r>
              <a:rPr lang="en-US" sz="2800" dirty="0"/>
              <a:t>5 Exercise regularly and be physically active</a:t>
            </a:r>
          </a:p>
          <a:p>
            <a:r>
              <a:rPr lang="en-US" sz="2800" dirty="0"/>
              <a:t>6 reduce sitting and screen time</a:t>
            </a:r>
          </a:p>
          <a:p>
            <a:r>
              <a:rPr lang="en-US" sz="2800" dirty="0"/>
              <a:t>7 get enough good sleep</a:t>
            </a:r>
          </a:p>
          <a:p>
            <a:r>
              <a:rPr lang="en-US" sz="2800" dirty="0"/>
              <a:t>8 find ways to manage your emotions</a:t>
            </a:r>
          </a:p>
          <a:p>
            <a:r>
              <a:rPr lang="en-US" sz="2800" dirty="0"/>
              <a:t>9 use a app to track of your movement sleep and heart rate</a:t>
            </a:r>
          </a:p>
        </p:txBody>
      </p:sp>
      <p:pic>
        <p:nvPicPr>
          <p:cNvPr id="4" name="Picture 3" descr="&lt;strong&gt;Healthy&lt;/strong&gt; Study Habits – Good Health and Well-Be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53" y="1726993"/>
            <a:ext cx="4258221" cy="36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C300-3345-AC79-F7A4-0B3762B6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healthy lifestyle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0C09-7CC8-F7CE-E30A-651B9901A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Good nutrition, daily exercise and adequate sleep are the foundations of healthy living. A healthy lifestyle keeps you fit, energetic and at reduced risk for disease. According to WHO, Healthy living is a way of living that helps you enjoy more aspects of your life. It is a way of living that lowers the risk of being seriously ill or dying early. Health is not just about avoiding a disease or illness. It is about physical, mental and social well-being too. </a:t>
            </a:r>
          </a:p>
          <a:p>
            <a:pPr marL="0" indent="0" algn="just">
              <a:buNone/>
            </a:pPr>
            <a:endParaRPr lang="en-GB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9465-13E7-6761-83B8-D1F40E25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66" y="3649367"/>
            <a:ext cx="3822758" cy="25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319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7004-C4DF-F16D-6B76-9BF625C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Poppins" panose="020B0502040204020203" pitchFamily="2" charset="0"/>
              </a:rPr>
              <a:t>Three benefits of living a healthy lifestyle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CE33-ABC6-3BF7-C516-3BFFD69B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Maintaining a healthy weight</a:t>
            </a:r>
            <a:r>
              <a:rPr lang="en-GB" b="0" i="0" dirty="0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 – Having a balanced diet and exercising regularly can help you avoid excess weight gain and maintain a healthy weight.</a:t>
            </a:r>
          </a:p>
          <a:p>
            <a:r>
              <a:rPr lang="en-GB" b="1" i="0" dirty="0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Feeling more energetic</a:t>
            </a:r>
            <a:r>
              <a:rPr lang="en-GB" b="0" i="0" dirty="0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 – When you have a healthy lifestyle, your metabolism works faster and you have higher levels of natural energy. </a:t>
            </a:r>
            <a:endParaRPr lang="en-GB" dirty="0">
              <a:solidFill>
                <a:srgbClr val="231F20"/>
              </a:solidFill>
              <a:latin typeface="Open Sans" panose="020B0606030504020204" pitchFamily="34" charset="0"/>
            </a:endParaRPr>
          </a:p>
          <a:p>
            <a:r>
              <a:rPr lang="en-GB" b="1" i="0" dirty="0" err="1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etting</a:t>
            </a:r>
            <a:r>
              <a:rPr lang="en-GB" b="1" i="0" dirty="0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 a better sleep</a:t>
            </a:r>
            <a:r>
              <a:rPr lang="en-GB" b="0" i="0" dirty="0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 – A healthy lifestyle with adequate exercise helps you fall asleep faster and reach a deeper non-REM (deep sleep) stage easier. 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C6201-4BA7-F030-38FC-3A695BAFB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66" y="4194496"/>
            <a:ext cx="4900568" cy="24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FB39-28B1-B4AB-97E1-11973026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resorces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EAE4-79A7-B0BE-2D48-468FFD87F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Healthy Lifestyle | National Health Portal Of India (nhp.gov.in)</a:t>
            </a:r>
            <a:endParaRPr lang="en-GB" dirty="0"/>
          </a:p>
          <a:p>
            <a:r>
              <a:rPr lang="en-GB" dirty="0">
                <a:hlinkClick r:id="rId3"/>
              </a:rPr>
              <a:t>The importance of a healthy lifestyle in reducing your chances of becoming unwell — Icon Health Screening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84090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394B-396B-882B-66D1-818D74DC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THANKS FOR SEEING OUR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BE4A-80BC-5362-4160-76A09C84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14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293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Schoolbook</vt:lpstr>
      <vt:lpstr>Open Sans</vt:lpstr>
      <vt:lpstr>Poppins</vt:lpstr>
      <vt:lpstr>Wingdings 2</vt:lpstr>
      <vt:lpstr>View</vt:lpstr>
      <vt:lpstr>Global perspictives</vt:lpstr>
      <vt:lpstr>How to mentain a healthy lifestyle</vt:lpstr>
      <vt:lpstr>What is healthy lifestyle</vt:lpstr>
      <vt:lpstr>Three benefits of living a healthy lifestyle</vt:lpstr>
      <vt:lpstr>resorces:</vt:lpstr>
      <vt:lpstr>THANKS FOR SEEING OUR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perspictives</dc:title>
  <dc:creator>ACER</dc:creator>
  <cp:lastModifiedBy>Badie Janho</cp:lastModifiedBy>
  <cp:revision>5</cp:revision>
  <dcterms:created xsi:type="dcterms:W3CDTF">2022-11-02T14:06:24Z</dcterms:created>
  <dcterms:modified xsi:type="dcterms:W3CDTF">2022-11-02T17:53:11Z</dcterms:modified>
</cp:coreProperties>
</file>