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7842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87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264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8849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8978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579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055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2809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68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883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31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44768-6AAB-440B-95E7-F4556CE8C717}" type="datetimeFigureOut">
              <a:rPr lang="ar-JO" smtClean="0"/>
              <a:t>08/04/1444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3C20-AF1A-45F3-BF94-A4F2D643259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25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Jordanian Traditions</a:t>
            </a:r>
            <a:endParaRPr lang="ar-J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Rayan/</a:t>
            </a:r>
            <a:r>
              <a:rPr lang="en-US" dirty="0" err="1" smtClean="0"/>
              <a:t>Sama</a:t>
            </a:r>
            <a:r>
              <a:rPr lang="en-US" dirty="0" smtClean="0"/>
              <a:t>/</a:t>
            </a:r>
            <a:r>
              <a:rPr lang="en-US" dirty="0" err="1" smtClean="0"/>
              <a:t>Karam</a:t>
            </a:r>
            <a:r>
              <a:rPr lang="en-US" dirty="0" smtClean="0"/>
              <a:t>/</a:t>
            </a:r>
            <a:r>
              <a:rPr lang="en-US" dirty="0" err="1" smtClean="0"/>
              <a:t>Nouf</a:t>
            </a:r>
            <a:r>
              <a:rPr lang="en-US" dirty="0" smtClean="0"/>
              <a:t>/Joseph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9" y="4612216"/>
            <a:ext cx="5412921" cy="20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Dabkeh</a:t>
            </a:r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Why do we use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abkeh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share historical narratives and vibrant folk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legacies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Who practices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abkeh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Jordanian people.</a:t>
            </a:r>
          </a:p>
          <a:p>
            <a:pPr marL="0" indent="0" algn="l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From where did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get this information?</a:t>
            </a: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Dabkehmasters.com</a:t>
            </a:r>
          </a:p>
          <a:p>
            <a:pPr marL="0" indent="0" algn="l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What do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you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think about this tradition?</a:t>
            </a:r>
          </a:p>
          <a:p>
            <a:pPr marL="0" indent="0" algn="l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Fun and amazing.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169104"/>
            <a:ext cx="391341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More info about 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abkeh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When is this tradition practiced?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Weddings and people traditional occasion.</a:t>
            </a:r>
          </a:p>
          <a:p>
            <a:pPr marL="0" indent="0" algn="l" rtl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Where is this tradition practiced?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Everywhere in Jordan.</a:t>
            </a:r>
          </a:p>
          <a:p>
            <a:pPr algn="l" rtl="0"/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3296988"/>
            <a:ext cx="4746171" cy="28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Mansaf</a:t>
            </a:r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Why do Jordanian people eat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ansaf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To show respect for guests and Jordanian cultures.</a:t>
            </a:r>
          </a:p>
          <a:p>
            <a:pPr marL="0" indent="0" algn="l" rtl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Who eats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ansaf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Jordanian people.</a:t>
            </a:r>
          </a:p>
          <a:p>
            <a:pPr marL="0" indent="0" algn="l" rtl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When do people eat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ansaf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Occasion and weddings. </a:t>
            </a:r>
          </a:p>
          <a:p>
            <a:pPr marL="0" indent="0" algn="l" rtl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Where does it come from?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Jordan.</a:t>
            </a:r>
          </a:p>
          <a:p>
            <a:pPr marL="0" indent="0" algn="l" rtl="0">
              <a:buNone/>
            </a:pPr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794000"/>
            <a:ext cx="4732565" cy="30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More info about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ansaf</a:t>
            </a:r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Where is it shipped to?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Everywhere around the world.</a:t>
            </a:r>
          </a:p>
          <a:p>
            <a:pPr marL="0" indent="0" algn="l" rtl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From where did you find this information?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Wikipedia.</a:t>
            </a:r>
          </a:p>
          <a:p>
            <a:pPr marL="0" indent="0" algn="l" rtl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What do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you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think about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ansaf?</a:t>
            </a:r>
          </a:p>
          <a:p>
            <a:pPr marL="0" indent="0" algn="l" rtl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Very tasty.</a:t>
            </a:r>
            <a:endParaRPr lang="ar-J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4" y="604155"/>
            <a:ext cx="3314622" cy="28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</a:t>
            </a:r>
            <a:r>
              <a:rPr lang="en-US" smtClean="0"/>
              <a:t>you </a:t>
            </a:r>
            <a:r>
              <a:rPr lang="en-US" dirty="0" smtClean="0"/>
              <a:t>for reading our personation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54" y="1841954"/>
            <a:ext cx="6527007" cy="43513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341496" y="3338514"/>
            <a:ext cx="111237" cy="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158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Verdana</vt:lpstr>
      <vt:lpstr>Office Theme</vt:lpstr>
      <vt:lpstr>Jordanian Traditions</vt:lpstr>
      <vt:lpstr>Dabkeh</vt:lpstr>
      <vt:lpstr>More info about  Dabkeh…</vt:lpstr>
      <vt:lpstr>Mansaf</vt:lpstr>
      <vt:lpstr>More info about Mansaf</vt:lpstr>
      <vt:lpstr>Thank you for reading our personation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Jordanian traditions</dc:title>
  <dc:creator>Haitham Samawi</dc:creator>
  <cp:lastModifiedBy>Hp</cp:lastModifiedBy>
  <cp:revision>7</cp:revision>
  <dcterms:created xsi:type="dcterms:W3CDTF">2022-11-02T15:08:38Z</dcterms:created>
  <dcterms:modified xsi:type="dcterms:W3CDTF">2022-11-02T16:54:01Z</dcterms:modified>
</cp:coreProperties>
</file>