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DCEBF-7835-4EE5-94E9-017DE2A8B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11112-A116-4B31-8D54-7698263BA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72E3A-D776-4FC9-93EF-51D26D0BE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F552D-472E-49AB-AB18-029EA949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64716-CC04-4279-BCB6-83A5C8E0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8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EEAE5-F72F-4673-9D84-0E8BDC9A9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373E8-CA87-41CC-BC05-0E3CF3327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F0599-0D66-40E1-B033-C63C22742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2690E-963D-4F82-AEA7-17DD00CB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227D5-2DC7-48A5-9469-55925F8D3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7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6A160E-2C32-4C1B-AB8A-12ACA8600A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B55E4A-5CAD-41DD-B584-70C594973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914E6-7D42-4513-AF97-412EB78B8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ED6A6-1FB9-488A-A550-C323E6DB2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F3C28-8CE0-4B97-B249-3C36DDCF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0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F4157-87DB-4A3C-97E3-6F352FA97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ED2C-5439-4A4D-8031-B571F2FAC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48D46-D94E-4ACE-9DE8-9C989394E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6B95D-6187-459B-AB1B-CABDB8C5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3DD94-9AAB-4E4F-9FA7-67E85F1C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8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E8A0F-63D4-479E-8F03-B873611D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CD9E5-EDC6-4760-A71D-8A3BA188D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1DEEF-70C8-4C17-A7D0-211EFAE1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497EA-461F-44B0-867B-536FFFF31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19B0A-8B73-44E0-BA46-1A81C569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4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8038-226C-49D5-8A8F-52E5B8AAE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DB2A6-C14B-410D-BF6B-07B4D0C27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8639C5-8BA9-40DF-B8C4-D80D3ECE1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94C75-F724-42D3-8835-82E3CE95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AA81E-1C63-4ABA-9426-7EDDBAEB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663FC-EF08-4837-BC92-751A7B38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2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88685-CD04-4FA8-B78C-F4F59EA96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DC48C-0D73-432D-8B7D-EF5964755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2EFAD-DB2F-4A7D-944C-87552D697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9FB15-3080-4CC0-85D7-CCFDB84F3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593A5E-4AED-44D7-9C9E-F2165A6E2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8A2E3D-F077-47B3-9AAF-BC8A9FE9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B577D-9BA1-40FB-8DD2-0FAD459B1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700F1F-A640-40CC-AC15-5F855A0C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4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39D15-144F-4CD6-AC8E-A1E9FD8BB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E63AF-F839-4ECB-B338-479CF18A4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C12C9-DF94-48D1-A25A-88A2DB9C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6C049-6AD4-4E30-B9DD-665B219A5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2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6CC2FF-EBD0-4744-94EF-D47C4D887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9FC4EB-EF9F-4D73-8360-0E05AF1F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A87BD-1EBE-4261-BDE1-6D5D45AB6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7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E55C-E926-49B4-A001-DB1F3F894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A19A4-C9AA-4AEA-AB9A-919272970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C1B5C-75C7-45C4-B288-113B867F4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A020D-FACF-480C-A966-6D5786AFD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978AB-0D5B-49A4-AB76-4856930B9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97A9A-BC3B-48F7-9A51-81278FED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8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AD40-3D5C-4621-899F-60D3D5B9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6D60E-4052-44D4-AE7E-6142B9E11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78C2D-92D1-4771-85CE-A6E1C43C0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75F04-1C23-45D9-A1BA-647B6BA1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3043C-1D5B-4595-B376-D27484DE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EB993-5418-4D20-8D49-38789AD1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5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F7A2AE-F120-48B9-A71B-9ACD4165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17D11-9B01-4C96-9821-2AE7676E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C19F1-C4BF-4175-8045-96CC3308D9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E54F-E916-4156-934E-54CFD9AC88F9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C1CFA-93DD-45C6-A6EE-D286A773E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323BB-73A2-40E8-9AAD-EA2254502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5B56-1624-440D-937D-917D6F6D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0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atingintranslation.com/bay_ridge/page/2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mediterrani.info/2016/04/28/le-trio-jourban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2578-9102-4183-8E07-495FA9B9EA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latin typeface="Aldhabi" panose="01000000000000000000" pitchFamily="2" charset="-78"/>
                <a:cs typeface="Aldhabi" panose="01000000000000000000" pitchFamily="2" charset="-78"/>
              </a:rPr>
              <a:t>Arab Traditions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409FB-410A-4904-99C7-98D3FF8B5E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ldhabi" panose="01000000000000000000" pitchFamily="2" charset="-78"/>
                <a:cs typeface="Aldhabi" panose="01000000000000000000" pitchFamily="2" charset="-78"/>
              </a:rPr>
              <a:t>Randa, Talin, Yasmine, Majd ,Rashed</a:t>
            </a:r>
          </a:p>
        </p:txBody>
      </p:sp>
    </p:spTree>
    <p:extLst>
      <p:ext uri="{BB962C8B-B14F-4D97-AF65-F5344CB8AC3E}">
        <p14:creationId xmlns:p14="http://schemas.microsoft.com/office/powerpoint/2010/main" val="365290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6B2AB-4506-4B31-AAB0-994D6DF7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Aldhabi" panose="01000000000000000000" pitchFamily="2" charset="-78"/>
                <a:cs typeface="Aldhabi" panose="01000000000000000000" pitchFamily="2" charset="-78"/>
              </a:rPr>
              <a:t>1</a:t>
            </a:r>
            <a:r>
              <a:rPr lang="en-US" sz="6600" baseline="30000" dirty="0">
                <a:latin typeface="Aldhabi" panose="01000000000000000000" pitchFamily="2" charset="-78"/>
                <a:cs typeface="Aldhabi" panose="01000000000000000000" pitchFamily="2" charset="-78"/>
              </a:rPr>
              <a:t>st</a:t>
            </a:r>
            <a:r>
              <a:rPr lang="en-US" sz="6600" dirty="0">
                <a:latin typeface="Aldhabi" panose="01000000000000000000" pitchFamily="2" charset="-78"/>
                <a:cs typeface="Aldhabi" panose="01000000000000000000" pitchFamily="2" charset="-78"/>
              </a:rPr>
              <a:t> TD: Mansaf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5AEDF-D756-486D-A8B4-E6134B706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latin typeface="Aldhabi" panose="01000000000000000000" pitchFamily="2" charset="-78"/>
                <a:cs typeface="Aldhabi" panose="01000000000000000000" pitchFamily="2" charset="-78"/>
              </a:rPr>
              <a:t>What is Mansaf?</a:t>
            </a:r>
          </a:p>
          <a:p>
            <a:pPr marL="0" indent="0">
              <a:buNone/>
            </a:pP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Mansaf is the Jordanian traditional dish and is eaten at events.</a:t>
            </a:r>
          </a:p>
          <a:p>
            <a:r>
              <a:rPr lang="en-US" sz="4000" u="sng" dirty="0">
                <a:latin typeface="Aldhabi" panose="01000000000000000000" pitchFamily="2" charset="-78"/>
                <a:cs typeface="Aldhabi" panose="01000000000000000000" pitchFamily="2" charset="-78"/>
              </a:rPr>
              <a:t>What is it made up of?</a:t>
            </a:r>
          </a:p>
          <a:p>
            <a:pPr marL="0" indent="0">
              <a:buNone/>
            </a:pP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Well it has dried yoghurt, cooked lamb and optional toppings.</a:t>
            </a:r>
          </a:p>
          <a:p>
            <a:r>
              <a:rPr lang="en-US" sz="4000" u="sng" dirty="0">
                <a:latin typeface="Aldhabi" panose="01000000000000000000" pitchFamily="2" charset="-78"/>
                <a:cs typeface="Aldhabi" panose="01000000000000000000" pitchFamily="2" charset="-78"/>
              </a:rPr>
              <a:t>Where is it practiced? </a:t>
            </a:r>
          </a:p>
          <a:p>
            <a:pPr marL="0" indent="0">
              <a:buNone/>
            </a:pPr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Anywhere really, mostly kitchens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DD322B-E025-490F-9B84-7A547D23E9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78800" y="270307"/>
            <a:ext cx="3175000" cy="2120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BD7D4D8-91A2-48A6-9A74-091716B05AD6}"/>
              </a:ext>
            </a:extLst>
          </p:cNvPr>
          <p:cNvSpPr txBox="1"/>
          <p:nvPr/>
        </p:nvSpPr>
        <p:spPr>
          <a:xfrm>
            <a:off x="8178800" y="2391207"/>
            <a:ext cx="317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eatingintranslation.com/bay_ridge/page/2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43611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CBD8F-6F2C-4A6C-BA2C-FAEB20C0F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latin typeface="Aldhabi" panose="01000000000000000000" pitchFamily="2" charset="-78"/>
                <a:cs typeface="Aldhabi" panose="01000000000000000000" pitchFamily="2" charset="-78"/>
              </a:rPr>
              <a:t>1</a:t>
            </a:r>
            <a:r>
              <a:rPr lang="en-US" sz="8800" baseline="30000" dirty="0">
                <a:latin typeface="Aldhabi" panose="01000000000000000000" pitchFamily="2" charset="-78"/>
                <a:cs typeface="Aldhabi" panose="01000000000000000000" pitchFamily="2" charset="-78"/>
              </a:rPr>
              <a:t>st</a:t>
            </a:r>
            <a:r>
              <a:rPr lang="en-US" sz="8800" dirty="0">
                <a:latin typeface="Aldhabi" panose="01000000000000000000" pitchFamily="2" charset="-78"/>
                <a:cs typeface="Aldhabi" panose="01000000000000000000" pitchFamily="2" charset="-78"/>
              </a:rPr>
              <a:t> TD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CDED8-2652-47E8-9B11-C1C74B11E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7188"/>
            <a:ext cx="10515600" cy="4351338"/>
          </a:xfrm>
        </p:spPr>
        <p:txBody>
          <a:bodyPr>
            <a:normAutofit/>
          </a:bodyPr>
          <a:lstStyle/>
          <a:p>
            <a:r>
              <a:rPr lang="en-US" sz="4400" u="sng" dirty="0">
                <a:latin typeface="Aldhabi" panose="01000000000000000000" pitchFamily="2" charset="-78"/>
                <a:cs typeface="Aldhabi" panose="01000000000000000000" pitchFamily="2" charset="-78"/>
              </a:rPr>
              <a:t>Who’s practices this td?</a:t>
            </a:r>
          </a:p>
          <a:p>
            <a:pPr marL="0" indent="0">
              <a:buNone/>
            </a:pPr>
            <a:r>
              <a:rPr lang="en-US" sz="4400" dirty="0">
                <a:latin typeface="Aldhabi" panose="01000000000000000000" pitchFamily="2" charset="-78"/>
                <a:cs typeface="Aldhabi" panose="01000000000000000000" pitchFamily="2" charset="-78"/>
              </a:rPr>
              <a:t>Anyone of any gender or age.</a:t>
            </a:r>
          </a:p>
          <a:p>
            <a:r>
              <a:rPr lang="en-US" sz="4400" u="sng" dirty="0">
                <a:latin typeface="Aldhabi" panose="01000000000000000000" pitchFamily="2" charset="-78"/>
                <a:cs typeface="Aldhabi" panose="01000000000000000000" pitchFamily="2" charset="-78"/>
              </a:rPr>
              <a:t>Why is this td practiced?</a:t>
            </a:r>
          </a:p>
          <a:p>
            <a:pPr marL="0" indent="0">
              <a:buNone/>
            </a:pPr>
            <a:r>
              <a:rPr lang="en-US" sz="4400" dirty="0">
                <a:latin typeface="Aldhabi" panose="01000000000000000000" pitchFamily="2" charset="-78"/>
                <a:cs typeface="Aldhabi" panose="01000000000000000000" pitchFamily="2" charset="-78"/>
              </a:rPr>
              <a:t>Well, its served for occasions almost half an hour after the event has started.</a:t>
            </a:r>
          </a:p>
        </p:txBody>
      </p:sp>
    </p:spTree>
    <p:extLst>
      <p:ext uri="{BB962C8B-B14F-4D97-AF65-F5344CB8AC3E}">
        <p14:creationId xmlns:p14="http://schemas.microsoft.com/office/powerpoint/2010/main" val="2918017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56DE-EAD1-4B84-84C7-D1ADFBD8D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dhabi" panose="01000000000000000000" pitchFamily="2" charset="-78"/>
                <a:cs typeface="Aldhabi" panose="01000000000000000000" pitchFamily="2" charset="-78"/>
              </a:rPr>
              <a:t>Write down the source the info came?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81A3-F378-4A07-A861-335AD8777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https://migrationology.com/</a:t>
            </a:r>
          </a:p>
        </p:txBody>
      </p:sp>
    </p:spTree>
    <p:extLst>
      <p:ext uri="{BB962C8B-B14F-4D97-AF65-F5344CB8AC3E}">
        <p14:creationId xmlns:p14="http://schemas.microsoft.com/office/powerpoint/2010/main" val="423553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B53D-1B77-42AB-8A91-301243EF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dhabi" panose="01000000000000000000" pitchFamily="2" charset="-78"/>
                <a:cs typeface="Aldhabi" panose="01000000000000000000" pitchFamily="2" charset="-78"/>
              </a:rPr>
              <a:t>What do you think of this info?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4F387-6956-4F40-AE23-CA8242F0A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ldhabi" panose="01000000000000000000" pitchFamily="2" charset="-78"/>
                <a:cs typeface="Aldhabi" panose="01000000000000000000" pitchFamily="2" charset="-78"/>
              </a:rPr>
              <a:t>I think its useful for any immigrant coming to Jordan.</a:t>
            </a:r>
          </a:p>
        </p:txBody>
      </p:sp>
    </p:spTree>
    <p:extLst>
      <p:ext uri="{BB962C8B-B14F-4D97-AF65-F5344CB8AC3E}">
        <p14:creationId xmlns:p14="http://schemas.microsoft.com/office/powerpoint/2010/main" val="2769431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B2779-7C4E-4C7C-9A8D-9E9590A1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Aldhabi" panose="01000000000000000000" pitchFamily="2" charset="-78"/>
                <a:cs typeface="Aldhabi" panose="01000000000000000000" pitchFamily="2" charset="-78"/>
              </a:rPr>
              <a:t>2</a:t>
            </a:r>
            <a:r>
              <a:rPr lang="en-US" sz="6600" baseline="30000" dirty="0">
                <a:latin typeface="Aldhabi" panose="01000000000000000000" pitchFamily="2" charset="-78"/>
                <a:cs typeface="Aldhabi" panose="01000000000000000000" pitchFamily="2" charset="-78"/>
              </a:rPr>
              <a:t>ND</a:t>
            </a:r>
            <a:r>
              <a:rPr lang="en-US" sz="6600" dirty="0">
                <a:latin typeface="Aldhabi" panose="01000000000000000000" pitchFamily="2" charset="-78"/>
                <a:cs typeface="Aldhabi" panose="01000000000000000000" pitchFamily="2" charset="-78"/>
              </a:rPr>
              <a:t> TD: Dabkeh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17CEC-CA2F-4166-B691-3EF37980C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latin typeface="Aldhabi" panose="01000000000000000000" pitchFamily="2" charset="-78"/>
                <a:cs typeface="Aldhabi" panose="01000000000000000000" pitchFamily="2" charset="-78"/>
              </a:rPr>
              <a:t>What is Dabkeh?</a:t>
            </a:r>
          </a:p>
          <a:p>
            <a:pPr marL="0" indent="0">
              <a:buNone/>
            </a:pPr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Dabkeh is the traditional dance for all the middle east, and is danced at occasions.</a:t>
            </a:r>
          </a:p>
          <a:p>
            <a:r>
              <a:rPr lang="en-US" sz="3600" u="sng" dirty="0">
                <a:latin typeface="Aldhabi" panose="01000000000000000000" pitchFamily="2" charset="-78"/>
                <a:cs typeface="Aldhabi" panose="01000000000000000000" pitchFamily="2" charset="-78"/>
              </a:rPr>
              <a:t>How is it danced? </a:t>
            </a:r>
          </a:p>
          <a:p>
            <a:pPr marL="0" indent="0">
              <a:buNone/>
            </a:pPr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It is an energetic dance which includes many people at gatherings in a moving circle.</a:t>
            </a:r>
          </a:p>
          <a:p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3600" u="sng" dirty="0">
                <a:latin typeface="Aldhabi" panose="01000000000000000000" pitchFamily="2" charset="-78"/>
                <a:cs typeface="Aldhabi" panose="01000000000000000000" pitchFamily="2" charset="-78"/>
              </a:rPr>
              <a:t>Where is it practiced?</a:t>
            </a:r>
          </a:p>
          <a:p>
            <a:pPr marL="0" indent="0">
              <a:buNone/>
            </a:pPr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At events, everyone dances energetically.</a:t>
            </a:r>
          </a:p>
          <a:p>
            <a:pPr marL="0" indent="0">
              <a:buNone/>
            </a:pPr>
            <a:endParaRPr lang="en-US" sz="36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E02F89-E8F4-408E-88AB-F1F8C0988C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09257" y="176290"/>
            <a:ext cx="2905797" cy="21793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98F55B-C8B1-4193-8D00-B3886D4A0DAE}"/>
              </a:ext>
            </a:extLst>
          </p:cNvPr>
          <p:cNvSpPr txBox="1"/>
          <p:nvPr/>
        </p:nvSpPr>
        <p:spPr>
          <a:xfrm>
            <a:off x="6567054" y="263643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smediterrani.info/2016/04/28/le-trio-jourban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90171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74F8-5C41-414D-BFE8-A345E24E0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Aldhabi" panose="01000000000000000000" pitchFamily="2" charset="-78"/>
                <a:cs typeface="Aldhabi" panose="01000000000000000000" pitchFamily="2" charset="-78"/>
              </a:rPr>
              <a:t>2</a:t>
            </a:r>
            <a:r>
              <a:rPr lang="en-US" sz="7200" baseline="30000" dirty="0">
                <a:latin typeface="Aldhabi" panose="01000000000000000000" pitchFamily="2" charset="-78"/>
                <a:cs typeface="Aldhabi" panose="01000000000000000000" pitchFamily="2" charset="-78"/>
              </a:rPr>
              <a:t>ND</a:t>
            </a:r>
            <a:r>
              <a:rPr lang="en-US" sz="7200" dirty="0">
                <a:latin typeface="Aldhabi" panose="01000000000000000000" pitchFamily="2" charset="-78"/>
                <a:cs typeface="Aldhabi" panose="01000000000000000000" pitchFamily="2" charset="-78"/>
              </a:rPr>
              <a:t> TD: Dabkeh 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4750C-7179-4FAD-8474-C42717E89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>
                <a:latin typeface="Aldhabi" panose="01000000000000000000" pitchFamily="2" charset="-78"/>
                <a:cs typeface="Aldhabi" panose="01000000000000000000" pitchFamily="2" charset="-78"/>
              </a:rPr>
              <a:t>When is it practiced?</a:t>
            </a:r>
          </a:p>
          <a:p>
            <a:pPr marL="0" indent="0">
              <a:buNone/>
            </a:pPr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Its when the loud music starts and everyone starts dancing.</a:t>
            </a:r>
          </a:p>
          <a:p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Who practices this td?</a:t>
            </a:r>
          </a:p>
          <a:p>
            <a:pPr marL="0" indent="0">
              <a:buNone/>
            </a:pPr>
            <a:r>
              <a:rPr lang="en-US" sz="3600" u="sng" dirty="0">
                <a:latin typeface="Aldhabi" panose="01000000000000000000" pitchFamily="2" charset="-78"/>
                <a:cs typeface="Aldhabi" panose="01000000000000000000" pitchFamily="2" charset="-78"/>
              </a:rPr>
              <a:t>Anyone of any age.</a:t>
            </a:r>
          </a:p>
          <a:p>
            <a:r>
              <a:rPr lang="en-US" sz="3600" u="sng" dirty="0">
                <a:latin typeface="Aldhabi" panose="01000000000000000000" pitchFamily="2" charset="-78"/>
                <a:cs typeface="Aldhabi" panose="01000000000000000000" pitchFamily="2" charset="-78"/>
              </a:rPr>
              <a:t>Why is it practiced?</a:t>
            </a:r>
          </a:p>
          <a:p>
            <a:pPr marL="0" indent="0">
              <a:buNone/>
            </a:pPr>
            <a:r>
              <a:rPr lang="en-US" sz="3600" dirty="0">
                <a:latin typeface="Aldhabi" panose="01000000000000000000" pitchFamily="2" charset="-78"/>
                <a:cs typeface="Aldhabi" panose="01000000000000000000" pitchFamily="2" charset="-78"/>
              </a:rPr>
              <a:t>There is no specific reason behind this other than its fun and energetic.</a:t>
            </a:r>
          </a:p>
          <a:p>
            <a:pPr marL="0" indent="0">
              <a:buNone/>
            </a:pPr>
            <a:endParaRPr lang="en-US" sz="36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534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9A999-973E-454A-947E-CEE0BDAD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dhabi" panose="01000000000000000000" pitchFamily="2" charset="-78"/>
                <a:cs typeface="Aldhabi" panose="01000000000000000000" pitchFamily="2" charset="-78"/>
              </a:rPr>
              <a:t>Write the source this info came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63D72-6FA4-42E3-9311-9FE951197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latin typeface="Aldhabi" panose="01000000000000000000" pitchFamily="2" charset="-78"/>
                <a:cs typeface="Aldhabi" panose="01000000000000000000" pitchFamily="2" charset="-78"/>
              </a:rPr>
              <a:t>https://migrationology.com/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2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5AC3A-81DD-4F23-8CA8-BA2E2736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dhabi" panose="01000000000000000000" pitchFamily="2" charset="-78"/>
                <a:cs typeface="Aldhabi" panose="01000000000000000000" pitchFamily="2" charset="-78"/>
              </a:rPr>
              <a:t>Write what you think of this info?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E3B47-7D7C-48D1-BD2D-9F4D5CF09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ldhabi" panose="01000000000000000000" pitchFamily="2" charset="-78"/>
                <a:cs typeface="Aldhabi" panose="01000000000000000000" pitchFamily="2" charset="-78"/>
              </a:rPr>
              <a:t>I think that this is beautiful tradition.</a:t>
            </a:r>
          </a:p>
        </p:txBody>
      </p:sp>
    </p:spTree>
    <p:extLst>
      <p:ext uri="{BB962C8B-B14F-4D97-AF65-F5344CB8AC3E}">
        <p14:creationId xmlns:p14="http://schemas.microsoft.com/office/powerpoint/2010/main" val="186312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287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Aldhabi</vt:lpstr>
      <vt:lpstr>Arial</vt:lpstr>
      <vt:lpstr>Calibri</vt:lpstr>
      <vt:lpstr>Calibri Light</vt:lpstr>
      <vt:lpstr>Office Theme</vt:lpstr>
      <vt:lpstr>Arab Traditions</vt:lpstr>
      <vt:lpstr>1st TD: Mansaf</vt:lpstr>
      <vt:lpstr>1st TD</vt:lpstr>
      <vt:lpstr>Write down the source the info came?</vt:lpstr>
      <vt:lpstr>What do you think of this info?</vt:lpstr>
      <vt:lpstr>2ND TD: Dabkeh </vt:lpstr>
      <vt:lpstr>2ND TD: Dabkeh </vt:lpstr>
      <vt:lpstr>Write the source this info came from?</vt:lpstr>
      <vt:lpstr>Write what you think of this info?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Arab Traditions</dc:title>
  <dc:creator>MY LAPTOP</dc:creator>
  <cp:lastModifiedBy>MY LAPTOP</cp:lastModifiedBy>
  <cp:revision>1</cp:revision>
  <dcterms:created xsi:type="dcterms:W3CDTF">2022-11-02T15:15:50Z</dcterms:created>
  <dcterms:modified xsi:type="dcterms:W3CDTF">2022-11-02T15:48:13Z</dcterms:modified>
</cp:coreProperties>
</file>