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microsoft.com/office/2016/11/relationships/changesInfo" Target="changesInfos/changesInfo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orge Samawi" userId="23c43cde365a517e" providerId="LiveId" clId="{7D8C78A5-1C4C-9942-AABA-413052B01B83}"/>
    <pc:docChg chg="undo custSel addSld modSld">
      <pc:chgData name="George Samawi" userId="23c43cde365a517e" providerId="LiveId" clId="{7D8C78A5-1C4C-9942-AABA-413052B01B83}" dt="2022-10-29T04:11:00.705" v="389" actId="20577"/>
      <pc:docMkLst>
        <pc:docMk/>
      </pc:docMkLst>
      <pc:sldChg chg="modSp">
        <pc:chgData name="George Samawi" userId="23c43cde365a517e" providerId="LiveId" clId="{7D8C78A5-1C4C-9942-AABA-413052B01B83}" dt="2022-10-29T04:06:03.735" v="277" actId="2"/>
        <pc:sldMkLst>
          <pc:docMk/>
          <pc:sldMk cId="1479502721" sldId="256"/>
        </pc:sldMkLst>
        <pc:spChg chg="mod">
          <ac:chgData name="George Samawi" userId="23c43cde365a517e" providerId="LiveId" clId="{7D8C78A5-1C4C-9942-AABA-413052B01B83}" dt="2022-10-29T03:53:53.884" v="5" actId="20577"/>
          <ac:spMkLst>
            <pc:docMk/>
            <pc:sldMk cId="1479502721" sldId="256"/>
            <ac:spMk id="2" creationId="{F6F796DC-776C-62E0-0466-A8A23B82DD84}"/>
          </ac:spMkLst>
        </pc:spChg>
        <pc:spChg chg="mod">
          <ac:chgData name="George Samawi" userId="23c43cde365a517e" providerId="LiveId" clId="{7D8C78A5-1C4C-9942-AABA-413052B01B83}" dt="2022-10-29T04:06:03.735" v="277" actId="2"/>
          <ac:spMkLst>
            <pc:docMk/>
            <pc:sldMk cId="1479502721" sldId="256"/>
            <ac:spMk id="3" creationId="{7D00E60B-E43D-C476-25BA-0F877EC63652}"/>
          </ac:spMkLst>
        </pc:spChg>
      </pc:sldChg>
      <pc:sldChg chg="modSp new">
        <pc:chgData name="George Samawi" userId="23c43cde365a517e" providerId="LiveId" clId="{7D8C78A5-1C4C-9942-AABA-413052B01B83}" dt="2022-10-29T04:03:35.558" v="222" actId="2"/>
        <pc:sldMkLst>
          <pc:docMk/>
          <pc:sldMk cId="521191446" sldId="257"/>
        </pc:sldMkLst>
        <pc:spChg chg="mod">
          <ac:chgData name="George Samawi" userId="23c43cde365a517e" providerId="LiveId" clId="{7D8C78A5-1C4C-9942-AABA-413052B01B83}" dt="2022-10-29T04:01:04.703" v="122" actId="20577"/>
          <ac:spMkLst>
            <pc:docMk/>
            <pc:sldMk cId="521191446" sldId="257"/>
            <ac:spMk id="2" creationId="{18442E4D-9EF8-84F0-115B-9EB5AEA251A2}"/>
          </ac:spMkLst>
        </pc:spChg>
        <pc:spChg chg="mod">
          <ac:chgData name="George Samawi" userId="23c43cde365a517e" providerId="LiveId" clId="{7D8C78A5-1C4C-9942-AABA-413052B01B83}" dt="2022-10-29T04:03:35.558" v="222" actId="2"/>
          <ac:spMkLst>
            <pc:docMk/>
            <pc:sldMk cId="521191446" sldId="257"/>
            <ac:spMk id="3" creationId="{93743A11-ADE2-1C49-8BE7-30F17439B7EF}"/>
          </ac:spMkLst>
        </pc:spChg>
      </pc:sldChg>
      <pc:sldChg chg="modSp new">
        <pc:chgData name="George Samawi" userId="23c43cde365a517e" providerId="LiveId" clId="{7D8C78A5-1C4C-9942-AABA-413052B01B83}" dt="2022-10-29T04:11:00.705" v="389" actId="20577"/>
        <pc:sldMkLst>
          <pc:docMk/>
          <pc:sldMk cId="1769055480" sldId="258"/>
        </pc:sldMkLst>
        <pc:spChg chg="mod">
          <ac:chgData name="George Samawi" userId="23c43cde365a517e" providerId="LiveId" clId="{7D8C78A5-1C4C-9942-AABA-413052B01B83}" dt="2022-10-29T04:04:26.541" v="254" actId="20577"/>
          <ac:spMkLst>
            <pc:docMk/>
            <pc:sldMk cId="1769055480" sldId="258"/>
            <ac:spMk id="2" creationId="{B4C29C67-09C3-DC65-E432-4EB3248590D1}"/>
          </ac:spMkLst>
        </pc:spChg>
        <pc:spChg chg="mod">
          <ac:chgData name="George Samawi" userId="23c43cde365a517e" providerId="LiveId" clId="{7D8C78A5-1C4C-9942-AABA-413052B01B83}" dt="2022-10-29T04:11:00.705" v="389" actId="20577"/>
          <ac:spMkLst>
            <pc:docMk/>
            <pc:sldMk cId="1769055480" sldId="258"/>
            <ac:spMk id="3" creationId="{4BC5D01A-00F5-379B-1724-3ED50A39915A}"/>
          </ac:spMkLst>
        </pc:spChg>
      </pc:sldChg>
      <pc:sldChg chg="modSp new">
        <pc:chgData name="George Samawi" userId="23c43cde365a517e" providerId="LiveId" clId="{7D8C78A5-1C4C-9942-AABA-413052B01B83}" dt="2022-10-29T04:05:39.112" v="276" actId="5793"/>
        <pc:sldMkLst>
          <pc:docMk/>
          <pc:sldMk cId="2627077624" sldId="259"/>
        </pc:sldMkLst>
        <pc:spChg chg="mod">
          <ac:chgData name="George Samawi" userId="23c43cde365a517e" providerId="LiveId" clId="{7D8C78A5-1C4C-9942-AABA-413052B01B83}" dt="2022-10-29T04:05:32.758" v="274" actId="20577"/>
          <ac:spMkLst>
            <pc:docMk/>
            <pc:sldMk cId="2627077624" sldId="259"/>
            <ac:spMk id="2" creationId="{F48634C7-9D80-EF4A-6682-4F1883295636}"/>
          </ac:spMkLst>
        </pc:spChg>
        <pc:spChg chg="mod">
          <ac:chgData name="George Samawi" userId="23c43cde365a517e" providerId="LiveId" clId="{7D8C78A5-1C4C-9942-AABA-413052B01B83}" dt="2022-10-29T04:05:39.112" v="276" actId="5793"/>
          <ac:spMkLst>
            <pc:docMk/>
            <pc:sldMk cId="2627077624" sldId="259"/>
            <ac:spMk id="3" creationId="{B82B4A2C-0825-AA97-15EE-92E838B4B16E}"/>
          </ac:spMkLst>
        </pc:spChg>
      </pc:sldChg>
      <pc:sldChg chg="modSp new">
        <pc:chgData name="George Samawi" userId="23c43cde365a517e" providerId="LiveId" clId="{7D8C78A5-1C4C-9942-AABA-413052B01B83}" dt="2022-10-29T04:08:48.505" v="317" actId="313"/>
        <pc:sldMkLst>
          <pc:docMk/>
          <pc:sldMk cId="4236461631" sldId="260"/>
        </pc:sldMkLst>
        <pc:spChg chg="mod">
          <ac:chgData name="George Samawi" userId="23c43cde365a517e" providerId="LiveId" clId="{7D8C78A5-1C4C-9942-AABA-413052B01B83}" dt="2022-10-29T04:08:19.642" v="312" actId="20577"/>
          <ac:spMkLst>
            <pc:docMk/>
            <pc:sldMk cId="4236461631" sldId="260"/>
            <ac:spMk id="2" creationId="{82400C37-B8D0-9168-B785-FB6C337BB6B3}"/>
          </ac:spMkLst>
        </pc:spChg>
        <pc:spChg chg="mod">
          <ac:chgData name="George Samawi" userId="23c43cde365a517e" providerId="LiveId" clId="{7D8C78A5-1C4C-9942-AABA-413052B01B83}" dt="2022-10-29T04:08:48.505" v="317" actId="313"/>
          <ac:spMkLst>
            <pc:docMk/>
            <pc:sldMk cId="4236461631" sldId="260"/>
            <ac:spMk id="3" creationId="{44A318E6-E7DC-44AE-E3D3-588332BC8698}"/>
          </ac:spMkLst>
        </pc:spChg>
      </pc:sldChg>
      <pc:sldChg chg="modSp new">
        <pc:chgData name="George Samawi" userId="23c43cde365a517e" providerId="LiveId" clId="{7D8C78A5-1C4C-9942-AABA-413052B01B83}" dt="2022-10-29T04:10:10.508" v="362" actId="14100"/>
        <pc:sldMkLst>
          <pc:docMk/>
          <pc:sldMk cId="3885893262" sldId="261"/>
        </pc:sldMkLst>
        <pc:spChg chg="mod">
          <ac:chgData name="George Samawi" userId="23c43cde365a517e" providerId="LiveId" clId="{7D8C78A5-1C4C-9942-AABA-413052B01B83}" dt="2022-10-29T04:10:05.934" v="360" actId="20577"/>
          <ac:spMkLst>
            <pc:docMk/>
            <pc:sldMk cId="3885893262" sldId="261"/>
            <ac:spMk id="2" creationId="{6B9BEE13-DF76-F807-0E67-9012FD725EA0}"/>
          </ac:spMkLst>
        </pc:spChg>
        <pc:spChg chg="mod">
          <ac:chgData name="George Samawi" userId="23c43cde365a517e" providerId="LiveId" clId="{7D8C78A5-1C4C-9942-AABA-413052B01B83}" dt="2022-10-29T04:10:10.508" v="362" actId="14100"/>
          <ac:spMkLst>
            <pc:docMk/>
            <pc:sldMk cId="3885893262" sldId="261"/>
            <ac:spMk id="3" creationId="{C1BFCE49-BA7A-A0BC-1B8B-8FC0D134C1A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693F5-AC56-DE6F-66A1-5F767F06FA0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2FEAC8BA-B428-71DC-9A73-AA66605F50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A52A209-4709-672B-D72C-F73AA62CE508}"/>
              </a:ext>
            </a:extLst>
          </p:cNvPr>
          <p:cNvSpPr>
            <a:spLocks noGrp="1"/>
          </p:cNvSpPr>
          <p:nvPr>
            <p:ph type="dt" sz="half" idx="10"/>
          </p:nvPr>
        </p:nvSpPr>
        <p:spPr/>
        <p:txBody>
          <a:bodyPr/>
          <a:lstStyle/>
          <a:p>
            <a:fld id="{547863F8-654F-F142-80E6-EF2A0C46B88A}" type="datetimeFigureOut">
              <a:rPr lang="en-US" smtClean="0"/>
              <a:t>10/29/2022</a:t>
            </a:fld>
            <a:endParaRPr lang="en-US"/>
          </a:p>
        </p:txBody>
      </p:sp>
      <p:sp>
        <p:nvSpPr>
          <p:cNvPr id="5" name="Footer Placeholder 4">
            <a:extLst>
              <a:ext uri="{FF2B5EF4-FFF2-40B4-BE49-F238E27FC236}">
                <a16:creationId xmlns:a16="http://schemas.microsoft.com/office/drawing/2014/main" id="{AEA09B9B-6CB3-2F3D-F502-F2EC1456C2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93E352-6C20-BBB7-1909-C149C70BD389}"/>
              </a:ext>
            </a:extLst>
          </p:cNvPr>
          <p:cNvSpPr>
            <a:spLocks noGrp="1"/>
          </p:cNvSpPr>
          <p:nvPr>
            <p:ph type="sldNum" sz="quarter" idx="12"/>
          </p:nvPr>
        </p:nvSpPr>
        <p:spPr/>
        <p:txBody>
          <a:bodyPr/>
          <a:lstStyle/>
          <a:p>
            <a:fld id="{DFD6B6BC-9B47-5945-8872-451D60051D01}" type="slidenum">
              <a:rPr lang="en-US" smtClean="0"/>
              <a:t>‹#›</a:t>
            </a:fld>
            <a:endParaRPr lang="en-US"/>
          </a:p>
        </p:txBody>
      </p:sp>
    </p:spTree>
    <p:extLst>
      <p:ext uri="{BB962C8B-B14F-4D97-AF65-F5344CB8AC3E}">
        <p14:creationId xmlns:p14="http://schemas.microsoft.com/office/powerpoint/2010/main" val="67184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819F9-4452-6888-28F8-F19E287CF208}"/>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2DB023E-5B02-487E-37E8-64D06439928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9734AFD-8EEF-BED6-F3C9-5CB41DA13C1A}"/>
              </a:ext>
            </a:extLst>
          </p:cNvPr>
          <p:cNvSpPr>
            <a:spLocks noGrp="1"/>
          </p:cNvSpPr>
          <p:nvPr>
            <p:ph type="dt" sz="half" idx="10"/>
          </p:nvPr>
        </p:nvSpPr>
        <p:spPr/>
        <p:txBody>
          <a:bodyPr/>
          <a:lstStyle/>
          <a:p>
            <a:fld id="{547863F8-654F-F142-80E6-EF2A0C46B88A}" type="datetimeFigureOut">
              <a:rPr lang="en-US" smtClean="0"/>
              <a:t>10/29/2022</a:t>
            </a:fld>
            <a:endParaRPr lang="en-US"/>
          </a:p>
        </p:txBody>
      </p:sp>
      <p:sp>
        <p:nvSpPr>
          <p:cNvPr id="5" name="Footer Placeholder 4">
            <a:extLst>
              <a:ext uri="{FF2B5EF4-FFF2-40B4-BE49-F238E27FC236}">
                <a16:creationId xmlns:a16="http://schemas.microsoft.com/office/drawing/2014/main" id="{4CEC0B04-7BE7-2C85-41DB-96B8F41F14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78761D-569F-7CEF-76BA-B17A40B53719}"/>
              </a:ext>
            </a:extLst>
          </p:cNvPr>
          <p:cNvSpPr>
            <a:spLocks noGrp="1"/>
          </p:cNvSpPr>
          <p:nvPr>
            <p:ph type="sldNum" sz="quarter" idx="12"/>
          </p:nvPr>
        </p:nvSpPr>
        <p:spPr/>
        <p:txBody>
          <a:bodyPr/>
          <a:lstStyle/>
          <a:p>
            <a:fld id="{DFD6B6BC-9B47-5945-8872-451D60051D01}" type="slidenum">
              <a:rPr lang="en-US" smtClean="0"/>
              <a:t>‹#›</a:t>
            </a:fld>
            <a:endParaRPr lang="en-US"/>
          </a:p>
        </p:txBody>
      </p:sp>
    </p:spTree>
    <p:extLst>
      <p:ext uri="{BB962C8B-B14F-4D97-AF65-F5344CB8AC3E}">
        <p14:creationId xmlns:p14="http://schemas.microsoft.com/office/powerpoint/2010/main" val="3159273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365A52-80F9-D75B-C056-69AB3D835E1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E8893F1-C5F0-1BAE-5D99-DFFDC19018C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F29DDEC-3B58-D3C3-243F-149855D86A4A}"/>
              </a:ext>
            </a:extLst>
          </p:cNvPr>
          <p:cNvSpPr>
            <a:spLocks noGrp="1"/>
          </p:cNvSpPr>
          <p:nvPr>
            <p:ph type="dt" sz="half" idx="10"/>
          </p:nvPr>
        </p:nvSpPr>
        <p:spPr/>
        <p:txBody>
          <a:bodyPr/>
          <a:lstStyle/>
          <a:p>
            <a:fld id="{547863F8-654F-F142-80E6-EF2A0C46B88A}" type="datetimeFigureOut">
              <a:rPr lang="en-US" smtClean="0"/>
              <a:t>10/29/2022</a:t>
            </a:fld>
            <a:endParaRPr lang="en-US"/>
          </a:p>
        </p:txBody>
      </p:sp>
      <p:sp>
        <p:nvSpPr>
          <p:cNvPr id="5" name="Footer Placeholder 4">
            <a:extLst>
              <a:ext uri="{FF2B5EF4-FFF2-40B4-BE49-F238E27FC236}">
                <a16:creationId xmlns:a16="http://schemas.microsoft.com/office/drawing/2014/main" id="{260DD1A0-9424-FEF2-9353-EE9161AA38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472863-EC84-C317-827D-F13441726B3E}"/>
              </a:ext>
            </a:extLst>
          </p:cNvPr>
          <p:cNvSpPr>
            <a:spLocks noGrp="1"/>
          </p:cNvSpPr>
          <p:nvPr>
            <p:ph type="sldNum" sz="quarter" idx="12"/>
          </p:nvPr>
        </p:nvSpPr>
        <p:spPr/>
        <p:txBody>
          <a:bodyPr/>
          <a:lstStyle/>
          <a:p>
            <a:fld id="{DFD6B6BC-9B47-5945-8872-451D60051D01}" type="slidenum">
              <a:rPr lang="en-US" smtClean="0"/>
              <a:t>‹#›</a:t>
            </a:fld>
            <a:endParaRPr lang="en-US"/>
          </a:p>
        </p:txBody>
      </p:sp>
    </p:spTree>
    <p:extLst>
      <p:ext uri="{BB962C8B-B14F-4D97-AF65-F5344CB8AC3E}">
        <p14:creationId xmlns:p14="http://schemas.microsoft.com/office/powerpoint/2010/main" val="315594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01BF0-60FF-1FEA-5BCE-D74709090AC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FE8BDE1-B6B2-674B-650E-E5D367164D9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8E4BFFF-6B25-7012-C5C2-B029D3EB39B3}"/>
              </a:ext>
            </a:extLst>
          </p:cNvPr>
          <p:cNvSpPr>
            <a:spLocks noGrp="1"/>
          </p:cNvSpPr>
          <p:nvPr>
            <p:ph type="dt" sz="half" idx="10"/>
          </p:nvPr>
        </p:nvSpPr>
        <p:spPr/>
        <p:txBody>
          <a:bodyPr/>
          <a:lstStyle/>
          <a:p>
            <a:fld id="{547863F8-654F-F142-80E6-EF2A0C46B88A}" type="datetimeFigureOut">
              <a:rPr lang="en-US" smtClean="0"/>
              <a:t>10/29/2022</a:t>
            </a:fld>
            <a:endParaRPr lang="en-US"/>
          </a:p>
        </p:txBody>
      </p:sp>
      <p:sp>
        <p:nvSpPr>
          <p:cNvPr id="5" name="Footer Placeholder 4">
            <a:extLst>
              <a:ext uri="{FF2B5EF4-FFF2-40B4-BE49-F238E27FC236}">
                <a16:creationId xmlns:a16="http://schemas.microsoft.com/office/drawing/2014/main" id="{4A01E311-9571-8C0C-9C35-5195BE4279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E5A84B-2E68-7DC2-3689-D36BEC068056}"/>
              </a:ext>
            </a:extLst>
          </p:cNvPr>
          <p:cNvSpPr>
            <a:spLocks noGrp="1"/>
          </p:cNvSpPr>
          <p:nvPr>
            <p:ph type="sldNum" sz="quarter" idx="12"/>
          </p:nvPr>
        </p:nvSpPr>
        <p:spPr/>
        <p:txBody>
          <a:bodyPr/>
          <a:lstStyle/>
          <a:p>
            <a:fld id="{DFD6B6BC-9B47-5945-8872-451D60051D01}" type="slidenum">
              <a:rPr lang="en-US" smtClean="0"/>
              <a:t>‹#›</a:t>
            </a:fld>
            <a:endParaRPr lang="en-US"/>
          </a:p>
        </p:txBody>
      </p:sp>
    </p:spTree>
    <p:extLst>
      <p:ext uri="{BB962C8B-B14F-4D97-AF65-F5344CB8AC3E}">
        <p14:creationId xmlns:p14="http://schemas.microsoft.com/office/powerpoint/2010/main" val="343759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F8394-2809-C5CA-2297-17794C450E2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EB335533-4A1B-2086-5E72-BD6BE62FF2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0E46967-27A5-47BF-8365-FDBBC0DEF07E}"/>
              </a:ext>
            </a:extLst>
          </p:cNvPr>
          <p:cNvSpPr>
            <a:spLocks noGrp="1"/>
          </p:cNvSpPr>
          <p:nvPr>
            <p:ph type="dt" sz="half" idx="10"/>
          </p:nvPr>
        </p:nvSpPr>
        <p:spPr/>
        <p:txBody>
          <a:bodyPr/>
          <a:lstStyle/>
          <a:p>
            <a:fld id="{547863F8-654F-F142-80E6-EF2A0C46B88A}" type="datetimeFigureOut">
              <a:rPr lang="en-US" smtClean="0"/>
              <a:t>10/29/2022</a:t>
            </a:fld>
            <a:endParaRPr lang="en-US"/>
          </a:p>
        </p:txBody>
      </p:sp>
      <p:sp>
        <p:nvSpPr>
          <p:cNvPr id="5" name="Footer Placeholder 4">
            <a:extLst>
              <a:ext uri="{FF2B5EF4-FFF2-40B4-BE49-F238E27FC236}">
                <a16:creationId xmlns:a16="http://schemas.microsoft.com/office/drawing/2014/main" id="{F2B12132-CD1B-165B-E617-D31E617117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7730FC-F3E6-1AAC-E570-FE8BC5B90A3B}"/>
              </a:ext>
            </a:extLst>
          </p:cNvPr>
          <p:cNvSpPr>
            <a:spLocks noGrp="1"/>
          </p:cNvSpPr>
          <p:nvPr>
            <p:ph type="sldNum" sz="quarter" idx="12"/>
          </p:nvPr>
        </p:nvSpPr>
        <p:spPr/>
        <p:txBody>
          <a:bodyPr/>
          <a:lstStyle/>
          <a:p>
            <a:fld id="{DFD6B6BC-9B47-5945-8872-451D60051D01}" type="slidenum">
              <a:rPr lang="en-US" smtClean="0"/>
              <a:t>‹#›</a:t>
            </a:fld>
            <a:endParaRPr lang="en-US"/>
          </a:p>
        </p:txBody>
      </p:sp>
    </p:spTree>
    <p:extLst>
      <p:ext uri="{BB962C8B-B14F-4D97-AF65-F5344CB8AC3E}">
        <p14:creationId xmlns:p14="http://schemas.microsoft.com/office/powerpoint/2010/main" val="2872892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CC46E-6B0B-BCD0-5239-73CDC0A3660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FF3C1BC-57FC-6D50-004F-C2E979020E9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8B81D65-3143-538E-9F91-8954B393500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FE9BAC1D-4AEC-C298-507C-7858E9E87F08}"/>
              </a:ext>
            </a:extLst>
          </p:cNvPr>
          <p:cNvSpPr>
            <a:spLocks noGrp="1"/>
          </p:cNvSpPr>
          <p:nvPr>
            <p:ph type="dt" sz="half" idx="10"/>
          </p:nvPr>
        </p:nvSpPr>
        <p:spPr/>
        <p:txBody>
          <a:bodyPr/>
          <a:lstStyle/>
          <a:p>
            <a:fld id="{547863F8-654F-F142-80E6-EF2A0C46B88A}" type="datetimeFigureOut">
              <a:rPr lang="en-US" smtClean="0"/>
              <a:t>10/29/2022</a:t>
            </a:fld>
            <a:endParaRPr lang="en-US"/>
          </a:p>
        </p:txBody>
      </p:sp>
      <p:sp>
        <p:nvSpPr>
          <p:cNvPr id="6" name="Footer Placeholder 5">
            <a:extLst>
              <a:ext uri="{FF2B5EF4-FFF2-40B4-BE49-F238E27FC236}">
                <a16:creationId xmlns:a16="http://schemas.microsoft.com/office/drawing/2014/main" id="{8E86124A-3F22-24A1-229F-11BFF97C11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CAB815-15AC-A7E5-A37F-D2AB166A374C}"/>
              </a:ext>
            </a:extLst>
          </p:cNvPr>
          <p:cNvSpPr>
            <a:spLocks noGrp="1"/>
          </p:cNvSpPr>
          <p:nvPr>
            <p:ph type="sldNum" sz="quarter" idx="12"/>
          </p:nvPr>
        </p:nvSpPr>
        <p:spPr/>
        <p:txBody>
          <a:bodyPr/>
          <a:lstStyle/>
          <a:p>
            <a:fld id="{DFD6B6BC-9B47-5945-8872-451D60051D01}" type="slidenum">
              <a:rPr lang="en-US" smtClean="0"/>
              <a:t>‹#›</a:t>
            </a:fld>
            <a:endParaRPr lang="en-US"/>
          </a:p>
        </p:txBody>
      </p:sp>
    </p:spTree>
    <p:extLst>
      <p:ext uri="{BB962C8B-B14F-4D97-AF65-F5344CB8AC3E}">
        <p14:creationId xmlns:p14="http://schemas.microsoft.com/office/powerpoint/2010/main" val="4120604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DC753-3C2C-0237-ADE3-D1699FD3510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DFC3A42-5639-E04E-B195-0D188D1F02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B3C452B-978E-3D56-DE27-77AEDF42C7D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4981EBB-C14F-A3B7-E2FC-6DC704ACE0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CD14525-085B-A0B1-6E48-594991AEEFF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B497754-DFA0-3EC2-A5CB-306C63156CF8}"/>
              </a:ext>
            </a:extLst>
          </p:cNvPr>
          <p:cNvSpPr>
            <a:spLocks noGrp="1"/>
          </p:cNvSpPr>
          <p:nvPr>
            <p:ph type="dt" sz="half" idx="10"/>
          </p:nvPr>
        </p:nvSpPr>
        <p:spPr/>
        <p:txBody>
          <a:bodyPr/>
          <a:lstStyle/>
          <a:p>
            <a:fld id="{547863F8-654F-F142-80E6-EF2A0C46B88A}" type="datetimeFigureOut">
              <a:rPr lang="en-US" smtClean="0"/>
              <a:t>10/29/2022</a:t>
            </a:fld>
            <a:endParaRPr lang="en-US"/>
          </a:p>
        </p:txBody>
      </p:sp>
      <p:sp>
        <p:nvSpPr>
          <p:cNvPr id="8" name="Footer Placeholder 7">
            <a:extLst>
              <a:ext uri="{FF2B5EF4-FFF2-40B4-BE49-F238E27FC236}">
                <a16:creationId xmlns:a16="http://schemas.microsoft.com/office/drawing/2014/main" id="{577060E2-EF82-63AC-ECE7-A42736FA73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40D7F7-CE86-8C65-BFCF-A071D36F45CE}"/>
              </a:ext>
            </a:extLst>
          </p:cNvPr>
          <p:cNvSpPr>
            <a:spLocks noGrp="1"/>
          </p:cNvSpPr>
          <p:nvPr>
            <p:ph type="sldNum" sz="quarter" idx="12"/>
          </p:nvPr>
        </p:nvSpPr>
        <p:spPr/>
        <p:txBody>
          <a:bodyPr/>
          <a:lstStyle/>
          <a:p>
            <a:fld id="{DFD6B6BC-9B47-5945-8872-451D60051D01}" type="slidenum">
              <a:rPr lang="en-US" smtClean="0"/>
              <a:t>‹#›</a:t>
            </a:fld>
            <a:endParaRPr lang="en-US"/>
          </a:p>
        </p:txBody>
      </p:sp>
    </p:spTree>
    <p:extLst>
      <p:ext uri="{BB962C8B-B14F-4D97-AF65-F5344CB8AC3E}">
        <p14:creationId xmlns:p14="http://schemas.microsoft.com/office/powerpoint/2010/main" val="328431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E3C2B-BE83-15AE-5B65-3E0E3F4F5964}"/>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33BA334-83C2-A357-8F6B-1BED96B2726E}"/>
              </a:ext>
            </a:extLst>
          </p:cNvPr>
          <p:cNvSpPr>
            <a:spLocks noGrp="1"/>
          </p:cNvSpPr>
          <p:nvPr>
            <p:ph type="dt" sz="half" idx="10"/>
          </p:nvPr>
        </p:nvSpPr>
        <p:spPr/>
        <p:txBody>
          <a:bodyPr/>
          <a:lstStyle/>
          <a:p>
            <a:fld id="{547863F8-654F-F142-80E6-EF2A0C46B88A}" type="datetimeFigureOut">
              <a:rPr lang="en-US" smtClean="0"/>
              <a:t>10/29/2022</a:t>
            </a:fld>
            <a:endParaRPr lang="en-US"/>
          </a:p>
        </p:txBody>
      </p:sp>
      <p:sp>
        <p:nvSpPr>
          <p:cNvPr id="4" name="Footer Placeholder 3">
            <a:extLst>
              <a:ext uri="{FF2B5EF4-FFF2-40B4-BE49-F238E27FC236}">
                <a16:creationId xmlns:a16="http://schemas.microsoft.com/office/drawing/2014/main" id="{803E6721-7C79-FF0A-E5C5-83CF2082F01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A323B9-ACD9-DC34-5DDD-3F0AB74EB030}"/>
              </a:ext>
            </a:extLst>
          </p:cNvPr>
          <p:cNvSpPr>
            <a:spLocks noGrp="1"/>
          </p:cNvSpPr>
          <p:nvPr>
            <p:ph type="sldNum" sz="quarter" idx="12"/>
          </p:nvPr>
        </p:nvSpPr>
        <p:spPr/>
        <p:txBody>
          <a:bodyPr/>
          <a:lstStyle/>
          <a:p>
            <a:fld id="{DFD6B6BC-9B47-5945-8872-451D60051D01}" type="slidenum">
              <a:rPr lang="en-US" smtClean="0"/>
              <a:t>‹#›</a:t>
            </a:fld>
            <a:endParaRPr lang="en-US"/>
          </a:p>
        </p:txBody>
      </p:sp>
    </p:spTree>
    <p:extLst>
      <p:ext uri="{BB962C8B-B14F-4D97-AF65-F5344CB8AC3E}">
        <p14:creationId xmlns:p14="http://schemas.microsoft.com/office/powerpoint/2010/main" val="3410953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0FA914-4008-8D21-2F62-84B139C11009}"/>
              </a:ext>
            </a:extLst>
          </p:cNvPr>
          <p:cNvSpPr>
            <a:spLocks noGrp="1"/>
          </p:cNvSpPr>
          <p:nvPr>
            <p:ph type="dt" sz="half" idx="10"/>
          </p:nvPr>
        </p:nvSpPr>
        <p:spPr/>
        <p:txBody>
          <a:bodyPr/>
          <a:lstStyle/>
          <a:p>
            <a:fld id="{547863F8-654F-F142-80E6-EF2A0C46B88A}" type="datetimeFigureOut">
              <a:rPr lang="en-US" smtClean="0"/>
              <a:t>10/29/2022</a:t>
            </a:fld>
            <a:endParaRPr lang="en-US"/>
          </a:p>
        </p:txBody>
      </p:sp>
      <p:sp>
        <p:nvSpPr>
          <p:cNvPr id="3" name="Footer Placeholder 2">
            <a:extLst>
              <a:ext uri="{FF2B5EF4-FFF2-40B4-BE49-F238E27FC236}">
                <a16:creationId xmlns:a16="http://schemas.microsoft.com/office/drawing/2014/main" id="{DF8534FB-CB63-D7E8-5C00-58BA5618F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95FB7D-1C41-A353-FCE1-476E661B45C1}"/>
              </a:ext>
            </a:extLst>
          </p:cNvPr>
          <p:cNvSpPr>
            <a:spLocks noGrp="1"/>
          </p:cNvSpPr>
          <p:nvPr>
            <p:ph type="sldNum" sz="quarter" idx="12"/>
          </p:nvPr>
        </p:nvSpPr>
        <p:spPr/>
        <p:txBody>
          <a:bodyPr/>
          <a:lstStyle/>
          <a:p>
            <a:fld id="{DFD6B6BC-9B47-5945-8872-451D60051D01}" type="slidenum">
              <a:rPr lang="en-US" smtClean="0"/>
              <a:t>‹#›</a:t>
            </a:fld>
            <a:endParaRPr lang="en-US"/>
          </a:p>
        </p:txBody>
      </p:sp>
    </p:spTree>
    <p:extLst>
      <p:ext uri="{BB962C8B-B14F-4D97-AF65-F5344CB8AC3E}">
        <p14:creationId xmlns:p14="http://schemas.microsoft.com/office/powerpoint/2010/main" val="889201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CB27A-AF8C-1967-1E60-963E6A91532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E7D8308-56C6-D546-8730-A5141E1B42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67C263E-1C95-2ED9-2383-28D3A90606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BB48909-3496-ECAF-7817-42AA45FEF0A1}"/>
              </a:ext>
            </a:extLst>
          </p:cNvPr>
          <p:cNvSpPr>
            <a:spLocks noGrp="1"/>
          </p:cNvSpPr>
          <p:nvPr>
            <p:ph type="dt" sz="half" idx="10"/>
          </p:nvPr>
        </p:nvSpPr>
        <p:spPr/>
        <p:txBody>
          <a:bodyPr/>
          <a:lstStyle/>
          <a:p>
            <a:fld id="{547863F8-654F-F142-80E6-EF2A0C46B88A}" type="datetimeFigureOut">
              <a:rPr lang="en-US" smtClean="0"/>
              <a:t>10/29/2022</a:t>
            </a:fld>
            <a:endParaRPr lang="en-US"/>
          </a:p>
        </p:txBody>
      </p:sp>
      <p:sp>
        <p:nvSpPr>
          <p:cNvPr id="6" name="Footer Placeholder 5">
            <a:extLst>
              <a:ext uri="{FF2B5EF4-FFF2-40B4-BE49-F238E27FC236}">
                <a16:creationId xmlns:a16="http://schemas.microsoft.com/office/drawing/2014/main" id="{9DDF1A9C-D159-41B2-E90E-D3D9634509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5C62E2-4039-491B-45B7-69FF47FAE646}"/>
              </a:ext>
            </a:extLst>
          </p:cNvPr>
          <p:cNvSpPr>
            <a:spLocks noGrp="1"/>
          </p:cNvSpPr>
          <p:nvPr>
            <p:ph type="sldNum" sz="quarter" idx="12"/>
          </p:nvPr>
        </p:nvSpPr>
        <p:spPr/>
        <p:txBody>
          <a:bodyPr/>
          <a:lstStyle/>
          <a:p>
            <a:fld id="{DFD6B6BC-9B47-5945-8872-451D60051D01}" type="slidenum">
              <a:rPr lang="en-US" smtClean="0"/>
              <a:t>‹#›</a:t>
            </a:fld>
            <a:endParaRPr lang="en-US"/>
          </a:p>
        </p:txBody>
      </p:sp>
    </p:spTree>
    <p:extLst>
      <p:ext uri="{BB962C8B-B14F-4D97-AF65-F5344CB8AC3E}">
        <p14:creationId xmlns:p14="http://schemas.microsoft.com/office/powerpoint/2010/main" val="370560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A8712-1BE6-0A14-E13F-1395AB327DA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F611E984-2B28-C151-5746-FB595FA8BC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27A2D3B-C7F7-2568-E22A-497A88046B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A464CEB-B44C-00D9-D8E7-E8955D4EA58C}"/>
              </a:ext>
            </a:extLst>
          </p:cNvPr>
          <p:cNvSpPr>
            <a:spLocks noGrp="1"/>
          </p:cNvSpPr>
          <p:nvPr>
            <p:ph type="dt" sz="half" idx="10"/>
          </p:nvPr>
        </p:nvSpPr>
        <p:spPr/>
        <p:txBody>
          <a:bodyPr/>
          <a:lstStyle/>
          <a:p>
            <a:fld id="{547863F8-654F-F142-80E6-EF2A0C46B88A}" type="datetimeFigureOut">
              <a:rPr lang="en-US" smtClean="0"/>
              <a:t>10/29/2022</a:t>
            </a:fld>
            <a:endParaRPr lang="en-US"/>
          </a:p>
        </p:txBody>
      </p:sp>
      <p:sp>
        <p:nvSpPr>
          <p:cNvPr id="6" name="Footer Placeholder 5">
            <a:extLst>
              <a:ext uri="{FF2B5EF4-FFF2-40B4-BE49-F238E27FC236}">
                <a16:creationId xmlns:a16="http://schemas.microsoft.com/office/drawing/2014/main" id="{7F8568B3-B9C5-88B9-C885-0C3337338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48F443-B79F-A2B3-82DF-03E332D6765A}"/>
              </a:ext>
            </a:extLst>
          </p:cNvPr>
          <p:cNvSpPr>
            <a:spLocks noGrp="1"/>
          </p:cNvSpPr>
          <p:nvPr>
            <p:ph type="sldNum" sz="quarter" idx="12"/>
          </p:nvPr>
        </p:nvSpPr>
        <p:spPr/>
        <p:txBody>
          <a:bodyPr/>
          <a:lstStyle/>
          <a:p>
            <a:fld id="{DFD6B6BC-9B47-5945-8872-451D60051D01}" type="slidenum">
              <a:rPr lang="en-US" smtClean="0"/>
              <a:t>‹#›</a:t>
            </a:fld>
            <a:endParaRPr lang="en-US"/>
          </a:p>
        </p:txBody>
      </p:sp>
    </p:spTree>
    <p:extLst>
      <p:ext uri="{BB962C8B-B14F-4D97-AF65-F5344CB8AC3E}">
        <p14:creationId xmlns:p14="http://schemas.microsoft.com/office/powerpoint/2010/main" val="279100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9444C7-A49D-F55F-44B0-5CA3D51CBA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27CFA03-7BC6-64B9-36B5-46682C8EA4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CA1D9B0-20EB-A014-E045-2D88C84873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7863F8-654F-F142-80E6-EF2A0C46B88A}" type="datetimeFigureOut">
              <a:rPr lang="en-US" smtClean="0"/>
              <a:t>10/29/2022</a:t>
            </a:fld>
            <a:endParaRPr lang="en-US"/>
          </a:p>
        </p:txBody>
      </p:sp>
      <p:sp>
        <p:nvSpPr>
          <p:cNvPr id="5" name="Footer Placeholder 4">
            <a:extLst>
              <a:ext uri="{FF2B5EF4-FFF2-40B4-BE49-F238E27FC236}">
                <a16:creationId xmlns:a16="http://schemas.microsoft.com/office/drawing/2014/main" id="{27EF66F3-BAD4-8A4D-CF6C-7938B9E647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51158C3-69D9-2B16-A1DB-8EDCF8AEA8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D6B6BC-9B47-5945-8872-451D60051D01}" type="slidenum">
              <a:rPr lang="en-US" smtClean="0"/>
              <a:t>‹#›</a:t>
            </a:fld>
            <a:endParaRPr lang="en-US"/>
          </a:p>
        </p:txBody>
      </p:sp>
    </p:spTree>
    <p:extLst>
      <p:ext uri="{BB962C8B-B14F-4D97-AF65-F5344CB8AC3E}">
        <p14:creationId xmlns:p14="http://schemas.microsoft.com/office/powerpoint/2010/main" val="530208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796DC-776C-62E0-0466-A8A23B82DD84}"/>
              </a:ext>
            </a:extLst>
          </p:cNvPr>
          <p:cNvSpPr>
            <a:spLocks noGrp="1"/>
          </p:cNvSpPr>
          <p:nvPr>
            <p:ph type="ctrTitle"/>
          </p:nvPr>
        </p:nvSpPr>
        <p:spPr/>
        <p:txBody>
          <a:bodyPr/>
          <a:lstStyle/>
          <a:p>
            <a:r>
              <a:rPr lang="en-GB" dirty="0"/>
              <a:t>Vaping</a:t>
            </a:r>
            <a:endParaRPr lang="en-US" dirty="0"/>
          </a:p>
        </p:txBody>
      </p:sp>
      <p:sp>
        <p:nvSpPr>
          <p:cNvPr id="3" name="Subtitle 2">
            <a:extLst>
              <a:ext uri="{FF2B5EF4-FFF2-40B4-BE49-F238E27FC236}">
                <a16:creationId xmlns:a16="http://schemas.microsoft.com/office/drawing/2014/main" id="{7D00E60B-E43D-C476-25BA-0F877EC63652}"/>
              </a:ext>
            </a:extLst>
          </p:cNvPr>
          <p:cNvSpPr>
            <a:spLocks noGrp="1"/>
          </p:cNvSpPr>
          <p:nvPr>
            <p:ph type="subTitle" idx="1"/>
          </p:nvPr>
        </p:nvSpPr>
        <p:spPr/>
        <p:txBody>
          <a:bodyPr/>
          <a:lstStyle/>
          <a:p>
            <a:r>
              <a:rPr lang="en-GB" dirty="0"/>
              <a:t>By George, Awn, Mohammad, Karam</a:t>
            </a:r>
            <a:endParaRPr lang="en-US" dirty="0"/>
          </a:p>
        </p:txBody>
      </p:sp>
    </p:spTree>
    <p:extLst>
      <p:ext uri="{BB962C8B-B14F-4D97-AF65-F5344CB8AC3E}">
        <p14:creationId xmlns:p14="http://schemas.microsoft.com/office/powerpoint/2010/main" val="1479502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42E4D-9EF8-84F0-115B-9EB5AEA251A2}"/>
              </a:ext>
            </a:extLst>
          </p:cNvPr>
          <p:cNvSpPr>
            <a:spLocks noGrp="1"/>
          </p:cNvSpPr>
          <p:nvPr>
            <p:ph type="title"/>
          </p:nvPr>
        </p:nvSpPr>
        <p:spPr/>
        <p:txBody>
          <a:bodyPr/>
          <a:lstStyle/>
          <a:p>
            <a:r>
              <a:rPr lang="en-GB" dirty="0"/>
              <a:t>Why Vaping Is BAD for your health</a:t>
            </a:r>
            <a:endParaRPr lang="en-US" dirty="0"/>
          </a:p>
        </p:txBody>
      </p:sp>
      <p:sp>
        <p:nvSpPr>
          <p:cNvPr id="3" name="Content Placeholder 2">
            <a:extLst>
              <a:ext uri="{FF2B5EF4-FFF2-40B4-BE49-F238E27FC236}">
                <a16:creationId xmlns:a16="http://schemas.microsoft.com/office/drawing/2014/main" id="{93743A11-ADE2-1C49-8BE7-30F17439B7EF}"/>
              </a:ext>
            </a:extLst>
          </p:cNvPr>
          <p:cNvSpPr>
            <a:spLocks noGrp="1"/>
          </p:cNvSpPr>
          <p:nvPr>
            <p:ph idx="1"/>
          </p:nvPr>
        </p:nvSpPr>
        <p:spPr/>
        <p:txBody>
          <a:bodyPr/>
          <a:lstStyle/>
          <a:p>
            <a:r>
              <a:rPr lang="en-GB" dirty="0"/>
              <a:t>The Vape That People Breath From And Exhale Can Contain Harmful Substances Which Includes: Nicotine. Ultrafine particles that can be inhaled deep into the lungs. Flavorings such as diacetyl, a chemical linked to a serious lung disease.</a:t>
            </a:r>
            <a:endParaRPr lang="en-US" dirty="0"/>
          </a:p>
        </p:txBody>
      </p:sp>
    </p:spTree>
    <p:extLst>
      <p:ext uri="{BB962C8B-B14F-4D97-AF65-F5344CB8AC3E}">
        <p14:creationId xmlns:p14="http://schemas.microsoft.com/office/powerpoint/2010/main" val="521191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9C67-09C3-DC65-E432-4EB3248590D1}"/>
              </a:ext>
            </a:extLst>
          </p:cNvPr>
          <p:cNvSpPr>
            <a:spLocks noGrp="1"/>
          </p:cNvSpPr>
          <p:nvPr>
            <p:ph type="title"/>
          </p:nvPr>
        </p:nvSpPr>
        <p:spPr/>
        <p:txBody>
          <a:bodyPr/>
          <a:lstStyle/>
          <a:p>
            <a:r>
              <a:rPr lang="en-GB" dirty="0"/>
              <a:t>Is Vaping Worse Than Smoking?</a:t>
            </a:r>
            <a:endParaRPr lang="en-US" dirty="0"/>
          </a:p>
        </p:txBody>
      </p:sp>
      <p:sp>
        <p:nvSpPr>
          <p:cNvPr id="3" name="Content Placeholder 2">
            <a:extLst>
              <a:ext uri="{FF2B5EF4-FFF2-40B4-BE49-F238E27FC236}">
                <a16:creationId xmlns:a16="http://schemas.microsoft.com/office/drawing/2014/main" id="{4BC5D01A-00F5-379B-1724-3ED50A39915A}"/>
              </a:ext>
            </a:extLst>
          </p:cNvPr>
          <p:cNvSpPr>
            <a:spLocks noGrp="1"/>
          </p:cNvSpPr>
          <p:nvPr>
            <p:ph idx="1"/>
          </p:nvPr>
        </p:nvSpPr>
        <p:spPr/>
        <p:txBody>
          <a:bodyPr/>
          <a:lstStyle/>
          <a:p>
            <a:r>
              <a:rPr lang="en-GB" dirty="0"/>
              <a:t>Smoking has been proven to cause cancer, which can kill you. But vaping has been proven to cause serious lung illness, which can also kill you. In results: Smoking kills. Vaping kills you faster.</a:t>
            </a:r>
            <a:endParaRPr lang="en-US" dirty="0"/>
          </a:p>
        </p:txBody>
      </p:sp>
    </p:spTree>
    <p:extLst>
      <p:ext uri="{BB962C8B-B14F-4D97-AF65-F5344CB8AC3E}">
        <p14:creationId xmlns:p14="http://schemas.microsoft.com/office/powerpoint/2010/main" val="1769055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634C7-9D80-EF4A-6682-4F1883295636}"/>
              </a:ext>
            </a:extLst>
          </p:cNvPr>
          <p:cNvSpPr>
            <a:spLocks noGrp="1"/>
          </p:cNvSpPr>
          <p:nvPr>
            <p:ph type="title"/>
          </p:nvPr>
        </p:nvSpPr>
        <p:spPr/>
        <p:txBody>
          <a:bodyPr/>
          <a:lstStyle/>
          <a:p>
            <a:r>
              <a:rPr lang="en-GB" dirty="0"/>
              <a:t>Why Do People Vape?</a:t>
            </a:r>
            <a:endParaRPr lang="en-US" dirty="0"/>
          </a:p>
        </p:txBody>
      </p:sp>
      <p:sp>
        <p:nvSpPr>
          <p:cNvPr id="3" name="Content Placeholder 2">
            <a:extLst>
              <a:ext uri="{FF2B5EF4-FFF2-40B4-BE49-F238E27FC236}">
                <a16:creationId xmlns:a16="http://schemas.microsoft.com/office/drawing/2014/main" id="{B82B4A2C-0825-AA97-15EE-92E838B4B16E}"/>
              </a:ext>
            </a:extLst>
          </p:cNvPr>
          <p:cNvSpPr>
            <a:spLocks noGrp="1"/>
          </p:cNvSpPr>
          <p:nvPr>
            <p:ph idx="1"/>
          </p:nvPr>
        </p:nvSpPr>
        <p:spPr/>
        <p:txBody>
          <a:bodyPr/>
          <a:lstStyle/>
          <a:p>
            <a:r>
              <a:rPr lang="en-GB" dirty="0"/>
              <a:t>Many teens believe vaping is less harmful than smoking. Second, e-cigarettes have a lower per-use cost than traditional cigarettes. Finally, youths and adults find the lack of smoke appealing. With no smell, e-cigarettes reduce some of the stigma of smoking.</a:t>
            </a:r>
            <a:endParaRPr lang="en-US" dirty="0"/>
          </a:p>
        </p:txBody>
      </p:sp>
    </p:spTree>
    <p:extLst>
      <p:ext uri="{BB962C8B-B14F-4D97-AF65-F5344CB8AC3E}">
        <p14:creationId xmlns:p14="http://schemas.microsoft.com/office/powerpoint/2010/main" val="2627077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00C37-B8D0-9168-B785-FB6C337BB6B3}"/>
              </a:ext>
            </a:extLst>
          </p:cNvPr>
          <p:cNvSpPr>
            <a:spLocks noGrp="1"/>
          </p:cNvSpPr>
          <p:nvPr>
            <p:ph type="title"/>
          </p:nvPr>
        </p:nvSpPr>
        <p:spPr/>
        <p:txBody>
          <a:bodyPr/>
          <a:lstStyle/>
          <a:p>
            <a:r>
              <a:rPr lang="en-GB" dirty="0"/>
              <a:t>How Does Vaping Affect Teenagers?</a:t>
            </a:r>
            <a:endParaRPr lang="en-US" dirty="0"/>
          </a:p>
        </p:txBody>
      </p:sp>
      <p:sp>
        <p:nvSpPr>
          <p:cNvPr id="3" name="Content Placeholder 2">
            <a:extLst>
              <a:ext uri="{FF2B5EF4-FFF2-40B4-BE49-F238E27FC236}">
                <a16:creationId xmlns:a16="http://schemas.microsoft.com/office/drawing/2014/main" id="{44A318E6-E7DC-44AE-E3D3-588332BC8698}"/>
              </a:ext>
            </a:extLst>
          </p:cNvPr>
          <p:cNvSpPr>
            <a:spLocks noGrp="1"/>
          </p:cNvSpPr>
          <p:nvPr>
            <p:ph idx="1"/>
          </p:nvPr>
        </p:nvSpPr>
        <p:spPr/>
        <p:txBody>
          <a:bodyPr/>
          <a:lstStyle/>
          <a:p>
            <a:r>
              <a:rPr lang="en-GB" dirty="0"/>
              <a:t>Addiction: E-cigarettes contain nicotine, a drug that’s highly addictive. You don’t have to vape every day to get addicted. Anxiety and depression: Nicotine makes anxiety and depression worse. It also affects memory, concentration, self-control, and attention, especially in developing brains.</a:t>
            </a:r>
            <a:endParaRPr lang="en-US" dirty="0"/>
          </a:p>
        </p:txBody>
      </p:sp>
    </p:spTree>
    <p:extLst>
      <p:ext uri="{BB962C8B-B14F-4D97-AF65-F5344CB8AC3E}">
        <p14:creationId xmlns:p14="http://schemas.microsoft.com/office/powerpoint/2010/main" val="4236461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BEE13-DF76-F807-0E67-9012FD725EA0}"/>
              </a:ext>
            </a:extLst>
          </p:cNvPr>
          <p:cNvSpPr>
            <a:spLocks noGrp="1"/>
          </p:cNvSpPr>
          <p:nvPr>
            <p:ph type="title"/>
          </p:nvPr>
        </p:nvSpPr>
        <p:spPr/>
        <p:txBody>
          <a:bodyPr/>
          <a:lstStyle/>
          <a:p>
            <a:r>
              <a:rPr lang="en-GB" dirty="0"/>
              <a:t>What Are The Long Term Effects Of Vaping?</a:t>
            </a:r>
            <a:endParaRPr lang="en-US" dirty="0"/>
          </a:p>
        </p:txBody>
      </p:sp>
      <p:sp>
        <p:nvSpPr>
          <p:cNvPr id="3" name="Content Placeholder 2">
            <a:extLst>
              <a:ext uri="{FF2B5EF4-FFF2-40B4-BE49-F238E27FC236}">
                <a16:creationId xmlns:a16="http://schemas.microsoft.com/office/drawing/2014/main" id="{C1BFCE49-BA7A-A0BC-1B8B-8FC0D134C1AC}"/>
              </a:ext>
            </a:extLst>
          </p:cNvPr>
          <p:cNvSpPr>
            <a:spLocks noGrp="1"/>
          </p:cNvSpPr>
          <p:nvPr>
            <p:ph idx="1"/>
          </p:nvPr>
        </p:nvSpPr>
        <p:spPr>
          <a:xfrm>
            <a:off x="838200" y="1825625"/>
            <a:ext cx="10515600" cy="4801502"/>
          </a:xfrm>
        </p:spPr>
        <p:txBody>
          <a:bodyPr/>
          <a:lstStyle/>
          <a:p>
            <a:r>
              <a:rPr lang="en-GB" dirty="0"/>
              <a:t>These risks include nicotine addiction, mood disorders, and permanent lowering of impulse control. Nicotine also changes the way synapses are formed, which can harm the parts of the brain that control attention and learning.</a:t>
            </a:r>
            <a:endParaRPr lang="en-US" dirty="0"/>
          </a:p>
        </p:txBody>
      </p:sp>
    </p:spTree>
    <p:extLst>
      <p:ext uri="{BB962C8B-B14F-4D97-AF65-F5344CB8AC3E}">
        <p14:creationId xmlns:p14="http://schemas.microsoft.com/office/powerpoint/2010/main" val="3885893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Vaping</vt:lpstr>
      <vt:lpstr>Why Vaping Is BAD for your health</vt:lpstr>
      <vt:lpstr>Is Vaping Worse Than Smoking?</vt:lpstr>
      <vt:lpstr>Why Do People Vape?</vt:lpstr>
      <vt:lpstr>How Does Vaping Affect Teenagers?</vt:lpstr>
      <vt:lpstr>What Are The Long Term Effects Of Vaping?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Vaping</dc:title>
  <dc:creator>George Samawi</dc:creator>
  <cp:lastModifiedBy>George Samawi</cp:lastModifiedBy>
  <cp:revision>1</cp:revision>
  <dcterms:created xsi:type="dcterms:W3CDTF">2022-10-29T03:53:40Z</dcterms:created>
  <dcterms:modified xsi:type="dcterms:W3CDTF">2022-10-29T04:12:06Z</dcterms:modified>
</cp:coreProperties>
</file>