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7" r:id="rId4"/>
    <p:sldId id="258" r:id="rId5"/>
    <p:sldId id="267" r:id="rId6"/>
    <p:sldId id="268" r:id="rId7"/>
    <p:sldId id="269" r:id="rId8"/>
    <p:sldId id="259" r:id="rId9"/>
    <p:sldId id="263" r:id="rId10"/>
    <p:sldId id="266" r:id="rId11"/>
    <p:sldId id="271" r:id="rId12"/>
    <p:sldId id="270" r:id="rId13"/>
    <p:sldId id="272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a alrahib" userId="6b4b1f22ca53ae12" providerId="LiveId" clId="{5F525008-6AE0-42AE-9B87-BA100E15F472}"/>
    <pc:docChg chg="undo custSel addSld delSld modSld sldOrd">
      <pc:chgData name="lama alrahib" userId="6b4b1f22ca53ae12" providerId="LiveId" clId="{5F525008-6AE0-42AE-9B87-BA100E15F472}" dt="2022-11-01T18:25:06.913" v="1835"/>
      <pc:docMkLst>
        <pc:docMk/>
      </pc:docMkLst>
      <pc:sldChg chg="modSp mod modAnim">
        <pc:chgData name="lama alrahib" userId="6b4b1f22ca53ae12" providerId="LiveId" clId="{5F525008-6AE0-42AE-9B87-BA100E15F472}" dt="2022-10-31T18:45:09.737" v="1546" actId="1038"/>
        <pc:sldMkLst>
          <pc:docMk/>
          <pc:sldMk cId="4109395676" sldId="257"/>
        </pc:sldMkLst>
        <pc:spChg chg="mod">
          <ac:chgData name="lama alrahib" userId="6b4b1f22ca53ae12" providerId="LiveId" clId="{5F525008-6AE0-42AE-9B87-BA100E15F472}" dt="2022-10-31T17:47:26.248" v="1258" actId="108"/>
          <ac:spMkLst>
            <pc:docMk/>
            <pc:sldMk cId="4109395676" sldId="257"/>
            <ac:spMk id="3" creationId="{00000000-0000-0000-0000-000000000000}"/>
          </ac:spMkLst>
        </pc:spChg>
        <pc:spChg chg="mod">
          <ac:chgData name="lama alrahib" userId="6b4b1f22ca53ae12" providerId="LiveId" clId="{5F525008-6AE0-42AE-9B87-BA100E15F472}" dt="2022-10-31T18:45:09.737" v="1546" actId="1038"/>
          <ac:spMkLst>
            <pc:docMk/>
            <pc:sldMk cId="4109395676" sldId="257"/>
            <ac:spMk id="5" creationId="{00000000-0000-0000-0000-000000000000}"/>
          </ac:spMkLst>
        </pc:spChg>
      </pc:sldChg>
      <pc:sldChg chg="modSp mod modTransition modAnim">
        <pc:chgData name="lama alrahib" userId="6b4b1f22ca53ae12" providerId="LiveId" clId="{5F525008-6AE0-42AE-9B87-BA100E15F472}" dt="2022-10-31T17:56:01.741" v="1291" actId="1076"/>
        <pc:sldMkLst>
          <pc:docMk/>
          <pc:sldMk cId="4064664851" sldId="258"/>
        </pc:sldMkLst>
        <pc:spChg chg="mod">
          <ac:chgData name="lama alrahib" userId="6b4b1f22ca53ae12" providerId="LiveId" clId="{5F525008-6AE0-42AE-9B87-BA100E15F472}" dt="2022-10-30T17:19:03.647" v="606" actId="20577"/>
          <ac:spMkLst>
            <pc:docMk/>
            <pc:sldMk cId="4064664851" sldId="258"/>
            <ac:spMk id="2" creationId="{00000000-0000-0000-0000-000000000000}"/>
          </ac:spMkLst>
        </pc:spChg>
        <pc:spChg chg="mod">
          <ac:chgData name="lama alrahib" userId="6b4b1f22ca53ae12" providerId="LiveId" clId="{5F525008-6AE0-42AE-9B87-BA100E15F472}" dt="2022-10-31T17:56:01.741" v="1291" actId="1076"/>
          <ac:spMkLst>
            <pc:docMk/>
            <pc:sldMk cId="4064664851" sldId="258"/>
            <ac:spMk id="3" creationId="{00000000-0000-0000-0000-000000000000}"/>
          </ac:spMkLst>
        </pc:spChg>
      </pc:sldChg>
      <pc:sldChg chg="modSp mod modTransition modAnim">
        <pc:chgData name="lama alrahib" userId="6b4b1f22ca53ae12" providerId="LiveId" clId="{5F525008-6AE0-42AE-9B87-BA100E15F472}" dt="2022-10-31T19:16:35.691" v="1657" actId="20577"/>
        <pc:sldMkLst>
          <pc:docMk/>
          <pc:sldMk cId="3661363142" sldId="259"/>
        </pc:sldMkLst>
        <pc:spChg chg="mod">
          <ac:chgData name="lama alrahib" userId="6b4b1f22ca53ae12" providerId="LiveId" clId="{5F525008-6AE0-42AE-9B87-BA100E15F472}" dt="2022-10-31T18:47:32.607" v="1565" actId="20577"/>
          <ac:spMkLst>
            <pc:docMk/>
            <pc:sldMk cId="3661363142" sldId="259"/>
            <ac:spMk id="2" creationId="{00000000-0000-0000-0000-000000000000}"/>
          </ac:spMkLst>
        </pc:spChg>
        <pc:spChg chg="mod">
          <ac:chgData name="lama alrahib" userId="6b4b1f22ca53ae12" providerId="LiveId" clId="{5F525008-6AE0-42AE-9B87-BA100E15F472}" dt="2022-10-31T19:16:35.691" v="1657" actId="20577"/>
          <ac:spMkLst>
            <pc:docMk/>
            <pc:sldMk cId="3661363142" sldId="259"/>
            <ac:spMk id="9" creationId="{00000000-0000-0000-0000-000000000000}"/>
          </ac:spMkLst>
        </pc:spChg>
      </pc:sldChg>
      <pc:sldChg chg="modSp mod modAnim">
        <pc:chgData name="lama alrahib" userId="6b4b1f22ca53ae12" providerId="LiveId" clId="{5F525008-6AE0-42AE-9B87-BA100E15F472}" dt="2022-10-31T17:44:21.297" v="1254" actId="14100"/>
        <pc:sldMkLst>
          <pc:docMk/>
          <pc:sldMk cId="3173361964" sldId="260"/>
        </pc:sldMkLst>
        <pc:spChg chg="mod">
          <ac:chgData name="lama alrahib" userId="6b4b1f22ca53ae12" providerId="LiveId" clId="{5F525008-6AE0-42AE-9B87-BA100E15F472}" dt="2022-10-30T17:03:13.443" v="86" actId="108"/>
          <ac:spMkLst>
            <pc:docMk/>
            <pc:sldMk cId="3173361964" sldId="260"/>
            <ac:spMk id="2" creationId="{00000000-0000-0000-0000-000000000000}"/>
          </ac:spMkLst>
        </pc:spChg>
        <pc:spChg chg="mod">
          <ac:chgData name="lama alrahib" userId="6b4b1f22ca53ae12" providerId="LiveId" clId="{5F525008-6AE0-42AE-9B87-BA100E15F472}" dt="2022-10-31T17:44:21.297" v="1254" actId="14100"/>
          <ac:spMkLst>
            <pc:docMk/>
            <pc:sldMk cId="3173361964" sldId="260"/>
            <ac:spMk id="3" creationId="{00000000-0000-0000-0000-000000000000}"/>
          </ac:spMkLst>
        </pc:spChg>
        <pc:picChg chg="mod">
          <ac:chgData name="lama alrahib" userId="6b4b1f22ca53ae12" providerId="LiveId" clId="{5F525008-6AE0-42AE-9B87-BA100E15F472}" dt="2022-10-30T18:58:10.715" v="1188" actId="1076"/>
          <ac:picMkLst>
            <pc:docMk/>
            <pc:sldMk cId="3173361964" sldId="260"/>
            <ac:picMk id="4" creationId="{00000000-0000-0000-0000-000000000000}"/>
          </ac:picMkLst>
        </pc:picChg>
      </pc:sldChg>
      <pc:sldChg chg="modSp mod modTransition setBg modAnim">
        <pc:chgData name="lama alrahib" userId="6b4b1f22ca53ae12" providerId="LiveId" clId="{5F525008-6AE0-42AE-9B87-BA100E15F472}" dt="2022-10-31T18:42:04.289" v="1537"/>
        <pc:sldMkLst>
          <pc:docMk/>
          <pc:sldMk cId="3149031440" sldId="261"/>
        </pc:sldMkLst>
        <pc:spChg chg="mod">
          <ac:chgData name="lama alrahib" userId="6b4b1f22ca53ae12" providerId="LiveId" clId="{5F525008-6AE0-42AE-9B87-BA100E15F472}" dt="2022-10-30T17:03:45.060" v="93" actId="20577"/>
          <ac:spMkLst>
            <pc:docMk/>
            <pc:sldMk cId="3149031440" sldId="261"/>
            <ac:spMk id="2" creationId="{00000000-0000-0000-0000-000000000000}"/>
          </ac:spMkLst>
        </pc:spChg>
        <pc:spChg chg="mod">
          <ac:chgData name="lama alrahib" userId="6b4b1f22ca53ae12" providerId="LiveId" clId="{5F525008-6AE0-42AE-9B87-BA100E15F472}" dt="2022-10-30T18:59:17.669" v="1191" actId="113"/>
          <ac:spMkLst>
            <pc:docMk/>
            <pc:sldMk cId="3149031440" sldId="261"/>
            <ac:spMk id="3" creationId="{00000000-0000-0000-0000-000000000000}"/>
          </ac:spMkLst>
        </pc:spChg>
      </pc:sldChg>
      <pc:sldChg chg="modSp mod modTransition">
        <pc:chgData name="lama alrahib" userId="6b4b1f22ca53ae12" providerId="LiveId" clId="{5F525008-6AE0-42AE-9B87-BA100E15F472}" dt="2022-10-31T19:37:15.959" v="1760" actId="20577"/>
        <pc:sldMkLst>
          <pc:docMk/>
          <pc:sldMk cId="38525020" sldId="262"/>
        </pc:sldMkLst>
        <pc:spChg chg="mod">
          <ac:chgData name="lama alrahib" userId="6b4b1f22ca53ae12" providerId="LiveId" clId="{5F525008-6AE0-42AE-9B87-BA100E15F472}" dt="2022-10-31T19:37:15.959" v="1760" actId="20577"/>
          <ac:spMkLst>
            <pc:docMk/>
            <pc:sldMk cId="38525020" sldId="262"/>
            <ac:spMk id="3" creationId="{00000000-0000-0000-0000-000000000000}"/>
          </ac:spMkLst>
        </pc:spChg>
      </pc:sldChg>
      <pc:sldChg chg="addSp delSp modSp new mod modTransition modAnim">
        <pc:chgData name="lama alrahib" userId="6b4b1f22ca53ae12" providerId="LiveId" clId="{5F525008-6AE0-42AE-9B87-BA100E15F472}" dt="2022-11-01T18:17:05.670" v="1816" actId="5793"/>
        <pc:sldMkLst>
          <pc:docMk/>
          <pc:sldMk cId="1097359985" sldId="263"/>
        </pc:sldMkLst>
        <pc:spChg chg="mod">
          <ac:chgData name="lama alrahib" userId="6b4b1f22ca53ae12" providerId="LiveId" clId="{5F525008-6AE0-42AE-9B87-BA100E15F472}" dt="2022-10-30T17:42:33.413" v="746" actId="1035"/>
          <ac:spMkLst>
            <pc:docMk/>
            <pc:sldMk cId="1097359985" sldId="263"/>
            <ac:spMk id="2" creationId="{440799ED-6EA0-BCB4-5283-083208579C7F}"/>
          </ac:spMkLst>
        </pc:spChg>
        <pc:spChg chg="del">
          <ac:chgData name="lama alrahib" userId="6b4b1f22ca53ae12" providerId="LiveId" clId="{5F525008-6AE0-42AE-9B87-BA100E15F472}" dt="2022-10-30T16:45:12.570" v="30"/>
          <ac:spMkLst>
            <pc:docMk/>
            <pc:sldMk cId="1097359985" sldId="263"/>
            <ac:spMk id="3" creationId="{3188323D-B3AF-8E77-2CDC-00F11966168E}"/>
          </ac:spMkLst>
        </pc:spChg>
        <pc:spChg chg="add mod">
          <ac:chgData name="lama alrahib" userId="6b4b1f22ca53ae12" providerId="LiveId" clId="{5F525008-6AE0-42AE-9B87-BA100E15F472}" dt="2022-11-01T18:17:05.670" v="1816" actId="5793"/>
          <ac:spMkLst>
            <pc:docMk/>
            <pc:sldMk cId="1097359985" sldId="263"/>
            <ac:spMk id="4" creationId="{0F5C2B26-C10A-55B1-B88B-B34F5518BAE2}"/>
          </ac:spMkLst>
        </pc:spChg>
        <pc:picChg chg="add del mod">
          <ac:chgData name="lama alrahib" userId="6b4b1f22ca53ae12" providerId="LiveId" clId="{5F525008-6AE0-42AE-9B87-BA100E15F472}" dt="2022-10-30T16:45:18.590" v="31" actId="478"/>
          <ac:picMkLst>
            <pc:docMk/>
            <pc:sldMk cId="1097359985" sldId="263"/>
            <ac:picMk id="1026" creationId="{68282463-CC65-B5F2-D8C2-A1ED77AB73BB}"/>
          </ac:picMkLst>
        </pc:picChg>
        <pc:picChg chg="add mod">
          <ac:chgData name="lama alrahib" userId="6b4b1f22ca53ae12" providerId="LiveId" clId="{5F525008-6AE0-42AE-9B87-BA100E15F472}" dt="2022-10-31T19:17:57.210" v="1662" actId="1076"/>
          <ac:picMkLst>
            <pc:docMk/>
            <pc:sldMk cId="1097359985" sldId="263"/>
            <ac:picMk id="1028" creationId="{7CEF0003-8442-61F5-7AEC-AC87AC9783BB}"/>
          </ac:picMkLst>
        </pc:picChg>
      </pc:sldChg>
      <pc:sldChg chg="addSp modSp new del mod modTransition modAnim">
        <pc:chgData name="lama alrahib" userId="6b4b1f22ca53ae12" providerId="LiveId" clId="{5F525008-6AE0-42AE-9B87-BA100E15F472}" dt="2022-10-31T19:14:11.250" v="1621" actId="47"/>
        <pc:sldMkLst>
          <pc:docMk/>
          <pc:sldMk cId="2135859177" sldId="264"/>
        </pc:sldMkLst>
        <pc:spChg chg="mod">
          <ac:chgData name="lama alrahib" userId="6b4b1f22ca53ae12" providerId="LiveId" clId="{5F525008-6AE0-42AE-9B87-BA100E15F472}" dt="2022-10-30T17:52:08.357" v="790" actId="108"/>
          <ac:spMkLst>
            <pc:docMk/>
            <pc:sldMk cId="2135859177" sldId="264"/>
            <ac:spMk id="2" creationId="{1717B2FC-8229-A9C1-9061-15BAA7F183B3}"/>
          </ac:spMkLst>
        </pc:spChg>
        <pc:spChg chg="mod">
          <ac:chgData name="lama alrahib" userId="6b4b1f22ca53ae12" providerId="LiveId" clId="{5F525008-6AE0-42AE-9B87-BA100E15F472}" dt="2022-10-30T18:53:43.462" v="1161" actId="2711"/>
          <ac:spMkLst>
            <pc:docMk/>
            <pc:sldMk cId="2135859177" sldId="264"/>
            <ac:spMk id="3" creationId="{5E579768-A517-41D8-2D1C-924D7A0B4A50}"/>
          </ac:spMkLst>
        </pc:spChg>
        <pc:picChg chg="add mod">
          <ac:chgData name="lama alrahib" userId="6b4b1f22ca53ae12" providerId="LiveId" clId="{5F525008-6AE0-42AE-9B87-BA100E15F472}" dt="2022-10-30T17:56:16.878" v="859" actId="1036"/>
          <ac:picMkLst>
            <pc:docMk/>
            <pc:sldMk cId="2135859177" sldId="264"/>
            <ac:picMk id="3074" creationId="{4AC7373D-53B9-A278-CAD9-40879B43E44A}"/>
          </ac:picMkLst>
        </pc:picChg>
      </pc:sldChg>
      <pc:sldChg chg="addSp modSp new del mod modTransition modAnim">
        <pc:chgData name="lama alrahib" userId="6b4b1f22ca53ae12" providerId="LiveId" clId="{5F525008-6AE0-42AE-9B87-BA100E15F472}" dt="2022-10-31T19:14:01.946" v="1620" actId="47"/>
        <pc:sldMkLst>
          <pc:docMk/>
          <pc:sldMk cId="1740283465" sldId="265"/>
        </pc:sldMkLst>
        <pc:spChg chg="mod">
          <ac:chgData name="lama alrahib" userId="6b4b1f22ca53ae12" providerId="LiveId" clId="{5F525008-6AE0-42AE-9B87-BA100E15F472}" dt="2022-10-30T17:45:20.425" v="771" actId="20577"/>
          <ac:spMkLst>
            <pc:docMk/>
            <pc:sldMk cId="1740283465" sldId="265"/>
            <ac:spMk id="2" creationId="{8F3C4F00-B9D0-4698-3D7B-A740492BE9FE}"/>
          </ac:spMkLst>
        </pc:spChg>
        <pc:spChg chg="mod">
          <ac:chgData name="lama alrahib" userId="6b4b1f22ca53ae12" providerId="LiveId" clId="{5F525008-6AE0-42AE-9B87-BA100E15F472}" dt="2022-10-30T18:53:50.879" v="1162" actId="2711"/>
          <ac:spMkLst>
            <pc:docMk/>
            <pc:sldMk cId="1740283465" sldId="265"/>
            <ac:spMk id="3" creationId="{441A40B9-80C0-FACD-9AA5-63CF513F9932}"/>
          </ac:spMkLst>
        </pc:spChg>
        <pc:picChg chg="add mod">
          <ac:chgData name="lama alrahib" userId="6b4b1f22ca53ae12" providerId="LiveId" clId="{5F525008-6AE0-42AE-9B87-BA100E15F472}" dt="2022-10-30T19:06:15.076" v="1231" actId="14100"/>
          <ac:picMkLst>
            <pc:docMk/>
            <pc:sldMk cId="1740283465" sldId="265"/>
            <ac:picMk id="2050" creationId="{88CF3040-75B9-0783-AB39-CB8459BD5690}"/>
          </ac:picMkLst>
        </pc:picChg>
      </pc:sldChg>
      <pc:sldChg chg="addSp delSp modSp new add del mod ord modTransition modAnim">
        <pc:chgData name="lama alrahib" userId="6b4b1f22ca53ae12" providerId="LiveId" clId="{5F525008-6AE0-42AE-9B87-BA100E15F472}" dt="2022-11-01T18:20:21.931" v="1826" actId="20577"/>
        <pc:sldMkLst>
          <pc:docMk/>
          <pc:sldMk cId="848011590" sldId="266"/>
        </pc:sldMkLst>
        <pc:spChg chg="mod">
          <ac:chgData name="lama alrahib" userId="6b4b1f22ca53ae12" providerId="LiveId" clId="{5F525008-6AE0-42AE-9B87-BA100E15F472}" dt="2022-11-01T18:20:21.931" v="1826" actId="20577"/>
          <ac:spMkLst>
            <pc:docMk/>
            <pc:sldMk cId="848011590" sldId="266"/>
            <ac:spMk id="2" creationId="{C15E9C55-D278-67CA-F6EC-99F30275F15C}"/>
          </ac:spMkLst>
        </pc:spChg>
        <pc:spChg chg="mod">
          <ac:chgData name="lama alrahib" userId="6b4b1f22ca53ae12" providerId="LiveId" clId="{5F525008-6AE0-42AE-9B87-BA100E15F472}" dt="2022-10-31T19:29:30.453" v="1717" actId="20577"/>
          <ac:spMkLst>
            <pc:docMk/>
            <pc:sldMk cId="848011590" sldId="266"/>
            <ac:spMk id="3" creationId="{E449CE15-3F2D-3081-9B8F-F97B62C98E7A}"/>
          </ac:spMkLst>
        </pc:spChg>
        <pc:picChg chg="add del mod">
          <ac:chgData name="lama alrahib" userId="6b4b1f22ca53ae12" providerId="LiveId" clId="{5F525008-6AE0-42AE-9B87-BA100E15F472}" dt="2022-10-31T19:29:48.945" v="1718" actId="478"/>
          <ac:picMkLst>
            <pc:docMk/>
            <pc:sldMk cId="848011590" sldId="266"/>
            <ac:picMk id="3074" creationId="{57D8FB45-7674-3EA1-449D-A203AFC178F2}"/>
          </ac:picMkLst>
        </pc:picChg>
        <pc:picChg chg="add mod">
          <ac:chgData name="lama alrahib" userId="6b4b1f22ca53ae12" providerId="LiveId" clId="{5F525008-6AE0-42AE-9B87-BA100E15F472}" dt="2022-10-31T19:30:00.083" v="1725" actId="14100"/>
          <ac:picMkLst>
            <pc:docMk/>
            <pc:sldMk cId="848011590" sldId="266"/>
            <ac:picMk id="3076" creationId="{D44ADAAC-5F40-3012-B372-ACD03B995B90}"/>
          </ac:picMkLst>
        </pc:picChg>
      </pc:sldChg>
      <pc:sldChg chg="addSp modSp new mod modAnim">
        <pc:chgData name="lama alrahib" userId="6b4b1f22ca53ae12" providerId="LiveId" clId="{5F525008-6AE0-42AE-9B87-BA100E15F472}" dt="2022-10-31T18:27:15.700" v="1436"/>
        <pc:sldMkLst>
          <pc:docMk/>
          <pc:sldMk cId="1077456297" sldId="267"/>
        </pc:sldMkLst>
        <pc:spChg chg="mod">
          <ac:chgData name="lama alrahib" userId="6b4b1f22ca53ae12" providerId="LiveId" clId="{5F525008-6AE0-42AE-9B87-BA100E15F472}" dt="2022-10-31T17:43:57.905" v="1253" actId="2711"/>
          <ac:spMkLst>
            <pc:docMk/>
            <pc:sldMk cId="1077456297" sldId="267"/>
            <ac:spMk id="2" creationId="{E0A94B79-78A2-FF0B-8BEA-DF7E46C7D41B}"/>
          </ac:spMkLst>
        </pc:spChg>
        <pc:spChg chg="mod">
          <ac:chgData name="lama alrahib" userId="6b4b1f22ca53ae12" providerId="LiveId" clId="{5F525008-6AE0-42AE-9B87-BA100E15F472}" dt="2022-10-31T18:26:27.358" v="1433" actId="1076"/>
          <ac:spMkLst>
            <pc:docMk/>
            <pc:sldMk cId="1077456297" sldId="267"/>
            <ac:spMk id="3" creationId="{36F9EFD5-173F-C7D8-B3AA-DF6FFC36EFA2}"/>
          </ac:spMkLst>
        </pc:spChg>
        <pc:spChg chg="add mod">
          <ac:chgData name="lama alrahib" userId="6b4b1f22ca53ae12" providerId="LiveId" clId="{5F525008-6AE0-42AE-9B87-BA100E15F472}" dt="2022-10-31T18:25:09.969" v="1427" actId="571"/>
          <ac:spMkLst>
            <pc:docMk/>
            <pc:sldMk cId="1077456297" sldId="267"/>
            <ac:spMk id="9" creationId="{2DEE28A8-12A0-4229-2CBC-6A9E65EA3917}"/>
          </ac:spMkLst>
        </pc:spChg>
        <pc:spChg chg="add mod">
          <ac:chgData name="lama alrahib" userId="6b4b1f22ca53ae12" providerId="LiveId" clId="{5F525008-6AE0-42AE-9B87-BA100E15F472}" dt="2022-10-31T18:25:09.301" v="1426" actId="571"/>
          <ac:spMkLst>
            <pc:docMk/>
            <pc:sldMk cId="1077456297" sldId="267"/>
            <ac:spMk id="15" creationId="{6A6D1DA8-6E81-B899-808E-2B072CF7E5CB}"/>
          </ac:spMkLst>
        </pc:spChg>
        <pc:spChg chg="add mod">
          <ac:chgData name="lama alrahib" userId="6b4b1f22ca53ae12" providerId="LiveId" clId="{5F525008-6AE0-42AE-9B87-BA100E15F472}" dt="2022-10-31T18:25:07.999" v="1425" actId="571"/>
          <ac:spMkLst>
            <pc:docMk/>
            <pc:sldMk cId="1077456297" sldId="267"/>
            <ac:spMk id="21" creationId="{C68717C8-CA84-093A-3FBD-7080C145C0AB}"/>
          </ac:spMkLst>
        </pc:spChg>
        <pc:spChg chg="add mod">
          <ac:chgData name="lama alrahib" userId="6b4b1f22ca53ae12" providerId="LiveId" clId="{5F525008-6AE0-42AE-9B87-BA100E15F472}" dt="2022-10-31T18:25:07.999" v="1425" actId="571"/>
          <ac:spMkLst>
            <pc:docMk/>
            <pc:sldMk cId="1077456297" sldId="267"/>
            <ac:spMk id="22" creationId="{3D8153A6-737F-DAA1-0390-86546C1B7E3E}"/>
          </ac:spMkLst>
        </pc:spChg>
        <pc:spChg chg="add mod">
          <ac:chgData name="lama alrahib" userId="6b4b1f22ca53ae12" providerId="LiveId" clId="{5F525008-6AE0-42AE-9B87-BA100E15F472}" dt="2022-10-31T18:26:51.710" v="1435" actId="571"/>
          <ac:spMkLst>
            <pc:docMk/>
            <pc:sldMk cId="1077456297" sldId="267"/>
            <ac:spMk id="28" creationId="{3EE1313B-41B1-A512-E709-63D9CA84A61C}"/>
          </ac:spMkLst>
        </pc:spChg>
        <pc:picChg chg="add mod">
          <ac:chgData name="lama alrahib" userId="6b4b1f22ca53ae12" providerId="LiveId" clId="{5F525008-6AE0-42AE-9B87-BA100E15F472}" dt="2022-10-31T17:41:53.750" v="1239"/>
          <ac:picMkLst>
            <pc:docMk/>
            <pc:sldMk cId="1077456297" sldId="267"/>
            <ac:picMk id="4" creationId="{45964534-5F8E-84B4-F6FE-9903D0070327}"/>
          </ac:picMkLst>
        </pc:picChg>
        <pc:picChg chg="add mod">
          <ac:chgData name="lama alrahib" userId="6b4b1f22ca53ae12" providerId="LiveId" clId="{5F525008-6AE0-42AE-9B87-BA100E15F472}" dt="2022-10-31T17:42:53.373" v="1245" actId="14100"/>
          <ac:picMkLst>
            <pc:docMk/>
            <pc:sldMk cId="1077456297" sldId="267"/>
            <ac:picMk id="5" creationId="{E6D2F493-7A83-244D-C7E8-72FABEC9B707}"/>
          </ac:picMkLst>
        </pc:picChg>
        <pc:picChg chg="add mod">
          <ac:chgData name="lama alrahib" userId="6b4b1f22ca53ae12" providerId="LiveId" clId="{5F525008-6AE0-42AE-9B87-BA100E15F472}" dt="2022-10-31T17:42:49.089" v="1244" actId="14100"/>
          <ac:picMkLst>
            <pc:docMk/>
            <pc:sldMk cId="1077456297" sldId="267"/>
            <ac:picMk id="6" creationId="{FE91A951-AA7E-0770-0711-351398D28B90}"/>
          </ac:picMkLst>
        </pc:picChg>
        <pc:picChg chg="add mod">
          <ac:chgData name="lama alrahib" userId="6b4b1f22ca53ae12" providerId="LiveId" clId="{5F525008-6AE0-42AE-9B87-BA100E15F472}" dt="2022-10-31T17:42:21.367" v="1242"/>
          <ac:picMkLst>
            <pc:docMk/>
            <pc:sldMk cId="1077456297" sldId="267"/>
            <ac:picMk id="7" creationId="{1A773CB5-23CC-EC18-15F9-74D8EB31809F}"/>
          </ac:picMkLst>
        </pc:picChg>
        <pc:picChg chg="add mod">
          <ac:chgData name="lama alrahib" userId="6b4b1f22ca53ae12" providerId="LiveId" clId="{5F525008-6AE0-42AE-9B87-BA100E15F472}" dt="2022-10-31T17:42:27.060" v="1243"/>
          <ac:picMkLst>
            <pc:docMk/>
            <pc:sldMk cId="1077456297" sldId="267"/>
            <ac:picMk id="8" creationId="{A026DA60-07D4-C1C4-2587-3985CA72B485}"/>
          </ac:picMkLst>
        </pc:picChg>
        <pc:picChg chg="add mod">
          <ac:chgData name="lama alrahib" userId="6b4b1f22ca53ae12" providerId="LiveId" clId="{5F525008-6AE0-42AE-9B87-BA100E15F472}" dt="2022-10-31T18:25:09.969" v="1427" actId="571"/>
          <ac:picMkLst>
            <pc:docMk/>
            <pc:sldMk cId="1077456297" sldId="267"/>
            <ac:picMk id="10" creationId="{576C9573-DB8E-7DD4-E348-B583736858C7}"/>
          </ac:picMkLst>
        </pc:picChg>
        <pc:picChg chg="add mod">
          <ac:chgData name="lama alrahib" userId="6b4b1f22ca53ae12" providerId="LiveId" clId="{5F525008-6AE0-42AE-9B87-BA100E15F472}" dt="2022-10-31T18:25:09.969" v="1427" actId="571"/>
          <ac:picMkLst>
            <pc:docMk/>
            <pc:sldMk cId="1077456297" sldId="267"/>
            <ac:picMk id="11" creationId="{0EB51AE8-F17F-4C2F-E853-99E45505FDB2}"/>
          </ac:picMkLst>
        </pc:picChg>
        <pc:picChg chg="add mod">
          <ac:chgData name="lama alrahib" userId="6b4b1f22ca53ae12" providerId="LiveId" clId="{5F525008-6AE0-42AE-9B87-BA100E15F472}" dt="2022-10-31T18:25:09.969" v="1427" actId="571"/>
          <ac:picMkLst>
            <pc:docMk/>
            <pc:sldMk cId="1077456297" sldId="267"/>
            <ac:picMk id="12" creationId="{BECE7BC4-505D-EF22-CDD1-20E8CD56226B}"/>
          </ac:picMkLst>
        </pc:picChg>
        <pc:picChg chg="add mod">
          <ac:chgData name="lama alrahib" userId="6b4b1f22ca53ae12" providerId="LiveId" clId="{5F525008-6AE0-42AE-9B87-BA100E15F472}" dt="2022-10-31T18:25:09.969" v="1427" actId="571"/>
          <ac:picMkLst>
            <pc:docMk/>
            <pc:sldMk cId="1077456297" sldId="267"/>
            <ac:picMk id="13" creationId="{D15DDBDB-290F-A835-80E8-ED28504B41BC}"/>
          </ac:picMkLst>
        </pc:picChg>
        <pc:picChg chg="add mod">
          <ac:chgData name="lama alrahib" userId="6b4b1f22ca53ae12" providerId="LiveId" clId="{5F525008-6AE0-42AE-9B87-BA100E15F472}" dt="2022-10-31T18:25:09.969" v="1427" actId="571"/>
          <ac:picMkLst>
            <pc:docMk/>
            <pc:sldMk cId="1077456297" sldId="267"/>
            <ac:picMk id="14" creationId="{33F118C0-F50A-48E8-B4AA-8FA985D6B7F1}"/>
          </ac:picMkLst>
        </pc:picChg>
        <pc:picChg chg="add mod">
          <ac:chgData name="lama alrahib" userId="6b4b1f22ca53ae12" providerId="LiveId" clId="{5F525008-6AE0-42AE-9B87-BA100E15F472}" dt="2022-10-31T18:25:09.301" v="1426" actId="571"/>
          <ac:picMkLst>
            <pc:docMk/>
            <pc:sldMk cId="1077456297" sldId="267"/>
            <ac:picMk id="16" creationId="{910E6AC7-1530-C6A4-F722-ED658DD8D9A8}"/>
          </ac:picMkLst>
        </pc:picChg>
        <pc:picChg chg="add mod">
          <ac:chgData name="lama alrahib" userId="6b4b1f22ca53ae12" providerId="LiveId" clId="{5F525008-6AE0-42AE-9B87-BA100E15F472}" dt="2022-10-31T18:25:09.301" v="1426" actId="571"/>
          <ac:picMkLst>
            <pc:docMk/>
            <pc:sldMk cId="1077456297" sldId="267"/>
            <ac:picMk id="17" creationId="{72DCCDA6-F760-9C05-9EC0-3D0F5374FCDA}"/>
          </ac:picMkLst>
        </pc:picChg>
        <pc:picChg chg="add mod">
          <ac:chgData name="lama alrahib" userId="6b4b1f22ca53ae12" providerId="LiveId" clId="{5F525008-6AE0-42AE-9B87-BA100E15F472}" dt="2022-10-31T18:25:09.301" v="1426" actId="571"/>
          <ac:picMkLst>
            <pc:docMk/>
            <pc:sldMk cId="1077456297" sldId="267"/>
            <ac:picMk id="18" creationId="{13BB54C5-5024-E0D0-CBA0-73CC1382EA8D}"/>
          </ac:picMkLst>
        </pc:picChg>
        <pc:picChg chg="add mod">
          <ac:chgData name="lama alrahib" userId="6b4b1f22ca53ae12" providerId="LiveId" clId="{5F525008-6AE0-42AE-9B87-BA100E15F472}" dt="2022-10-31T18:25:09.301" v="1426" actId="571"/>
          <ac:picMkLst>
            <pc:docMk/>
            <pc:sldMk cId="1077456297" sldId="267"/>
            <ac:picMk id="19" creationId="{B4435567-48CA-2522-6797-C48A25DD82C7}"/>
          </ac:picMkLst>
        </pc:picChg>
        <pc:picChg chg="add mod">
          <ac:chgData name="lama alrahib" userId="6b4b1f22ca53ae12" providerId="LiveId" clId="{5F525008-6AE0-42AE-9B87-BA100E15F472}" dt="2022-10-31T18:25:09.301" v="1426" actId="571"/>
          <ac:picMkLst>
            <pc:docMk/>
            <pc:sldMk cId="1077456297" sldId="267"/>
            <ac:picMk id="20" creationId="{C76C9E47-9B11-D559-C4BF-9A097B85E028}"/>
          </ac:picMkLst>
        </pc:picChg>
        <pc:picChg chg="add mod">
          <ac:chgData name="lama alrahib" userId="6b4b1f22ca53ae12" providerId="LiveId" clId="{5F525008-6AE0-42AE-9B87-BA100E15F472}" dt="2022-10-31T18:25:07.999" v="1425" actId="571"/>
          <ac:picMkLst>
            <pc:docMk/>
            <pc:sldMk cId="1077456297" sldId="267"/>
            <ac:picMk id="23" creationId="{FDDDC23A-B279-3409-B450-CFC448705593}"/>
          </ac:picMkLst>
        </pc:picChg>
        <pc:picChg chg="add mod">
          <ac:chgData name="lama alrahib" userId="6b4b1f22ca53ae12" providerId="LiveId" clId="{5F525008-6AE0-42AE-9B87-BA100E15F472}" dt="2022-10-31T18:25:07.999" v="1425" actId="571"/>
          <ac:picMkLst>
            <pc:docMk/>
            <pc:sldMk cId="1077456297" sldId="267"/>
            <ac:picMk id="24" creationId="{8FF84C97-9828-5C0A-FBBF-694804B45FBD}"/>
          </ac:picMkLst>
        </pc:picChg>
        <pc:picChg chg="add mod">
          <ac:chgData name="lama alrahib" userId="6b4b1f22ca53ae12" providerId="LiveId" clId="{5F525008-6AE0-42AE-9B87-BA100E15F472}" dt="2022-10-31T18:25:07.999" v="1425" actId="571"/>
          <ac:picMkLst>
            <pc:docMk/>
            <pc:sldMk cId="1077456297" sldId="267"/>
            <ac:picMk id="25" creationId="{87721568-DB3D-FF9E-F6D7-1418679D81AE}"/>
          </ac:picMkLst>
        </pc:picChg>
        <pc:picChg chg="add mod">
          <ac:chgData name="lama alrahib" userId="6b4b1f22ca53ae12" providerId="LiveId" clId="{5F525008-6AE0-42AE-9B87-BA100E15F472}" dt="2022-10-31T18:25:07.999" v="1425" actId="571"/>
          <ac:picMkLst>
            <pc:docMk/>
            <pc:sldMk cId="1077456297" sldId="267"/>
            <ac:picMk id="26" creationId="{DFB39CF0-7DCE-DD12-3A46-8BD4F3ED36FA}"/>
          </ac:picMkLst>
        </pc:picChg>
        <pc:picChg chg="add mod">
          <ac:chgData name="lama alrahib" userId="6b4b1f22ca53ae12" providerId="LiveId" clId="{5F525008-6AE0-42AE-9B87-BA100E15F472}" dt="2022-10-31T18:25:07.999" v="1425" actId="571"/>
          <ac:picMkLst>
            <pc:docMk/>
            <pc:sldMk cId="1077456297" sldId="267"/>
            <ac:picMk id="27" creationId="{10C9BCBA-CD87-B542-89AD-8A11E5ED9E20}"/>
          </ac:picMkLst>
        </pc:picChg>
        <pc:picChg chg="add mod">
          <ac:chgData name="lama alrahib" userId="6b4b1f22ca53ae12" providerId="LiveId" clId="{5F525008-6AE0-42AE-9B87-BA100E15F472}" dt="2022-10-31T18:26:51.710" v="1435" actId="571"/>
          <ac:picMkLst>
            <pc:docMk/>
            <pc:sldMk cId="1077456297" sldId="267"/>
            <ac:picMk id="29" creationId="{E770619B-308F-1529-7D3A-FB2C7F7A5208}"/>
          </ac:picMkLst>
        </pc:picChg>
      </pc:sldChg>
      <pc:sldChg chg="addSp modSp new mod modTransition modAnim">
        <pc:chgData name="lama alrahib" userId="6b4b1f22ca53ae12" providerId="LiveId" clId="{5F525008-6AE0-42AE-9B87-BA100E15F472}" dt="2022-10-31T18:31:40.992" v="1463" actId="1036"/>
        <pc:sldMkLst>
          <pc:docMk/>
          <pc:sldMk cId="2161162993" sldId="268"/>
        </pc:sldMkLst>
        <pc:spChg chg="mod">
          <ac:chgData name="lama alrahib" userId="6b4b1f22ca53ae12" providerId="LiveId" clId="{5F525008-6AE0-42AE-9B87-BA100E15F472}" dt="2022-10-31T17:55:54.486" v="1290" actId="108"/>
          <ac:spMkLst>
            <pc:docMk/>
            <pc:sldMk cId="2161162993" sldId="268"/>
            <ac:spMk id="2" creationId="{12B6972B-523C-4360-202A-7206C23E19E0}"/>
          </ac:spMkLst>
        </pc:spChg>
        <pc:spChg chg="mod">
          <ac:chgData name="lama alrahib" userId="6b4b1f22ca53ae12" providerId="LiveId" clId="{5F525008-6AE0-42AE-9B87-BA100E15F472}" dt="2022-10-31T18:22:23.285" v="1408" actId="20577"/>
          <ac:spMkLst>
            <pc:docMk/>
            <pc:sldMk cId="2161162993" sldId="268"/>
            <ac:spMk id="3" creationId="{DB9CE725-9B71-2EF3-B160-A92BBCD9BE72}"/>
          </ac:spMkLst>
        </pc:spChg>
        <pc:picChg chg="add mod">
          <ac:chgData name="lama alrahib" userId="6b4b1f22ca53ae12" providerId="LiveId" clId="{5F525008-6AE0-42AE-9B87-BA100E15F472}" dt="2022-10-31T18:31:40.992" v="1463" actId="1036"/>
          <ac:picMkLst>
            <pc:docMk/>
            <pc:sldMk cId="2161162993" sldId="268"/>
            <ac:picMk id="1026" creationId="{C581BF4A-5F54-AAC7-C09F-475FA7D827B0}"/>
          </ac:picMkLst>
        </pc:picChg>
        <pc:picChg chg="add mod">
          <ac:chgData name="lama alrahib" userId="6b4b1f22ca53ae12" providerId="LiveId" clId="{5F525008-6AE0-42AE-9B87-BA100E15F472}" dt="2022-10-31T18:31:17.724" v="1453" actId="14100"/>
          <ac:picMkLst>
            <pc:docMk/>
            <pc:sldMk cId="2161162993" sldId="268"/>
            <ac:picMk id="1028" creationId="{A113C5A8-554E-A5C3-FEAA-7749B31B18A4}"/>
          </ac:picMkLst>
        </pc:picChg>
      </pc:sldChg>
      <pc:sldChg chg="modSp new mod modTransition modAnim">
        <pc:chgData name="lama alrahib" userId="6b4b1f22ca53ae12" providerId="LiveId" clId="{5F525008-6AE0-42AE-9B87-BA100E15F472}" dt="2022-10-31T18:41:38.727" v="1536"/>
        <pc:sldMkLst>
          <pc:docMk/>
          <pc:sldMk cId="1358916921" sldId="269"/>
        </pc:sldMkLst>
        <pc:spChg chg="mod">
          <ac:chgData name="lama alrahib" userId="6b4b1f22ca53ae12" providerId="LiveId" clId="{5F525008-6AE0-42AE-9B87-BA100E15F472}" dt="2022-10-31T18:33:57.258" v="1502" actId="14100"/>
          <ac:spMkLst>
            <pc:docMk/>
            <pc:sldMk cId="1358916921" sldId="269"/>
            <ac:spMk id="2" creationId="{8E564329-7B0C-A758-DB67-57E51DEDBB0C}"/>
          </ac:spMkLst>
        </pc:spChg>
        <pc:spChg chg="mod">
          <ac:chgData name="lama alrahib" userId="6b4b1f22ca53ae12" providerId="LiveId" clId="{5F525008-6AE0-42AE-9B87-BA100E15F472}" dt="2022-10-31T18:40:30.065" v="1532" actId="108"/>
          <ac:spMkLst>
            <pc:docMk/>
            <pc:sldMk cId="1358916921" sldId="269"/>
            <ac:spMk id="3" creationId="{9D7759CC-2193-A431-6705-0C13190E5631}"/>
          </ac:spMkLst>
        </pc:spChg>
      </pc:sldChg>
      <pc:sldChg chg="addSp modSp new mod modAnim">
        <pc:chgData name="lama alrahib" userId="6b4b1f22ca53ae12" providerId="LiveId" clId="{5F525008-6AE0-42AE-9B87-BA100E15F472}" dt="2022-11-01T18:23:49.076" v="1830"/>
        <pc:sldMkLst>
          <pc:docMk/>
          <pc:sldMk cId="662987966" sldId="270"/>
        </pc:sldMkLst>
        <pc:spChg chg="mod">
          <ac:chgData name="lama alrahib" userId="6b4b1f22ca53ae12" providerId="LiveId" clId="{5F525008-6AE0-42AE-9B87-BA100E15F472}" dt="2022-10-31T19:19:11.324" v="1666" actId="14100"/>
          <ac:spMkLst>
            <pc:docMk/>
            <pc:sldMk cId="662987966" sldId="270"/>
            <ac:spMk id="2" creationId="{188832AF-C12D-291A-3A2B-ECB0001B660D}"/>
          </ac:spMkLst>
        </pc:spChg>
        <pc:spChg chg="mod">
          <ac:chgData name="lama alrahib" userId="6b4b1f22ca53ae12" providerId="LiveId" clId="{5F525008-6AE0-42AE-9B87-BA100E15F472}" dt="2022-10-31T19:21:18.984" v="1673" actId="1076"/>
          <ac:spMkLst>
            <pc:docMk/>
            <pc:sldMk cId="662987966" sldId="270"/>
            <ac:spMk id="3" creationId="{2875445E-97BF-6CD2-4898-721AD9FB6488}"/>
          </ac:spMkLst>
        </pc:spChg>
        <pc:picChg chg="add mod">
          <ac:chgData name="lama alrahib" userId="6b4b1f22ca53ae12" providerId="LiveId" clId="{5F525008-6AE0-42AE-9B87-BA100E15F472}" dt="2022-10-31T19:21:27.182" v="1677" actId="14100"/>
          <ac:picMkLst>
            <pc:docMk/>
            <pc:sldMk cId="662987966" sldId="270"/>
            <ac:picMk id="2050" creationId="{160009CC-F7D9-F3B5-035F-B9CAD189EA01}"/>
          </ac:picMkLst>
        </pc:picChg>
      </pc:sldChg>
      <pc:sldChg chg="modSp new del mod">
        <pc:chgData name="lama alrahib" userId="6b4b1f22ca53ae12" providerId="LiveId" clId="{5F525008-6AE0-42AE-9B87-BA100E15F472}" dt="2022-10-31T18:47:21.052" v="1562" actId="2696"/>
        <pc:sldMkLst>
          <pc:docMk/>
          <pc:sldMk cId="1041028708" sldId="270"/>
        </pc:sldMkLst>
        <pc:spChg chg="mod">
          <ac:chgData name="lama alrahib" userId="6b4b1f22ca53ae12" providerId="LiveId" clId="{5F525008-6AE0-42AE-9B87-BA100E15F472}" dt="2022-10-31T18:47:09.615" v="1560" actId="21"/>
          <ac:spMkLst>
            <pc:docMk/>
            <pc:sldMk cId="1041028708" sldId="270"/>
            <ac:spMk id="2" creationId="{F4C77C66-ADAE-8F69-7D7B-22E957813872}"/>
          </ac:spMkLst>
        </pc:spChg>
        <pc:spChg chg="mod">
          <ac:chgData name="lama alrahib" userId="6b4b1f22ca53ae12" providerId="LiveId" clId="{5F525008-6AE0-42AE-9B87-BA100E15F472}" dt="2022-10-31T18:47:03.808" v="1559" actId="1038"/>
          <ac:spMkLst>
            <pc:docMk/>
            <pc:sldMk cId="1041028708" sldId="270"/>
            <ac:spMk id="3" creationId="{DFD8154A-2EB3-63D9-6F60-2A56BE3C6990}"/>
          </ac:spMkLst>
        </pc:spChg>
      </pc:sldChg>
      <pc:sldChg chg="addSp modSp new mod">
        <pc:chgData name="lama alrahib" userId="6b4b1f22ca53ae12" providerId="LiveId" clId="{5F525008-6AE0-42AE-9B87-BA100E15F472}" dt="2022-10-31T19:36:10.492" v="1757" actId="14100"/>
        <pc:sldMkLst>
          <pc:docMk/>
          <pc:sldMk cId="3939439663" sldId="271"/>
        </pc:sldMkLst>
        <pc:spChg chg="mod">
          <ac:chgData name="lama alrahib" userId="6b4b1f22ca53ae12" providerId="LiveId" clId="{5F525008-6AE0-42AE-9B87-BA100E15F472}" dt="2022-10-31T19:23:56.418" v="1705" actId="2711"/>
          <ac:spMkLst>
            <pc:docMk/>
            <pc:sldMk cId="3939439663" sldId="271"/>
            <ac:spMk id="2" creationId="{9806F510-ADB8-83CD-A74D-6D2EAA756F7B}"/>
          </ac:spMkLst>
        </pc:spChg>
        <pc:spChg chg="mod">
          <ac:chgData name="lama alrahib" userId="6b4b1f22ca53ae12" providerId="LiveId" clId="{5F525008-6AE0-42AE-9B87-BA100E15F472}" dt="2022-10-31T19:35:57.387" v="1751" actId="1076"/>
          <ac:spMkLst>
            <pc:docMk/>
            <pc:sldMk cId="3939439663" sldId="271"/>
            <ac:spMk id="3" creationId="{DAB12BB1-92B6-900D-3EB0-0A8CF359D0BA}"/>
          </ac:spMkLst>
        </pc:spChg>
        <pc:picChg chg="add mod">
          <ac:chgData name="lama alrahib" userId="6b4b1f22ca53ae12" providerId="LiveId" clId="{5F525008-6AE0-42AE-9B87-BA100E15F472}" dt="2022-10-31T19:36:10.492" v="1757" actId="14100"/>
          <ac:picMkLst>
            <pc:docMk/>
            <pc:sldMk cId="3939439663" sldId="271"/>
            <ac:picMk id="4098" creationId="{771BEE66-AF87-581E-FFBD-266002723EE3}"/>
          </ac:picMkLst>
        </pc:picChg>
      </pc:sldChg>
      <pc:sldChg chg="addSp modSp new mod modTransition modAnim">
        <pc:chgData name="lama alrahib" userId="6b4b1f22ca53ae12" providerId="LiveId" clId="{5F525008-6AE0-42AE-9B87-BA100E15F472}" dt="2022-11-01T18:25:06.913" v="1835"/>
        <pc:sldMkLst>
          <pc:docMk/>
          <pc:sldMk cId="3859517013" sldId="272"/>
        </pc:sldMkLst>
        <pc:spChg chg="mod">
          <ac:chgData name="lama alrahib" userId="6b4b1f22ca53ae12" providerId="LiveId" clId="{5F525008-6AE0-42AE-9B87-BA100E15F472}" dt="2022-10-31T19:37:40.782" v="1763" actId="20577"/>
          <ac:spMkLst>
            <pc:docMk/>
            <pc:sldMk cId="3859517013" sldId="272"/>
            <ac:spMk id="2" creationId="{21CA2EBD-D998-B688-5253-B5C2D9A81F6B}"/>
          </ac:spMkLst>
        </pc:spChg>
        <pc:spChg chg="mod">
          <ac:chgData name="lama alrahib" userId="6b4b1f22ca53ae12" providerId="LiveId" clId="{5F525008-6AE0-42AE-9B87-BA100E15F472}" dt="2022-10-31T19:48:29.407" v="1810" actId="1076"/>
          <ac:spMkLst>
            <pc:docMk/>
            <pc:sldMk cId="3859517013" sldId="272"/>
            <ac:spMk id="3" creationId="{3A1768DB-3AAD-734E-CF99-D98DB01CDB02}"/>
          </ac:spMkLst>
        </pc:spChg>
        <pc:picChg chg="add mod">
          <ac:chgData name="lama alrahib" userId="6b4b1f22ca53ae12" providerId="LiveId" clId="{5F525008-6AE0-42AE-9B87-BA100E15F472}" dt="2022-10-31T19:48:38.888" v="1814" actId="14100"/>
          <ac:picMkLst>
            <pc:docMk/>
            <pc:sldMk cId="3859517013" sldId="272"/>
            <ac:picMk id="5122" creationId="{329B434D-6D03-D16F-667E-C87B445AD7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3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3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18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4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1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8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05DCC6-B282-4F1B-99A2-9A873587A3D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3E22-E9C8-48AF-8DCD-60BEF86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tipntag.com/q/25198/where-can-i-learn-or-dance-dabke-in-amman-jord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Dabke" TargetMode="External"/><Relationship Id="rId2" Type="http://schemas.openxmlformats.org/officeDocument/2006/relationships/hyperlink" Target="https://www.jdtours.com/dance-like-a-jordani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.osu.edu/sellman.13/2021/05/01/dabke-dance-a-shared-tradition-of-the-levant/" TargetMode="External"/><Relationship Id="rId5" Type="http://schemas.openxmlformats.org/officeDocument/2006/relationships/hyperlink" Target="https://en.m.wikipedia.org/wiki/Mansaf" TargetMode="External"/><Relationship Id="rId4" Type="http://schemas.openxmlformats.org/officeDocument/2006/relationships/hyperlink" Target="https://alepharabic.wordpress.com/2019/11/10/traditional-jordanian-dance-%D8%A7%D9%84%D8%B1%D9%82%D8%B5-%D8%A7%D9%84%D8%A3%D8%B1%D8%AF%D9%86%D9%8A-%D8%A7%D9%84%D8%AA%D9%82%D9%84%D9%8A%D8%AF%D9%8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sPZZ3XCG_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ational-alert.org/news/mansaf#sthash.PiJfdTlO.dpb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CKz9-4Qp68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91320"/>
            <a:ext cx="8825658" cy="2320119"/>
          </a:xfrm>
        </p:spPr>
        <p:txBody>
          <a:bodyPr/>
          <a:lstStyle/>
          <a:p>
            <a:r>
              <a:rPr lang="en-US" sz="5400" dirty="0">
                <a:latin typeface="Algerian" panose="04020705040A02060702" pitchFamily="82" charset="0"/>
              </a:rPr>
              <a:t>GLOBALPERSPECTIVES RESERCH ABOUT JORDANIAN TRADTIONS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477" y="4046562"/>
            <a:ext cx="8825658" cy="861420"/>
          </a:xfrm>
        </p:spPr>
        <p:txBody>
          <a:bodyPr/>
          <a:lstStyle/>
          <a:p>
            <a:r>
              <a:rPr lang="en-US" b="1" dirty="0"/>
              <a:t>DONE BY : MOURAD,ALIA,MIRIELLE,ALFAISAL</a:t>
            </a:r>
          </a:p>
        </p:txBody>
      </p:sp>
    </p:spTree>
    <p:extLst>
      <p:ext uri="{BB962C8B-B14F-4D97-AF65-F5344CB8AC3E}">
        <p14:creationId xmlns:p14="http://schemas.microsoft.com/office/powerpoint/2010/main" val="314903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9C55-D278-67CA-F6EC-99F30275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0445959" cy="115079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Where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Dabkeh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practiced ?</a:t>
            </a:r>
            <a:b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CE15-3F2D-3081-9B8F-F97B62C9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025" y="1139687"/>
            <a:ext cx="9418914" cy="4644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latin typeface="Century Gothic (Headings)"/>
                <a:cs typeface="Arial" panose="020B0604020202020204" pitchFamily="34" charset="0"/>
              </a:rPr>
              <a:t>it </a:t>
            </a:r>
            <a:r>
              <a:rPr lang="en-US" dirty="0"/>
              <a:t>is an Arabic folk dance which originated in the mountains of the Levantine region.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region in the Middle East includes the countries of </a:t>
            </a:r>
            <a:r>
              <a:rPr lang="en-US" dirty="0" err="1"/>
              <a:t>Jordan,Palestine</a:t>
            </a:r>
            <a:r>
              <a:rPr lang="en-US" dirty="0"/>
              <a:t>, Lebanon, and Syria.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 Gothic (Headings)"/>
            </a:endParaRPr>
          </a:p>
        </p:txBody>
      </p:sp>
      <p:pic>
        <p:nvPicPr>
          <p:cNvPr id="3076" name="Picture 4" descr="Levant - Bible Truths and Prophecies">
            <a:extLst>
              <a:ext uri="{FF2B5EF4-FFF2-40B4-BE49-F238E27FC236}">
                <a16:creationId xmlns:a16="http://schemas.microsoft.com/office/drawing/2014/main" id="{D44ADAAC-5F40-3012-B372-ACD03B99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3" y="3429000"/>
            <a:ext cx="6506818" cy="25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F510-ADB8-83CD-A74D-6D2EAA75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WHEN DABKEH IS PRACTICED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2BB1-92B6-900D-3EB0-0A8CF359D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547" y="1404731"/>
            <a:ext cx="8946541" cy="463163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Dabkeh</a:t>
            </a:r>
            <a:r>
              <a:rPr lang="en-US" dirty="0"/>
              <a:t> is seen all throughout the world at weddings, family gatherings, and celebrations.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Masters Of Arab Lebanese Dabke Dance 3 | دبكات عربية دبكه لبنانية في كندا -  YouTube">
            <a:extLst>
              <a:ext uri="{FF2B5EF4-FFF2-40B4-BE49-F238E27FC236}">
                <a16:creationId xmlns:a16="http://schemas.microsoft.com/office/drawing/2014/main" id="{771BEE66-AF87-581E-FFBD-26600272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12" y="2517913"/>
            <a:ext cx="5848913" cy="35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3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32AF-C12D-291A-3A2B-ECB0001B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8517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Who practiced </a:t>
            </a:r>
            <a:r>
              <a:rPr lang="en-US" dirty="0" err="1">
                <a:latin typeface="Algerian" panose="04020705040A02060702" pitchFamily="82" charset="0"/>
              </a:rPr>
              <a:t>Dabkeh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445E-97BF-6CD2-4898-721AD9FB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31236"/>
            <a:ext cx="8946541" cy="4817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 (Headings)"/>
              </a:rPr>
              <a:t>When the </a:t>
            </a:r>
            <a:r>
              <a:rPr lang="en-US" dirty="0" err="1">
                <a:latin typeface="Century Gothic (Headings)"/>
              </a:rPr>
              <a:t>Dabkeh</a:t>
            </a:r>
            <a:r>
              <a:rPr lang="en-US" dirty="0">
                <a:latin typeface="Century Gothic (Headings)"/>
              </a:rPr>
              <a:t> dance was first created it was mainly danced by people of the villages and towns .</a:t>
            </a:r>
          </a:p>
          <a:p>
            <a:pPr marL="0" indent="0">
              <a:buNone/>
            </a:pPr>
            <a:endParaRPr lang="en-US" dirty="0">
              <a:latin typeface="Century Gothic (Headings)"/>
            </a:endParaRPr>
          </a:p>
          <a:p>
            <a:pPr marL="0" indent="0">
              <a:buNone/>
            </a:pPr>
            <a:r>
              <a:rPr lang="en-US" dirty="0" err="1">
                <a:latin typeface="Century Gothic (Headings)"/>
              </a:rPr>
              <a:t>Dabkeh</a:t>
            </a:r>
            <a:r>
              <a:rPr lang="en-US" dirty="0">
                <a:latin typeface="Century Gothic (Headings)"/>
              </a:rPr>
              <a:t> </a:t>
            </a:r>
            <a:r>
              <a:rPr lang="en-US" b="0" i="0" dirty="0">
                <a:effectLst/>
                <a:latin typeface="Century Gothic (Headings)"/>
              </a:rPr>
              <a:t>is popular among Bedouins and non-Bedouins alike, and is often performed at weddings.</a:t>
            </a:r>
          </a:p>
          <a:p>
            <a:pPr marL="0" indent="0">
              <a:buNone/>
            </a:pPr>
            <a:endParaRPr lang="en-US" b="0" i="0" dirty="0">
              <a:effectLst/>
              <a:latin typeface="Century Gothic (Headings)"/>
            </a:endParaRPr>
          </a:p>
          <a:p>
            <a:pPr marL="0" indent="0">
              <a:buNone/>
            </a:pPr>
            <a:endParaRPr lang="ar-JO" dirty="0">
              <a:latin typeface="Century Gothic (Headings)"/>
            </a:endParaRPr>
          </a:p>
          <a:p>
            <a:pPr marL="0" indent="0">
              <a:buNone/>
            </a:pPr>
            <a:endParaRPr lang="ar-JO" dirty="0"/>
          </a:p>
          <a:p>
            <a:endParaRPr lang="en-US" dirty="0"/>
          </a:p>
        </p:txBody>
      </p:sp>
      <p:pic>
        <p:nvPicPr>
          <p:cNvPr id="2050" name="Picture 2" descr="Wadi Rum - Zaman Tours">
            <a:extLst>
              <a:ext uri="{FF2B5EF4-FFF2-40B4-BE49-F238E27FC236}">
                <a16:creationId xmlns:a16="http://schemas.microsoft.com/office/drawing/2014/main" id="{160009CC-F7D9-F3B5-035F-B9CAD189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0" y="3799232"/>
            <a:ext cx="5406887" cy="21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2EBD-D998-B688-5253-B5C2D9A8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lgerian" panose="04020705040A02060702" pitchFamily="82" charset="0"/>
              </a:rPr>
              <a:t>WHy</a:t>
            </a:r>
            <a:r>
              <a:rPr lang="en-US" dirty="0">
                <a:latin typeface="Algerian" panose="04020705040A02060702" pitchFamily="82" charset="0"/>
              </a:rPr>
              <a:t> DABKEH IS PRACTICED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768DB-3AAD-734E-CF99-D98DB01C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99" y="185324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entury Gothic (Headings)"/>
              </a:rPr>
              <a:t>Dabkeh</a:t>
            </a:r>
            <a:r>
              <a:rPr lang="en-US" dirty="0">
                <a:latin typeface="Century Gothic (Headings)"/>
              </a:rPr>
              <a:t> is a tradition spanning the centuries, it is considered more of a cultural cornerstone than just a folk dance. Practiced across Jordan, we explore its roots and the unique interpretations that have made it more popular than ever.</a:t>
            </a:r>
          </a:p>
          <a:p>
            <a:pPr marL="0" indent="0">
              <a:buNone/>
            </a:pPr>
            <a:endParaRPr lang="en-US" dirty="0">
              <a:latin typeface="Century Gothic (Headings)"/>
            </a:endParaRPr>
          </a:p>
        </p:txBody>
      </p:sp>
      <p:pic>
        <p:nvPicPr>
          <p:cNvPr id="5122" name="Picture 2" descr="A Hop, Skip, and a Stomp">
            <a:extLst>
              <a:ext uri="{FF2B5EF4-FFF2-40B4-BE49-F238E27FC236}">
                <a16:creationId xmlns:a16="http://schemas.microsoft.com/office/drawing/2014/main" id="{329B434D-6D03-D16F-667E-C87B445A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5" y="3547796"/>
            <a:ext cx="5274365" cy="28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17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8226"/>
            <a:ext cx="10121279" cy="4870173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https://www.jdtours.com/dance-like-a-jordanian/</a:t>
            </a:r>
            <a:endParaRPr lang="en-US" dirty="0"/>
          </a:p>
          <a:p>
            <a:r>
              <a:rPr lang="en-US" dirty="0">
                <a:hlinkClick r:id="rId3"/>
              </a:rPr>
              <a:t>https://en.m.wikipedia.org/wiki/Dabke</a:t>
            </a:r>
            <a:endParaRPr lang="en-US" dirty="0"/>
          </a:p>
          <a:p>
            <a:r>
              <a:rPr lang="en-US" dirty="0">
                <a:hlinkClick r:id="rId4"/>
              </a:rPr>
              <a:t>https://alepharabic.wordpress.com/2019/11/10/traditional-jordanian-dance-%D8%A7%D9%84%D8%B1%D9%82%D8%B5-%D8%A7%D9%84%D8%A3%D8%B1%D8%AF%D9%86%D9%8A-%D8%A7%D9%84%D8%AA%D9%82%D9%84%D9%8A%D8%AF%D9%8A/</a:t>
            </a:r>
            <a:endParaRPr lang="en-US" dirty="0"/>
          </a:p>
          <a:p>
            <a:r>
              <a:rPr lang="en-US" dirty="0">
                <a:hlinkClick r:id="rId5"/>
              </a:rPr>
              <a:t>https://en.m.wikipedia.org/wiki/Mansaf</a:t>
            </a:r>
            <a:endParaRPr lang="en-US" dirty="0"/>
          </a:p>
          <a:p>
            <a:r>
              <a:rPr lang="en-US" dirty="0">
                <a:hlinkClick r:id="rId4"/>
              </a:rPr>
              <a:t>https://alepharabic.wordpress.com/2019/11/10/traditional-jordanian-dance-%D8%A7%D9%84%D8%B1%D9%82%D8%B5-%D8%A7%D9%84%D8%A3%D8%B1%D8%AF%D9%86%D9%8A-%D8%A7%D9%84%D8%AA%D9%82%D9%84%D9%8A%D8%AF%D9%8A/</a:t>
            </a:r>
            <a:endParaRPr lang="en-US" dirty="0"/>
          </a:p>
          <a:p>
            <a:r>
              <a:rPr lang="en-US" dirty="0">
                <a:hlinkClick r:id="rId6"/>
              </a:rPr>
              <a:t>https://u.osu.edu/sellman.13/2021/05/01/dabke-dance-a-shared-tradition-of-the-levant/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What is Tradition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 tradition is a belief or behavior passed down within a group</a:t>
            </a:r>
          </a:p>
          <a:p>
            <a:pPr marL="0" indent="0">
              <a:buNone/>
            </a:pPr>
            <a:r>
              <a:rPr lang="en-US" dirty="0"/>
              <a:t> or society with symbolic meaning or special significance with origins in </a:t>
            </a:r>
          </a:p>
          <a:p>
            <a:pPr marL="0" indent="0">
              <a:buNone/>
            </a:pPr>
            <a:r>
              <a:rPr lang="en-US" dirty="0"/>
              <a:t>the past. Tradition helps us to feel like we belong in this world when </a:t>
            </a:r>
          </a:p>
          <a:p>
            <a:pPr marL="0" indent="0">
              <a:buNone/>
            </a:pPr>
            <a:r>
              <a:rPr lang="en-US" dirty="0"/>
              <a:t>we've come from somewhere else.We practice customs and traditions</a:t>
            </a:r>
          </a:p>
          <a:p>
            <a:pPr marL="0" indent="0">
              <a:buNone/>
            </a:pPr>
            <a:r>
              <a:rPr lang="en-US" dirty="0"/>
              <a:t> in our daily lives and on occasions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e &lt;strong&gt;Jordan&lt;/strong&gt; Museum of Popular &lt;strong&gt;Traditions&lt;/strong&gt;, Amman, &lt;strong&gt;Jordan&lt;/strong&gt;.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15" y="4587534"/>
            <a:ext cx="3365646" cy="1817748"/>
          </a:xfrm>
          <a:prstGeom prst="rect">
            <a:avLst/>
          </a:prstGeom>
        </p:spPr>
      </p:pic>
      <p:pic>
        <p:nvPicPr>
          <p:cNvPr id="5" name="Picture 4" descr="&lt;strong&gt;Flag&lt;/strong&gt; Of &lt;strong&gt;Jordan&lt;/strong&gt;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1" y="4630321"/>
            <a:ext cx="2893324" cy="18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Mansaf is a traditional food in Jordan that is eaten on special occasions like party’s, weddings or family gatherings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9363" y="452718"/>
            <a:ext cx="9942376" cy="140053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lgerian" panose="04020705040A02060702" pitchFamily="82" charset="0"/>
              </a:rPr>
              <a:t>FIRST: Jordanian 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traditional food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&lt;strong&gt;Mansaf&lt;/strong&gt; —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3439235"/>
            <a:ext cx="8011235" cy="28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What is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</a:rPr>
              <a:t>Mansaf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 made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2" y="1720640"/>
            <a:ext cx="9403742" cy="46846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Mansaf is made of lamb meat and liquid yogurt “</a:t>
            </a:r>
            <a:r>
              <a:rPr lang="en-US" dirty="0" err="1"/>
              <a:t>jameed</a:t>
            </a:r>
            <a:r>
              <a:rPr lang="en-US" dirty="0"/>
              <a:t>” with yellow rice and Sautéed nuts</a:t>
            </a:r>
          </a:p>
          <a:p>
            <a:pPr marL="0" indent="0">
              <a:buNone/>
            </a:pPr>
            <a:r>
              <a:rPr lang="en-US" dirty="0"/>
              <a:t>Some people use Markook bread to eat it with Mansaf and some people use their hands </a:t>
            </a:r>
          </a:p>
          <a:p>
            <a:pPr marL="0" indent="0">
              <a:buNone/>
            </a:pPr>
            <a:r>
              <a:rPr lang="en-US" dirty="0"/>
              <a:t>Some people use tomato or onions/green onions to add on Mansaf</a:t>
            </a:r>
            <a:endParaRPr lang="ar-JO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https://www.youtube.com/watch?v=4sPZZ3XCG_E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64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4B79-78A2-FF0B-8BEA-DF7E46C7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Where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can</a:t>
            </a:r>
            <a:r>
              <a:rPr lang="en-US" dirty="0"/>
              <a:t> </a:t>
            </a:r>
            <a:r>
              <a:rPr lang="en-US" dirty="0">
                <a:latin typeface="Algerian" panose="04020705040A02060702" pitchFamily="82" charset="0"/>
              </a:rPr>
              <a:t>I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find</a:t>
            </a:r>
            <a:r>
              <a:rPr lang="en-US" dirty="0">
                <a:latin typeface="Algerian" panose="04020705040A02060702" pitchFamily="82" charset="0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eat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</a:rPr>
              <a:t>Mansaf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EFD5-173F-C7D8-B3AA-DF6FFC36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8122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find </a:t>
            </a:r>
            <a:r>
              <a:rPr lang="en-US" dirty="0" err="1"/>
              <a:t>Mansaf</a:t>
            </a:r>
            <a:r>
              <a:rPr lang="en-US" dirty="0"/>
              <a:t> in many Arabian countries like</a:t>
            </a:r>
          </a:p>
          <a:p>
            <a:pPr marL="0" indent="0">
              <a:buNone/>
            </a:pPr>
            <a:r>
              <a:rPr lang="en-US" dirty="0"/>
              <a:t>Jordan ,</a:t>
            </a:r>
            <a:r>
              <a:rPr lang="en-US" dirty="0" err="1"/>
              <a:t>SaudiaArabia</a:t>
            </a:r>
            <a:r>
              <a:rPr lang="en-US" dirty="0"/>
              <a:t>, Palestine, Kuwait and Syria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&lt;strong&gt;Flag&lt;/strong&gt; Of &lt;strong&gt;Jordan&lt;/strong&gt; Free Stock Photo - Public Domain Pictures">
            <a:extLst>
              <a:ext uri="{FF2B5EF4-FFF2-40B4-BE49-F238E27FC236}">
                <a16:creationId xmlns:a16="http://schemas.microsoft.com/office/drawing/2014/main" id="{45964534-5F8E-84B4-F6FE-9903D0070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30" y="251635"/>
            <a:ext cx="2409163" cy="1806872"/>
          </a:xfrm>
          <a:prstGeom prst="rect">
            <a:avLst/>
          </a:prstGeom>
        </p:spPr>
      </p:pic>
      <p:pic>
        <p:nvPicPr>
          <p:cNvPr id="5" name="Picture 4" descr="&lt;strong&gt;Flag&lt;/strong&gt; of &lt;strong&gt;Kuwait&lt;/strong&gt; | Find the best design for Kuwaiti &lt;strong&gt;Flag&lt;/strong&gt;">
            <a:extLst>
              <a:ext uri="{FF2B5EF4-FFF2-40B4-BE49-F238E27FC236}">
                <a16:creationId xmlns:a16="http://schemas.microsoft.com/office/drawing/2014/main" id="{E6D2F493-7A83-244D-C7E8-72FABEC9B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30" y="2342576"/>
            <a:ext cx="2506119" cy="1434373"/>
          </a:xfrm>
          <a:prstGeom prst="rect">
            <a:avLst/>
          </a:prstGeom>
        </p:spPr>
      </p:pic>
      <p:pic>
        <p:nvPicPr>
          <p:cNvPr id="6" name="Picture 5" descr="Clipart - &lt;strong&gt;Flag&lt;/strong&gt; of &lt;strong&gt;Palestine&lt;/strong&gt;">
            <a:extLst>
              <a:ext uri="{FF2B5EF4-FFF2-40B4-BE49-F238E27FC236}">
                <a16:creationId xmlns:a16="http://schemas.microsoft.com/office/drawing/2014/main" id="{FE91A951-AA7E-0770-0711-351398D28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30" y="4242331"/>
            <a:ext cx="2602948" cy="1434373"/>
          </a:xfrm>
          <a:prstGeom prst="rect">
            <a:avLst/>
          </a:prstGeom>
        </p:spPr>
      </p:pic>
      <p:pic>
        <p:nvPicPr>
          <p:cNvPr id="7" name="Picture 6" descr="&lt;strong&gt;Flag&lt;/strong&gt; &lt;strong&gt;Saudi&lt;/strong&gt; &lt;strong&gt;Arabia&lt;/strong&gt; | Download the National &lt;strong&gt;Saudi&lt;/strong&gt; &lt;strong&gt;Arabian&lt;/strong&gt; &lt;strong&gt;flag&lt;/strong&gt;">
            <a:extLst>
              <a:ext uri="{FF2B5EF4-FFF2-40B4-BE49-F238E27FC236}">
                <a16:creationId xmlns:a16="http://schemas.microsoft.com/office/drawing/2014/main" id="{1A773CB5-23CC-EC18-15F9-74D8EB318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69" y="3814787"/>
            <a:ext cx="2792875" cy="1861917"/>
          </a:xfrm>
          <a:prstGeom prst="rect">
            <a:avLst/>
          </a:prstGeom>
        </p:spPr>
      </p:pic>
      <p:pic>
        <p:nvPicPr>
          <p:cNvPr id="8" name="Picture 7" descr="&lt;strong&gt;Syria&lt;/strong&gt; Grunge &lt;strong&gt;Flag&lt;/strong&gt; by think0 on DeviantArt">
            <a:extLst>
              <a:ext uri="{FF2B5EF4-FFF2-40B4-BE49-F238E27FC236}">
                <a16:creationId xmlns:a16="http://schemas.microsoft.com/office/drawing/2014/main" id="{A026DA60-07D4-C1C4-2587-3985CA72B4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3" y="3920271"/>
            <a:ext cx="2634649" cy="17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972B-523C-4360-202A-7206C23E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Who practiced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</a:rPr>
              <a:t>Mansaf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CE725-9B71-2EF3-B160-A92BBCD9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4730"/>
            <a:ext cx="8946541" cy="48436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 prepared in the Bedouins of Jordan with lesser-known ingredients, Rice was not introduced into the dish until the late 1920s, and </a:t>
            </a:r>
            <a:r>
              <a:rPr lang="en-US" dirty="0" err="1"/>
              <a:t>jameed</a:t>
            </a:r>
            <a:r>
              <a:rPr lang="en-US" dirty="0"/>
              <a:t> is a recent development.</a:t>
            </a:r>
          </a:p>
          <a:p>
            <a:pPr marL="0" indent="0">
              <a:buNone/>
            </a:pPr>
            <a:r>
              <a:rPr lang="en-US" dirty="0"/>
              <a:t>Nowadays , there is a modern version of </a:t>
            </a:r>
            <a:r>
              <a:rPr lang="en-US" dirty="0" err="1"/>
              <a:t>Mansaf</a:t>
            </a:r>
            <a:r>
              <a:rPr lang="en-US" dirty="0"/>
              <a:t> like how it is known these days and it has become Jordan’s national dish.</a:t>
            </a:r>
          </a:p>
        </p:txBody>
      </p:sp>
      <p:pic>
        <p:nvPicPr>
          <p:cNvPr id="1026" name="Picture 2" descr="Bedouin city to build 500 guest houses in massive tourism push">
            <a:extLst>
              <a:ext uri="{FF2B5EF4-FFF2-40B4-BE49-F238E27FC236}">
                <a16:creationId xmlns:a16="http://schemas.microsoft.com/office/drawing/2014/main" id="{C581BF4A-5F54-AAC7-C09F-475FA7D8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3604591"/>
            <a:ext cx="3326295" cy="24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Tips Startups Can Learn From The Bedouin">
            <a:extLst>
              <a:ext uri="{FF2B5EF4-FFF2-40B4-BE49-F238E27FC236}">
                <a16:creationId xmlns:a16="http://schemas.microsoft.com/office/drawing/2014/main" id="{A113C5A8-554E-A5C3-FEAA-7749B31B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69" y="3636063"/>
            <a:ext cx="3493792" cy="23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62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4329-7B0C-A758-DB67-57E51DED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452718"/>
            <a:ext cx="10363200" cy="140053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Why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</a:rPr>
              <a:t>mansaf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 is practiced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in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</a:rPr>
              <a:t>jordan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759CC-2193-A431-6705-0C13190E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7010"/>
            <a:ext cx="8946541" cy="467139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Mansaf</a:t>
            </a:r>
            <a:r>
              <a:rPr lang="en-US" dirty="0"/>
              <a:t> ties together the key elements of Jordanian culture: Bedouin tradition, food, and most importantly- community.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Along with just being completely unique and delicious, </a:t>
            </a:r>
            <a:r>
              <a:rPr lang="en-US" dirty="0" err="1"/>
              <a:t>Mansaf</a:t>
            </a:r>
            <a:r>
              <a:rPr lang="en-US" dirty="0"/>
              <a:t> is so important in Jordan that it’s been known to 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resolve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conflicts</a:t>
            </a:r>
            <a:r>
              <a:rPr lang="en-US" dirty="0"/>
              <a:t> and restore peace with tribes in Jordan that’s the power of food.  </a:t>
            </a:r>
          </a:p>
          <a:p>
            <a:pPr marL="0" indent="0">
              <a:buNone/>
            </a:pPr>
            <a:r>
              <a:rPr lang="en-US" dirty="0"/>
              <a:t>It’s also common to eat at Jordanian celebrations, parties, family get-togethers, and festivals.</a:t>
            </a:r>
          </a:p>
        </p:txBody>
      </p:sp>
    </p:spTree>
    <p:extLst>
      <p:ext uri="{BB962C8B-B14F-4D97-AF65-F5344CB8AC3E}">
        <p14:creationId xmlns:p14="http://schemas.microsoft.com/office/powerpoint/2010/main" val="13589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SECOND: Jordanian traditional dance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</a:rPr>
              <a:t>Dabkeh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2775" y="2145629"/>
            <a:ext cx="8946541" cy="3996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 (Headings)"/>
              </a:rPr>
              <a:t>The </a:t>
            </a:r>
            <a:r>
              <a:rPr lang="en-US" i="1" dirty="0" err="1">
                <a:latin typeface="Century Gothic (Headings)"/>
              </a:rPr>
              <a:t>Dabkeh</a:t>
            </a:r>
            <a:r>
              <a:rPr lang="en-US" dirty="0">
                <a:latin typeface="Century Gothic (Headings)"/>
              </a:rPr>
              <a:t> is the traditional folk dance of Jordan, going back generations. It can be danced by men, women, or both, with different steps and different rhythms .</a:t>
            </a:r>
          </a:p>
          <a:p>
            <a:pPr marL="0" indent="0">
              <a:buNone/>
            </a:pPr>
            <a:r>
              <a:rPr lang="en-US" dirty="0">
                <a:latin typeface="Century Gothic (Headings)"/>
              </a:rPr>
              <a:t> </a:t>
            </a:r>
          </a:p>
          <a:p>
            <a:pPr marL="0" indent="0">
              <a:buNone/>
            </a:pPr>
            <a:endParaRPr lang="en-US" dirty="0">
              <a:latin typeface="Century Gothic (Headings)"/>
            </a:endParaRPr>
          </a:p>
          <a:p>
            <a:pPr marL="0" indent="0">
              <a:buNone/>
            </a:pPr>
            <a:endParaRPr lang="en-US" dirty="0">
              <a:latin typeface="Century Gothic (Headings)"/>
            </a:endParaRPr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https://www.youtube.com/watch?v=CKz9-4Qp68Y</a:t>
            </a:r>
            <a:endParaRPr lang="en-US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utoShape 2" descr="دبك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دبك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دبكة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4" y="3739487"/>
            <a:ext cx="3916906" cy="28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99ED-6EA0-BCB4-5283-08320857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73206"/>
            <a:ext cx="9404723" cy="138933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  <a:t>Traditional Jordanian Dance / </a:t>
            </a:r>
            <a:r>
              <a:rPr lang="en-US" b="1" dirty="0" err="1">
                <a:solidFill>
                  <a:schemeClr val="tx1"/>
                </a:solidFill>
                <a:latin typeface="Algerian" panose="04020705040A02060702" pitchFamily="82" charset="0"/>
              </a:rPr>
              <a:t>DabkeH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C2B26-C10A-55B1-B88B-B34F5518B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15596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entury Gothic (Headings)"/>
              </a:rPr>
              <a:t>Dabkeh</a:t>
            </a:r>
            <a:r>
              <a:rPr lang="en-US" b="0" i="0" dirty="0">
                <a:effectLst/>
                <a:latin typeface="Century Gothic (Headings)"/>
              </a:rPr>
              <a:t> may be performed as gender-segregated or co-ed groups. The dancers line up shoulder-to-shoulder, holding hands or placing arms over the neighboring two dancers’ shoulders, then move as a group in a circle using steps that are punctuated by kicks and stomps. The accompanying music includes a flute called a </a:t>
            </a:r>
            <a:r>
              <a:rPr lang="en-US" b="0" i="0" dirty="0" err="1">
                <a:effectLst/>
                <a:latin typeface="Century Gothic (Headings)"/>
              </a:rPr>
              <a:t>ney</a:t>
            </a:r>
            <a:r>
              <a:rPr lang="en-US" b="0" i="0" dirty="0">
                <a:effectLst/>
                <a:latin typeface="Century Gothic (Headings)"/>
              </a:rPr>
              <a:t>, a drum called a </a:t>
            </a:r>
            <a:r>
              <a:rPr lang="en-US" b="0" i="0" dirty="0" err="1">
                <a:effectLst/>
                <a:latin typeface="Century Gothic (Headings)"/>
              </a:rPr>
              <a:t>tableh</a:t>
            </a:r>
            <a:r>
              <a:rPr lang="en-US" b="0" i="0" dirty="0">
                <a:effectLst/>
                <a:latin typeface="Century Gothic (Headings)"/>
              </a:rPr>
              <a:t>, and a reed instrument called a mizmar. </a:t>
            </a:r>
            <a:endParaRPr lang="en-US" dirty="0">
              <a:latin typeface="Century Gothic (Headings)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EF0003-8442-61F5-7AEC-AC87AC97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90" y="3713336"/>
            <a:ext cx="4640745" cy="22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59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803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Century Gothic</vt:lpstr>
      <vt:lpstr>Century Gothic (Headings)</vt:lpstr>
      <vt:lpstr>Wingdings 3</vt:lpstr>
      <vt:lpstr>Ion</vt:lpstr>
      <vt:lpstr>GLOBALPERSPECTIVES RESERCH ABOUT JORDANIAN TRADTIONS </vt:lpstr>
      <vt:lpstr>What is Tradition </vt:lpstr>
      <vt:lpstr>FIRST: Jordanian traditional food </vt:lpstr>
      <vt:lpstr>What is Mansaf made of?</vt:lpstr>
      <vt:lpstr>Where can I find/eat Mansaf</vt:lpstr>
      <vt:lpstr>Who practiced Mansaf</vt:lpstr>
      <vt:lpstr>Why mansaf is practiced in jordan</vt:lpstr>
      <vt:lpstr>SECOND: Jordanian traditional dance Dabkeh </vt:lpstr>
      <vt:lpstr>Traditional Jordanian Dance / DabkeH</vt:lpstr>
      <vt:lpstr>Where Dabkeh is practiced ? </vt:lpstr>
      <vt:lpstr>WHEN DABKEH IS PRACTICED</vt:lpstr>
      <vt:lpstr>Who practiced Dabkeh</vt:lpstr>
      <vt:lpstr>WHy DABKEH IS PRACTICED</vt:lpstr>
      <vt:lpstr>Resources and 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Mansaf?</dc:title>
  <dc:creator>Alia Christina</dc:creator>
  <cp:lastModifiedBy>lama alrahib</cp:lastModifiedBy>
  <cp:revision>31</cp:revision>
  <dcterms:created xsi:type="dcterms:W3CDTF">2022-10-30T09:22:26Z</dcterms:created>
  <dcterms:modified xsi:type="dcterms:W3CDTF">2022-11-01T18:25:25Z</dcterms:modified>
</cp:coreProperties>
</file>