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3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1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4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9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25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4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2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6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4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07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F94D5-4430-4EFC-BE28-93F23E8BBDD1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30A98-5E20-412B-A751-54CC31DC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3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Jordanian traditions</a:t>
            </a:r>
            <a:endParaRPr lang="en-US" i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By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S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hawqi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Edward 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una 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aria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724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7000" b="-7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/>
              <a:t>M</a:t>
            </a:r>
            <a:r>
              <a:rPr lang="en-US" dirty="0" err="1" smtClean="0"/>
              <a:t>ansaf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2562" y="1690688"/>
            <a:ext cx="60579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Mansaf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is a Jordanian traditional food in Jordan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it is a popular dish eaten threw out  the Levant's. It is made from three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ingreadints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jammed ,white rice and cow meat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Mansaf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was created during the </a:t>
            </a:r>
            <a:r>
              <a:rPr lang="en-US" sz="32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ashmite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32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Manatory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era of early 20</a:t>
            </a:r>
            <a:r>
              <a:rPr lang="en-US" sz="3200" b="1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century, this tradition is practiced in funerals and weddings.  </a:t>
            </a:r>
            <a:endParaRPr lang="en-US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3" name="Picture 2" descr="Mansaf – Wikipedi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700" y="1209674"/>
            <a:ext cx="3981450" cy="3181351"/>
          </a:xfrm>
          <a:prstGeom prst="rect">
            <a:avLst/>
          </a:prstGeom>
        </p:spPr>
      </p:pic>
      <p:pic>
        <p:nvPicPr>
          <p:cNvPr id="4" name="Picture 3" descr="El arte de comer Mansaf, plato nacional de Jordani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700" y="4391025"/>
            <a:ext cx="4457700" cy="222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73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7000" b="-7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dabkeh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Dabkeh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Dabkeh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is the traditional dance in Jordan . 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popular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rab folk dance wide spread throughout the Levantine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region .the dance is done at a variety  of occasions but is most popular at weddings while there are many variations of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dabkeh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,it generally involves  dancers who can perform synchronized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steps,stomp,jumps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 kicks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 descr="24 June, Liege: Musical Festival featuring Raj'een Dabkeh Grou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367" y="4413861"/>
            <a:ext cx="3953633" cy="176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1003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7000" b="-7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Arabian coffee?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Arabic coffee is made from lightly roasted coffee beans infused with a mix of fragrant spices such as cloves and ginger.</a:t>
            </a:r>
          </a:p>
          <a:p>
            <a:r>
              <a:rPr lang="en-US" b="1" dirty="0" smtClean="0"/>
              <a:t>The Arabian coffee was invented in </a:t>
            </a:r>
            <a:r>
              <a:rPr lang="en-US" b="1" dirty="0"/>
              <a:t>t</a:t>
            </a:r>
            <a:r>
              <a:rPr lang="en-US" b="1" dirty="0" smtClean="0"/>
              <a:t>he 15</a:t>
            </a:r>
            <a:r>
              <a:rPr lang="en-US" b="1" baseline="30000" dirty="0" smtClean="0"/>
              <a:t>th</a:t>
            </a:r>
            <a:r>
              <a:rPr lang="en-US" b="1" dirty="0" smtClean="0"/>
              <a:t> century and the place of </a:t>
            </a:r>
            <a:r>
              <a:rPr lang="en-US" b="1" dirty="0" err="1" smtClean="0"/>
              <a:t>origen</a:t>
            </a:r>
            <a:r>
              <a:rPr lang="en-US" b="1" dirty="0" smtClean="0"/>
              <a:t> is Yemen and the region </a:t>
            </a:r>
            <a:r>
              <a:rPr lang="en-US" b="1" dirty="0" err="1" smtClean="0"/>
              <a:t>arab</a:t>
            </a:r>
            <a:r>
              <a:rPr lang="en-US" b="1" dirty="0" smtClean="0"/>
              <a:t> world.</a:t>
            </a:r>
          </a:p>
          <a:p>
            <a:r>
              <a:rPr lang="en-US" b="1" dirty="0" smtClean="0"/>
              <a:t>The temperature of serving is hot, warm. The Arabic coffee is boiled coffee that is not filtered. Another name for Arabic coffee is </a:t>
            </a:r>
            <a:r>
              <a:rPr lang="en-US" b="1" dirty="0" err="1" smtClean="0"/>
              <a:t>Qahwa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It is practiced in Jordan and the </a:t>
            </a:r>
            <a:r>
              <a:rPr lang="en-US" b="1" dirty="0" err="1" smtClean="0"/>
              <a:t>beduins</a:t>
            </a:r>
            <a:r>
              <a:rPr lang="en-US" b="1" dirty="0" smtClean="0"/>
              <a:t> practice it. </a:t>
            </a:r>
          </a:p>
          <a:p>
            <a:r>
              <a:rPr lang="en-US" b="1" dirty="0" smtClean="0"/>
              <a:t>Its practiced in occasions, funerals to show respect and to greet people. </a:t>
            </a:r>
          </a:p>
        </p:txBody>
      </p:sp>
      <p:pic>
        <p:nvPicPr>
          <p:cNvPr id="4" name="Picture 3" descr="Free photo Coffee Arabic Cafe Morning Turkish Coffee Date - Max Pixel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292" y="67469"/>
            <a:ext cx="4149970" cy="175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38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230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Jordanian traditions</vt:lpstr>
      <vt:lpstr>What is Mansaf</vt:lpstr>
      <vt:lpstr>What is dabkeh? </vt:lpstr>
      <vt:lpstr>What is the Arabian coffee?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Jordanian traditions</dc:title>
  <dc:creator>Hp</dc:creator>
  <cp:lastModifiedBy>Hp</cp:lastModifiedBy>
  <cp:revision>10</cp:revision>
  <dcterms:created xsi:type="dcterms:W3CDTF">2022-11-01T02:32:16Z</dcterms:created>
  <dcterms:modified xsi:type="dcterms:W3CDTF">2022-11-01T05:17:50Z</dcterms:modified>
</cp:coreProperties>
</file>