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1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6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26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11/1/22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49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ansa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uhobbietuviaje.com/2020/05/01/lo-mas-singular-de-la-gastronomia-de-jordani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200707-arabs-call-for-international-stance-against-israeli-annexa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abdailynews.com/2017/07/19/mansaf-one-important-arab-recip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bke_sirio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inasarabes.com/2011/06/14/dabke-lugar-y-origen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hltravel/4127226263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C5A67-118C-4E4F-B36D-98915F747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E8060-AE51-3EAC-3C6C-0137A5009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9671" r="-2" b="-2"/>
          <a:stretch/>
        </p:blipFill>
        <p:spPr>
          <a:xfrm>
            <a:off x="-4199" y="10"/>
            <a:ext cx="1219619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F8B35-FE0B-427D-9196-5DB8CC69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494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BC823-A8C2-4B2F-E391-B615C1291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849" y="1921623"/>
            <a:ext cx="6868301" cy="1750731"/>
          </a:xfrm>
        </p:spPr>
        <p:txBody>
          <a:bodyPr anchor="b">
            <a:normAutofit/>
          </a:bodyPr>
          <a:lstStyle/>
          <a:p>
            <a:pPr algn="ctr"/>
            <a:r>
              <a:rPr lang="en-JO" dirty="0">
                <a:solidFill>
                  <a:srgbClr val="FFFFFF"/>
                </a:solidFill>
              </a:rPr>
              <a:t>Mansaf &amp; Dabke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A692A-33E4-BE5D-3F8A-808C4A429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496" y="4936376"/>
            <a:ext cx="3295006" cy="84716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Celina T</a:t>
            </a:r>
            <a:r>
              <a:rPr lang="en-JO" dirty="0">
                <a:solidFill>
                  <a:srgbClr val="FFFFFF"/>
                </a:solidFill>
              </a:rPr>
              <a:t>ayseer Ryan Zaid Rafael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59B18A-94FC-4D49-98EB-BEC65B32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76602" y="4316294"/>
            <a:ext cx="1458419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56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BF25-FA40-DA25-A8ED-9A6D4E6B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What is mansaf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7FA87-5B93-BFFE-93FB-98B824CC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</a:t>
            </a:r>
            <a:r>
              <a:rPr lang="en-JO" sz="3200" dirty="0"/>
              <a:t>ansaf is a trational jordanian dish that people eat at celebrations and sometimes when guests come </a:t>
            </a:r>
          </a:p>
        </p:txBody>
      </p:sp>
      <p:pic>
        <p:nvPicPr>
          <p:cNvPr id="5" name="Picture 4" descr="A picture containing food, plate, dish, different&#10;&#10;Description automatically generated">
            <a:extLst>
              <a:ext uri="{FF2B5EF4-FFF2-40B4-BE49-F238E27FC236}">
                <a16:creationId xmlns:a16="http://schemas.microsoft.com/office/drawing/2014/main" id="{7E29BCBD-EFF0-325B-0440-B2409149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2236" y="3595969"/>
            <a:ext cx="3368573" cy="2373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44987-9741-B9AE-43B6-7485962E825E}"/>
              </a:ext>
            </a:extLst>
          </p:cNvPr>
          <p:cNvSpPr txBox="1"/>
          <p:nvPr/>
        </p:nvSpPr>
        <p:spPr>
          <a:xfrm>
            <a:off x="5029201" y="3886200"/>
            <a:ext cx="3986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JO" sz="2400" dirty="0"/>
              <a:t>ansaf  is a source of lamb cooked meat with fermented dried yougurt and served with rice or bulgur  </a:t>
            </a:r>
          </a:p>
        </p:txBody>
      </p:sp>
    </p:spTree>
    <p:extLst>
      <p:ext uri="{BB962C8B-B14F-4D97-AF65-F5344CB8AC3E}">
        <p14:creationId xmlns:p14="http://schemas.microsoft.com/office/powerpoint/2010/main" val="34162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EF1E-57AB-088A-2172-7A2F144B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Where/when is mansaf practiced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7C64-7EC7-525A-9283-C142A258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</a:t>
            </a:r>
            <a:r>
              <a:rPr lang="en-JO" sz="3200" dirty="0"/>
              <a:t>ansaf is normally practiced in weddings and special occasions </a:t>
            </a:r>
          </a:p>
        </p:txBody>
      </p:sp>
      <p:pic>
        <p:nvPicPr>
          <p:cNvPr id="5" name="Picture 4" descr="A picture containing food, indoor, dessert, meal&#10;&#10;Description automatically generated">
            <a:extLst>
              <a:ext uri="{FF2B5EF4-FFF2-40B4-BE49-F238E27FC236}">
                <a16:creationId xmlns:a16="http://schemas.microsoft.com/office/drawing/2014/main" id="{B3990FEE-2939-9DAC-7112-4797860C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3525" y="3015342"/>
            <a:ext cx="3938587" cy="29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61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F2AC-D1DA-4E20-BA05-2CFA8F18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JO" dirty="0"/>
              <a:t>ho practices mansaf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88DB-41B2-EA4C-2D0D-41ACFCD7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 Bedouins and Arabian peninsula , Arabs practice </a:t>
            </a:r>
            <a:r>
              <a:rPr lang="en-US" dirty="0" err="1"/>
              <a:t>Mansaf</a:t>
            </a:r>
            <a:r>
              <a:rPr lang="en-US" dirty="0"/>
              <a:t> because it is the traditional food and also to show respect  </a:t>
            </a:r>
            <a:endParaRPr lang="en-JO" dirty="0"/>
          </a:p>
        </p:txBody>
      </p:sp>
      <p:pic>
        <p:nvPicPr>
          <p:cNvPr id="5" name="Picture 4" descr="A group of people holding flags&#10;&#10;Description automatically generated with medium confidence">
            <a:extLst>
              <a:ext uri="{FF2B5EF4-FFF2-40B4-BE49-F238E27FC236}">
                <a16:creationId xmlns:a16="http://schemas.microsoft.com/office/drawing/2014/main" id="{4A908BA7-EEB6-35FE-D24B-E571F12E5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4388" y="2659783"/>
            <a:ext cx="5119687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38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D060B-3B34-E40C-BF17-32673AC5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JO" dirty="0"/>
              <a:t>hy is mansaf eaten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FF16-3170-3C10-2B00-A97BFA89A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en-US"/>
              <a:t>M</a:t>
            </a:r>
            <a:r>
              <a:rPr lang="en-JO"/>
              <a:t>ansaf is one of the popular jordanion foods and it is also the trational food of the middle east </a:t>
            </a:r>
          </a:p>
        </p:txBody>
      </p:sp>
      <p:pic>
        <p:nvPicPr>
          <p:cNvPr id="5" name="Picture 4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7B9A61FA-F086-C210-6B03-F39C6354B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65" r="22409" b="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8968D6-C05B-4D7B-64D7-AD4BF9CBC97F}"/>
              </a:ext>
            </a:extLst>
          </p:cNvPr>
          <p:cNvSpPr txBox="1">
            <a:spLocks/>
          </p:cNvSpPr>
          <p:nvPr/>
        </p:nvSpPr>
        <p:spPr>
          <a:xfrm>
            <a:off x="1457145" y="1799771"/>
            <a:ext cx="3374701" cy="1848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cap="none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/>
              <a:t>Dabke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F6F39BE1-BCB6-4DDF-989A-979B1F02B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6288990" y="2009112"/>
            <a:ext cx="4988610" cy="28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8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D5F90-654E-0978-1D51-95BDBC59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74" y="1176617"/>
            <a:ext cx="4949719" cy="2432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is </a:t>
            </a:r>
            <a:r>
              <a:rPr lang="en-US" sz="4800" dirty="0" err="1"/>
              <a:t>dabke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B4D5-D254-EFE8-925C-495124B1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739" y="5084857"/>
            <a:ext cx="3847365" cy="102494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cap="all" spc="300" dirty="0" err="1"/>
              <a:t>Dabke</a:t>
            </a:r>
            <a:r>
              <a:rPr lang="en-US" sz="2400" cap="all" spc="300" dirty="0"/>
              <a:t> is a popular of folk dance preformed at </a:t>
            </a:r>
            <a:r>
              <a:rPr lang="en-US" sz="2400" cap="all" spc="300" dirty="0" err="1"/>
              <a:t>arab</a:t>
            </a:r>
            <a:r>
              <a:rPr lang="en-US" sz="2400" cap="all" spc="300" dirty="0"/>
              <a:t> weddings and ceremonies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995" y="3924728"/>
            <a:ext cx="0" cy="211571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>
            <a:extLst>
              <a:ext uri="{FF2B5EF4-FFF2-40B4-BE49-F238E27FC236}">
                <a16:creationId xmlns:a16="http://schemas.microsoft.com/office/drawing/2014/main" id="{718E09E1-F0C6-E38D-DC5E-904D07A8F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1" y="1598887"/>
            <a:ext cx="5181600" cy="3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7663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1F961-4C7F-8C3B-5BD4-3D7D3169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JO" dirty="0"/>
              <a:t>here/when is dabke practiced </a:t>
            </a:r>
          </a:p>
        </p:txBody>
      </p:sp>
      <p:pic>
        <p:nvPicPr>
          <p:cNvPr id="5" name="Picture 4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4D854AB6-E94F-3B1C-A163-5F404B6EC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710" r="31198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6103-A80B-2BE0-C935-BBCCF047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anchor="t">
            <a:normAutofit/>
          </a:bodyPr>
          <a:lstStyle/>
          <a:p>
            <a:r>
              <a:rPr lang="en-US"/>
              <a:t>D</a:t>
            </a:r>
            <a:r>
              <a:rPr lang="en-JO"/>
              <a:t>abke is practiced in weddings bec</a:t>
            </a:r>
            <a:r>
              <a:rPr lang="en-US"/>
              <a:t>au</a:t>
            </a:r>
            <a:r>
              <a:rPr lang="en-JO"/>
              <a:t>se it was jordainans tradional dance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A1F2F-25EC-27C8-14E2-A5BD37479901}"/>
              </a:ext>
            </a:extLst>
          </p:cNvPr>
          <p:cNvSpPr txBox="1"/>
          <p:nvPr/>
        </p:nvSpPr>
        <p:spPr>
          <a:xfrm>
            <a:off x="1977650" y="6657945"/>
            <a:ext cx="263245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JO" sz="700">
                <a:solidFill>
                  <a:srgbClr val="FFFFFF"/>
                </a:solidFill>
                <a:hlinkClick r:id="rId3" tooltip="https://www.flickr.com/photos/whltravel/412722626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JO" sz="700">
                <a:solidFill>
                  <a:srgbClr val="FFFFFF"/>
                </a:solidFill>
              </a:rPr>
              <a:t> by Unknown Author is licensed under </a:t>
            </a:r>
            <a:r>
              <a:rPr lang="en-JO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J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60802A-CB0A-468C-B8E5-6F426F84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08AE2-CBA1-7739-339D-E7D5FAD1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2" y="1515089"/>
            <a:ext cx="7391398" cy="16251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who Practices is that dabke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51620-11BF-AD10-D1A0-3E7409015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1" y="5159229"/>
            <a:ext cx="5943599" cy="746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cap="all" spc="300"/>
              <a:t>Dabke is practiced by the eastern culuture and bedouins tribes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7ABF8F-2936-429C-ACD7-A6BD50E4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3658" y="3469192"/>
            <a:ext cx="0" cy="131078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ultVTI">
  <a:themeElements>
    <a:clrScheme name="AnalogousFromDarkSeedRightStep">
      <a:dk1>
        <a:srgbClr val="000000"/>
      </a:dk1>
      <a:lt1>
        <a:srgbClr val="FFFFFF"/>
      </a:lt1>
      <a:dk2>
        <a:srgbClr val="312E1B"/>
      </a:dk2>
      <a:lt2>
        <a:srgbClr val="F0F3F1"/>
      </a:lt2>
      <a:accent1>
        <a:srgbClr val="C34DA9"/>
      </a:accent1>
      <a:accent2>
        <a:srgbClr val="B13B66"/>
      </a:accent2>
      <a:accent3>
        <a:srgbClr val="C3534D"/>
      </a:accent3>
      <a:accent4>
        <a:srgbClr val="B1723B"/>
      </a:accent4>
      <a:accent5>
        <a:srgbClr val="B1A445"/>
      </a:accent5>
      <a:accent6>
        <a:srgbClr val="8AAD39"/>
      </a:accent6>
      <a:hlink>
        <a:srgbClr val="5373C5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177</Words>
  <Application>Microsoft Macintosh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Georgia Pro Light</vt:lpstr>
      <vt:lpstr>VaultVTI</vt:lpstr>
      <vt:lpstr>Mansaf &amp; Dabke</vt:lpstr>
      <vt:lpstr>What is mansaf </vt:lpstr>
      <vt:lpstr>Where/when is mansaf practiced </vt:lpstr>
      <vt:lpstr>Who practices mansaf </vt:lpstr>
      <vt:lpstr>Why is mansaf eaten </vt:lpstr>
      <vt:lpstr>PowerPoint Presentation</vt:lpstr>
      <vt:lpstr>What is dabke </vt:lpstr>
      <vt:lpstr>Where/when is dabke practiced </vt:lpstr>
      <vt:lpstr>who Practices is that dabke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Mansaf &amp; Dabke</dc:title>
  <dc:creator>Rawan Atallah</dc:creator>
  <cp:lastModifiedBy>Rawan Atallah</cp:lastModifiedBy>
  <cp:revision>2</cp:revision>
  <dcterms:created xsi:type="dcterms:W3CDTF">2022-11-01T05:18:41Z</dcterms:created>
  <dcterms:modified xsi:type="dcterms:W3CDTF">2022-11-01T13:52:24Z</dcterms:modified>
</cp:coreProperties>
</file>