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1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9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5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23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8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7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9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3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4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9158-687B-4FB0-8354-51602BE0025D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A44F6-9300-469C-968C-7DF1C30C1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Traditions in Jordan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By:George,Ayman,Michael,Jad,Fahd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927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Dabkeh&lt;/strong&gt; Dalao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93816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8055"/>
            <a:ext cx="10515600" cy="1325563"/>
          </a:xfrm>
        </p:spPr>
        <p:txBody>
          <a:bodyPr/>
          <a:lstStyle/>
          <a:p>
            <a:r>
              <a:rPr lang="en-US" b="1" i="1" dirty="0" smtClean="0"/>
              <a:t>Dabke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/>
          <a:lstStyle/>
          <a:p>
            <a:pPr algn="ctr"/>
            <a:r>
              <a:rPr lang="en-US" b="1" dirty="0" smtClean="0"/>
              <a:t>What is the tradition?</a:t>
            </a:r>
          </a:p>
          <a:p>
            <a:r>
              <a:rPr lang="en-US" b="1" i="1" dirty="0" smtClean="0"/>
              <a:t>Dabke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 algn="ctr">
              <a:buNone/>
            </a:pPr>
            <a:r>
              <a:rPr lang="en-US" dirty="0" smtClean="0"/>
              <a:t>                                                                                   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035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&lt;strong&gt;Dabkeh&lt;/strong&gt; Dalaon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57"/>
            <a:ext cx="12192000" cy="6846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Describe the Tradition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Dabke is a Levantine Arab folk dance.</a:t>
            </a:r>
          </a:p>
        </p:txBody>
      </p:sp>
    </p:spTree>
    <p:extLst>
      <p:ext uri="{BB962C8B-B14F-4D97-AF65-F5344CB8AC3E}">
        <p14:creationId xmlns:p14="http://schemas.microsoft.com/office/powerpoint/2010/main" val="397690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When and Where is this tradition practiced?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6"/>
                </a:solidFill>
              </a:rPr>
              <a:t>most popular at </a:t>
            </a:r>
            <a:r>
              <a:rPr lang="en-US" b="1" i="1" u="sng" dirty="0" smtClean="0">
                <a:solidFill>
                  <a:schemeClr val="accent6"/>
                </a:solidFill>
              </a:rPr>
              <a:t>weddings,celebrations,and parties</a:t>
            </a:r>
            <a:endParaRPr lang="en-US" b="1" i="1" u="sng" dirty="0">
              <a:solidFill>
                <a:schemeClr val="accent6"/>
              </a:solidFill>
            </a:endParaRPr>
          </a:p>
        </p:txBody>
      </p:sp>
      <p:pic>
        <p:nvPicPr>
          <p:cNvPr id="4" name="Picture 3" descr="Wedding Photography by Blessed &lt;strong&gt;Weddings&lt;/strong&gt; Inc | Wedding#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442754"/>
            <a:ext cx="3870960" cy="4415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080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vector graphic: &lt;strong&gt;Jordan, Flag&lt;/strong&gt;, &lt;strong&gt;Jordanian&lt;/strong&gt;, Symbol - Free Image on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4845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bg1"/>
                </a:solidFill>
              </a:rPr>
              <a:t>Who practices this tradition</a:t>
            </a:r>
            <a:r>
              <a:rPr lang="en-US" b="1" i="1" u="sng" dirty="0" smtClean="0"/>
              <a:t>?</a:t>
            </a:r>
            <a:endParaRPr lang="en-US" b="1" i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 Levantine </a:t>
            </a:r>
            <a:r>
              <a:rPr lang="en-US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countries:</a:t>
            </a:r>
            <a:r>
              <a:rPr lang="da-DK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Palestine, Jordan, Lebanon, </a:t>
            </a:r>
            <a:r>
              <a:rPr lang="da-DK" b="1" u="sng" dirty="0"/>
              <a:t>and Syria</a:t>
            </a:r>
            <a:r>
              <a:rPr lang="da-DK" u="sng" dirty="0"/>
              <a:t>.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4520150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 stock photo of &lt;strong&gt;little&lt;/strong&gt; &lt;strong&gt;plant&lt;/strong&gt;, &lt;strong&gt;Little&lt;/strong&gt; Tree, macr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2789" cy="6858000"/>
          </a:xfrm>
          <a:prstGeom prst="rect">
            <a:avLst/>
          </a:prstGeom>
        </p:spPr>
      </p:pic>
      <p:pic>
        <p:nvPicPr>
          <p:cNvPr id="5" name="Picture 4" descr="Into the &lt;strong&gt;Evil&lt;/strong&gt; &lt;strong&gt;Spirit&lt;/strong&gt; by Bunny7766 on DeviantAr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89" y="1"/>
            <a:ext cx="6209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 is this tradition practiced?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chemeClr val="accent6"/>
                </a:solidFill>
              </a:rPr>
              <a:t>chasing off evil spirits </a:t>
            </a:r>
            <a:r>
              <a:rPr lang="en-US" b="1" i="1" u="sng" dirty="0" smtClean="0">
                <a:solidFill>
                  <a:schemeClr val="accent6"/>
                </a:solidFill>
              </a:rPr>
              <a:t>a protecting </a:t>
            </a:r>
            <a:r>
              <a:rPr lang="en-US" b="1" i="1" u="sng" dirty="0">
                <a:solidFill>
                  <a:schemeClr val="accent6"/>
                </a:solidFill>
              </a:rPr>
              <a:t>young </a:t>
            </a:r>
            <a:r>
              <a:rPr lang="en-US" b="1" i="1" u="sng" dirty="0" smtClean="0">
                <a:solidFill>
                  <a:schemeClr val="accent6"/>
                </a:solidFill>
              </a:rPr>
              <a:t>plants, and</a:t>
            </a:r>
            <a:r>
              <a:rPr lang="en-US" i="1" u="sng" dirty="0" smtClean="0">
                <a:solidFill>
                  <a:schemeClr val="accent6"/>
                </a:solidFill>
              </a:rPr>
              <a:t> </a:t>
            </a:r>
            <a:r>
              <a:rPr lang="en-US" b="1" i="1" u="sng" dirty="0" smtClean="0">
                <a:solidFill>
                  <a:schemeClr val="accent6"/>
                </a:solidFill>
              </a:rPr>
              <a:t>because </a:t>
            </a:r>
            <a:r>
              <a:rPr lang="en-US" b="1" i="1" u="sng" dirty="0">
                <a:solidFill>
                  <a:schemeClr val="accent6"/>
                </a:solidFill>
              </a:rPr>
              <a:t>signifies hope, struggles, and history of the Palestinian people</a:t>
            </a:r>
          </a:p>
        </p:txBody>
      </p:sp>
    </p:spTree>
    <p:extLst>
      <p:ext uri="{BB962C8B-B14F-4D97-AF65-F5344CB8AC3E}">
        <p14:creationId xmlns:p14="http://schemas.microsoft.com/office/powerpoint/2010/main" val="1202477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71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Traditions in Jordan</vt:lpstr>
      <vt:lpstr>Dabke</vt:lpstr>
      <vt:lpstr>Describe the Tradition</vt:lpstr>
      <vt:lpstr>When and Where is this tradition practiced?</vt:lpstr>
      <vt:lpstr>Who practices this tradition?</vt:lpstr>
      <vt:lpstr>Why is this tradition practiced?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Traditions in Jordan</dc:title>
  <dc:creator>NTC</dc:creator>
  <cp:lastModifiedBy>NTC</cp:lastModifiedBy>
  <cp:revision>6</cp:revision>
  <dcterms:created xsi:type="dcterms:W3CDTF">2022-10-31T15:53:13Z</dcterms:created>
  <dcterms:modified xsi:type="dcterms:W3CDTF">2022-10-31T16:30:58Z</dcterms:modified>
</cp:coreProperties>
</file>