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73C"/>
    <a:srgbClr val="34A850"/>
    <a:srgbClr val="4385F0"/>
    <a:srgbClr val="FEBA0D"/>
    <a:srgbClr val="CC0000"/>
    <a:srgbClr val="FFCC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1" autoAdjust="0"/>
    <p:restoredTop sz="95847" autoAdjust="0"/>
  </p:normalViewPr>
  <p:slideViewPr>
    <p:cSldViewPr snapToGrid="0">
      <p:cViewPr varScale="1">
        <p:scale>
          <a:sx n="79" d="100"/>
          <a:sy n="79" d="100"/>
        </p:scale>
        <p:origin x="9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0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9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5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F350AB-45BB-43D0-826B-65725F95561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15FEDD-F6F5-48E0-8F61-F79FB16FDD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8/update-rolled-out-google%E2%80%A4com-replaces-magnifying-glass-icon-with-search-butt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8/update-rolled-out-google%E2%80%A4com-replaces-magnifying-glass-icon-with-search-butt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hNUVgnFA9g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8/update-rolled-out-google%E2%80%A4com-replaces-magnifying-glass-icon-with-search-butt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8/update-rolled-out-google%E2%80%A4com-replaces-magnifying-glass-icon-with-search-butt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8/update-rolled-out-google%E2%80%A4com-replaces-magnifying-glass-icon-with-search-butt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8/update-rolled-out-google%E2%80%A4com-replaces-magnifying-glass-icon-with-search-butt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lag and map of Jordan.svg - Wikipedia">
            <a:extLst>
              <a:ext uri="{FF2B5EF4-FFF2-40B4-BE49-F238E27FC236}">
                <a16:creationId xmlns:a16="http://schemas.microsoft.com/office/drawing/2014/main" id="{59CCF4B8-43E4-4D28-BE24-EA6198A0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652500" cy="40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DAD1-A0F5-43F4-B46C-07DD46FC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505" y="351087"/>
            <a:ext cx="9144000" cy="2387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Jordanian Traditions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AE21D-A6B1-4A62-93A2-30E648198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6681"/>
            <a:ext cx="9144000" cy="165576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Perspective Project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Celina, Mustafa , Raya , Kinda and Fuad </a:t>
            </a:r>
          </a:p>
        </p:txBody>
      </p:sp>
    </p:spTree>
    <p:extLst>
      <p:ext uri="{BB962C8B-B14F-4D97-AF65-F5344CB8AC3E}">
        <p14:creationId xmlns:p14="http://schemas.microsoft.com/office/powerpoint/2010/main" val="23441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164 Jordanian Flag High Res Illustrations - Getty Images">
            <a:extLst>
              <a:ext uri="{FF2B5EF4-FFF2-40B4-BE49-F238E27FC236}">
                <a16:creationId xmlns:a16="http://schemas.microsoft.com/office/drawing/2014/main" id="{FCEC3E1E-816C-48B0-8F5E-50C80A0B2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1378" r="278" b="68581"/>
          <a:stretch/>
        </p:blipFill>
        <p:spPr bwMode="auto">
          <a:xfrm>
            <a:off x="3197567" y="107248"/>
            <a:ext cx="58293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6FF3E-A99C-4354-A03D-F819DCC75676}"/>
              </a:ext>
            </a:extLst>
          </p:cNvPr>
          <p:cNvSpPr/>
          <p:nvPr/>
        </p:nvSpPr>
        <p:spPr>
          <a:xfrm>
            <a:off x="1950566" y="3429000"/>
            <a:ext cx="49604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Dabka?</a:t>
            </a:r>
          </a:p>
        </p:txBody>
      </p:sp>
    </p:spTree>
    <p:extLst>
      <p:ext uri="{BB962C8B-B14F-4D97-AF65-F5344CB8AC3E}">
        <p14:creationId xmlns:p14="http://schemas.microsoft.com/office/powerpoint/2010/main" val="1649510573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F0A71D-C0A3-4C05-8032-943C50D96300}"/>
              </a:ext>
            </a:extLst>
          </p:cNvPr>
          <p:cNvSpPr/>
          <p:nvPr/>
        </p:nvSpPr>
        <p:spPr>
          <a:xfrm>
            <a:off x="-774751" y="73060"/>
            <a:ext cx="4193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438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dirty="0">
                <a:ln w="0"/>
                <a:solidFill>
                  <a:srgbClr val="DF47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dirty="0">
                <a:ln w="0"/>
                <a:solidFill>
                  <a:srgbClr val="FEBA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dirty="0">
                <a:ln w="0"/>
                <a:solidFill>
                  <a:srgbClr val="438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dirty="0">
                <a:ln w="0"/>
                <a:solidFill>
                  <a:srgbClr val="34A8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5400" dirty="0">
                <a:ln w="0"/>
                <a:solidFill>
                  <a:srgbClr val="DF47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5400" b="0" cap="none" spc="0" dirty="0">
              <a:ln w="0"/>
              <a:solidFill>
                <a:srgbClr val="DF473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7D988-2B89-4BBF-92E3-8D584BD8D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88" t="44820" r="21856" b="36922"/>
          <a:stretch/>
        </p:blipFill>
        <p:spPr>
          <a:xfrm>
            <a:off x="2502629" y="73060"/>
            <a:ext cx="6678592" cy="10388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8448D-1888-4BB2-BCEF-75CB256C8081}"/>
              </a:ext>
            </a:extLst>
          </p:cNvPr>
          <p:cNvSpPr/>
          <p:nvPr/>
        </p:nvSpPr>
        <p:spPr>
          <a:xfrm>
            <a:off x="1568601" y="335579"/>
            <a:ext cx="49604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Dabka?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EBEAF-5E38-4E57-B660-799134091C80}"/>
              </a:ext>
            </a:extLst>
          </p:cNvPr>
          <p:cNvSpPr txBox="1"/>
          <p:nvPr/>
        </p:nvSpPr>
        <p:spPr>
          <a:xfrm>
            <a:off x="451987" y="1079772"/>
            <a:ext cx="191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5C980-C4F7-4810-90DC-CC90766C5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50" y="1111888"/>
            <a:ext cx="4257127" cy="267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0FD27D-DA35-46DE-9971-979B73F30F94}"/>
              </a:ext>
            </a:extLst>
          </p:cNvPr>
          <p:cNvSpPr txBox="1"/>
          <p:nvPr/>
        </p:nvSpPr>
        <p:spPr>
          <a:xfrm>
            <a:off x="451987" y="1986804"/>
            <a:ext cx="4683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Dabka is an Arabic dance that is originated in the Arabic region, it is celebrated in weddings, graduations  and in special events. It is a way to show happy feelings.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Dabka is practiced for a joyful form of traditional line.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70797A-F6B4-48A0-BCF2-2C765863B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09" y="3961370"/>
            <a:ext cx="4654990" cy="267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2C9846-9E91-41B8-994C-1BF2823BBA2F}"/>
              </a:ext>
            </a:extLst>
          </p:cNvPr>
          <p:cNvSpPr/>
          <p:nvPr/>
        </p:nvSpPr>
        <p:spPr>
          <a:xfrm>
            <a:off x="218370" y="5170044"/>
            <a:ext cx="5079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https://www.youtube.com/watch?v=MhNUVgnFA9g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5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4 Jordanian Flag High Res Illustrations - Getty Images">
            <a:extLst>
              <a:ext uri="{FF2B5EF4-FFF2-40B4-BE49-F238E27FC236}">
                <a16:creationId xmlns:a16="http://schemas.microsoft.com/office/drawing/2014/main" id="{3D21B10E-CBAE-4055-868C-E7081A963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1378" r="278" b="68581"/>
          <a:stretch/>
        </p:blipFill>
        <p:spPr bwMode="auto">
          <a:xfrm>
            <a:off x="3197567" y="107248"/>
            <a:ext cx="58293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511CDA-FE6F-4112-82EB-94F532C5B7A0}"/>
              </a:ext>
            </a:extLst>
          </p:cNvPr>
          <p:cNvSpPr/>
          <p:nvPr/>
        </p:nvSpPr>
        <p:spPr>
          <a:xfrm>
            <a:off x="3508684" y="3441524"/>
            <a:ext cx="23668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Thobe?</a:t>
            </a:r>
          </a:p>
          <a:p>
            <a:pPr algn="ctr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0345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162F3-AEC6-4013-A635-A85DA850F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88" t="44820" r="21856" b="36922"/>
          <a:stretch/>
        </p:blipFill>
        <p:spPr>
          <a:xfrm>
            <a:off x="2502247" y="153809"/>
            <a:ext cx="6678592" cy="1038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C93DDE-2783-4232-814C-9B5265C45CF5}"/>
              </a:ext>
            </a:extLst>
          </p:cNvPr>
          <p:cNvSpPr/>
          <p:nvPr/>
        </p:nvSpPr>
        <p:spPr>
          <a:xfrm>
            <a:off x="0" y="73060"/>
            <a:ext cx="2619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438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dirty="0">
                <a:ln w="0"/>
                <a:solidFill>
                  <a:srgbClr val="DF47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dirty="0">
                <a:ln w="0"/>
                <a:solidFill>
                  <a:srgbClr val="FEBA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dirty="0">
                <a:ln w="0"/>
                <a:solidFill>
                  <a:srgbClr val="438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dirty="0">
                <a:ln w="0"/>
                <a:solidFill>
                  <a:srgbClr val="34A8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5400" dirty="0">
                <a:ln w="0"/>
                <a:solidFill>
                  <a:srgbClr val="DF47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696A2-A7A1-4AA9-B134-6302E7A12BBF}"/>
              </a:ext>
            </a:extLst>
          </p:cNvPr>
          <p:cNvSpPr/>
          <p:nvPr/>
        </p:nvSpPr>
        <p:spPr>
          <a:xfrm>
            <a:off x="3093317" y="442391"/>
            <a:ext cx="2125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Thobe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FCDEF-DDDA-4976-91B7-E388D747D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43" y="996390"/>
            <a:ext cx="3862720" cy="244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30FBC-509D-49FE-962D-FB3749E71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86" y="3862092"/>
            <a:ext cx="3862720" cy="284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E1F351-7C1F-4D2C-976D-D46CFC008D4E}"/>
              </a:ext>
            </a:extLst>
          </p:cNvPr>
          <p:cNvSpPr/>
          <p:nvPr/>
        </p:nvSpPr>
        <p:spPr>
          <a:xfrm>
            <a:off x="124480" y="1192637"/>
            <a:ext cx="2123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37F7B-B506-466C-9C0F-616FEBDA519E}"/>
              </a:ext>
            </a:extLst>
          </p:cNvPr>
          <p:cNvSpPr/>
          <p:nvPr/>
        </p:nvSpPr>
        <p:spPr>
          <a:xfrm>
            <a:off x="339616" y="2146617"/>
            <a:ext cx="715846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Thobe is an Arabic clothing worn in the middle east and in large  cultural  events or weddings, its an amazing dress used to indicate a status of royalty or maybe sometimes a religious position.</a:t>
            </a:r>
          </a:p>
          <a:p>
            <a:pPr algn="justLow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Jordan its worn to assert national pride at weddings and special occasions.</a:t>
            </a:r>
          </a:p>
        </p:txBody>
      </p:sp>
    </p:spTree>
    <p:extLst>
      <p:ext uri="{BB962C8B-B14F-4D97-AF65-F5344CB8AC3E}">
        <p14:creationId xmlns:p14="http://schemas.microsoft.com/office/powerpoint/2010/main" val="29075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4 Jordanian Flag High Res Illustrations - Getty Images">
            <a:extLst>
              <a:ext uri="{FF2B5EF4-FFF2-40B4-BE49-F238E27FC236}">
                <a16:creationId xmlns:a16="http://schemas.microsoft.com/office/drawing/2014/main" id="{F4777D81-4912-4BAD-B511-D4F114C5A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1378" r="278" b="68581"/>
          <a:stretch/>
        </p:blipFill>
        <p:spPr bwMode="auto">
          <a:xfrm>
            <a:off x="3197567" y="107248"/>
            <a:ext cx="58293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8D6FD7-9DEC-4F0E-893B-A813529CCF83}"/>
              </a:ext>
            </a:extLst>
          </p:cNvPr>
          <p:cNvSpPr/>
          <p:nvPr/>
        </p:nvSpPr>
        <p:spPr>
          <a:xfrm>
            <a:off x="3369183" y="3521537"/>
            <a:ext cx="227190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Mansaf?</a:t>
            </a:r>
          </a:p>
        </p:txBody>
      </p:sp>
    </p:spTree>
    <p:extLst>
      <p:ext uri="{BB962C8B-B14F-4D97-AF65-F5344CB8AC3E}">
        <p14:creationId xmlns:p14="http://schemas.microsoft.com/office/powerpoint/2010/main" val="2627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4D114F-D794-4354-921A-EFC7913C9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88" t="44820" r="21856" b="36922"/>
          <a:stretch/>
        </p:blipFill>
        <p:spPr>
          <a:xfrm>
            <a:off x="2430685" y="153810"/>
            <a:ext cx="6678592" cy="1038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15CDCC-7CE7-4F02-8AEB-1FA261EF1339}"/>
              </a:ext>
            </a:extLst>
          </p:cNvPr>
          <p:cNvSpPr/>
          <p:nvPr/>
        </p:nvSpPr>
        <p:spPr>
          <a:xfrm>
            <a:off x="323246" y="153810"/>
            <a:ext cx="231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438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dirty="0">
                <a:ln w="0"/>
                <a:solidFill>
                  <a:srgbClr val="DF47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dirty="0">
                <a:ln w="0"/>
                <a:solidFill>
                  <a:srgbClr val="FEBA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dirty="0">
                <a:ln w="0"/>
                <a:solidFill>
                  <a:srgbClr val="438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dirty="0">
                <a:ln w="0"/>
                <a:solidFill>
                  <a:srgbClr val="34A8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5400" dirty="0">
                <a:ln w="0"/>
                <a:solidFill>
                  <a:srgbClr val="DF47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27D0C-E328-49D3-BADF-3C75E25D4D8E}"/>
              </a:ext>
            </a:extLst>
          </p:cNvPr>
          <p:cNvSpPr/>
          <p:nvPr/>
        </p:nvSpPr>
        <p:spPr>
          <a:xfrm>
            <a:off x="3218712" y="460858"/>
            <a:ext cx="227190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Mansaf?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30921-774F-4AAA-B629-32B968648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72" y="3864488"/>
            <a:ext cx="4087344" cy="266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D66F7-3D8C-41C7-B21F-55D6A2EE6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18" y="1077140"/>
            <a:ext cx="4087343" cy="24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01C18F-2548-456B-97E2-6438871E8390}"/>
              </a:ext>
            </a:extLst>
          </p:cNvPr>
          <p:cNvSpPr/>
          <p:nvPr/>
        </p:nvSpPr>
        <p:spPr>
          <a:xfrm>
            <a:off x="365615" y="1356407"/>
            <a:ext cx="2065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Mansaf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3CFBFC-30BA-4AC5-BC69-3CEB09499B0E}"/>
              </a:ext>
            </a:extLst>
          </p:cNvPr>
          <p:cNvSpPr/>
          <p:nvPr/>
        </p:nvSpPr>
        <p:spPr>
          <a:xfrm>
            <a:off x="552900" y="1962163"/>
            <a:ext cx="583901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Mansaf is a traditional Jordanian dish, its found in the middle east , it’s served with Arabic rice, lamb, and flavorful broth of dried sour milk .</a:t>
            </a:r>
          </a:p>
          <a:p>
            <a:r>
              <a:rPr lang="en-U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Mansaf is the national pride of Jordan which is often symbolizes a joyful occasion. 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5FB2-E30B-4ED7-9430-73B4E7C57191}"/>
              </a:ext>
            </a:extLst>
          </p:cNvPr>
          <p:cNvSpPr/>
          <p:nvPr/>
        </p:nvSpPr>
        <p:spPr>
          <a:xfrm>
            <a:off x="552900" y="4414895"/>
            <a:ext cx="68179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/>
              <a:t> 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07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ordan culture and traditions - Wonders Travel and Tourism">
            <a:extLst>
              <a:ext uri="{FF2B5EF4-FFF2-40B4-BE49-F238E27FC236}">
                <a16:creationId xmlns:a16="http://schemas.microsoft.com/office/drawing/2014/main" id="{F8E9700B-9AC5-40B4-B4BF-81136E54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147361-DF92-4620-A42F-59BC44719AFA}"/>
              </a:ext>
            </a:extLst>
          </p:cNvPr>
          <p:cNvSpPr/>
          <p:nvPr/>
        </p:nvSpPr>
        <p:spPr>
          <a:xfrm>
            <a:off x="3771640" y="631283"/>
            <a:ext cx="4393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1058</TotalTime>
  <Words>201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Times New Roman</vt:lpstr>
      <vt:lpstr>Retrospect</vt:lpstr>
      <vt:lpstr>Jordanian Traditions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35</cp:revision>
  <dcterms:created xsi:type="dcterms:W3CDTF">2022-10-23T11:34:56Z</dcterms:created>
  <dcterms:modified xsi:type="dcterms:W3CDTF">2022-10-31T16:47:29Z</dcterms:modified>
</cp:coreProperties>
</file>