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5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58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601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03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9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99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5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8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4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3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3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5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09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0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3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1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fif"/><Relationship Id="rId4" Type="http://schemas.openxmlformats.org/officeDocument/2006/relationships/image" Target="../media/image7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fif"/><Relationship Id="rId4" Type="http://schemas.openxmlformats.org/officeDocument/2006/relationships/image" Target="../media/image1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96875">
              <a:srgbClr val="8CAEDC"/>
            </a:gs>
            <a:gs pos="73937">
              <a:srgbClr val="8EAFDD"/>
            </a:gs>
            <a:gs pos="51000">
              <a:srgbClr val="8FAFDD"/>
            </a:gs>
            <a:gs pos="38000">
              <a:srgbClr val="95B1DE"/>
            </a:gs>
            <a:gs pos="25000">
              <a:schemeClr val="accent6">
                <a:lumMod val="60000"/>
                <a:lumOff val="40000"/>
              </a:schemeClr>
            </a:gs>
            <a:gs pos="13000">
              <a:schemeClr val="accent6">
                <a:lumMod val="20000"/>
                <a:lumOff val="80000"/>
              </a:schemeClr>
            </a:gs>
            <a:gs pos="85000">
              <a:schemeClr val="accent6">
                <a:lumMod val="50000"/>
              </a:schemeClr>
            </a:gs>
            <a:gs pos="64000">
              <a:schemeClr val="accent6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" panose="020B0502040204020203" pitchFamily="34" charset="0"/>
              </a:rPr>
              <a:t>Two National Traditions In Jordan </a:t>
            </a:r>
            <a:endParaRPr lang="ar-J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Made by GEORGE barjeel/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Issa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dihmes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joud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 alshalabi/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selena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 alkali and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lamya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anose="020B0502040204020203" pitchFamily="34" charset="0"/>
            </a:endParaRP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Condensed" panose="020B0502040204020203" pitchFamily="34" charset="0"/>
              </a:rPr>
              <a:t>  </a:t>
            </a:r>
            <a:endParaRPr lang="ar-J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5">
                <a:lumMod val="60000"/>
                <a:lumOff val="40000"/>
              </a:schemeClr>
            </a:gs>
            <a:gs pos="32000">
              <a:srgbClr val="8B68B6"/>
            </a:gs>
            <a:gs pos="78000">
              <a:schemeClr val="accent6">
                <a:lumMod val="50000"/>
              </a:schemeClr>
            </a:gs>
            <a:gs pos="25000">
              <a:srgbClr val="B9BBE5"/>
            </a:gs>
            <a:gs pos="0">
              <a:srgbClr val="A1B4E0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MANSAF</a:t>
            </a:r>
            <a:endParaRPr lang="ar-JO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40089"/>
            <a:ext cx="1230488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Mansaf is eaten by Jordanians, they serve Mansaf  in weddings funerals, main holydays and to honor guests. Jordanians practices this TD. This tradition is practiced because it symbolizes a joyous occasions.    </a:t>
            </a:r>
            <a:endParaRPr lang="ar-J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19364731">
            <a:off x="995422" y="3966049"/>
            <a:ext cx="305571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Mansaf is a perfect meal for Jordan.</a:t>
            </a:r>
            <a:endParaRPr lang="ar-J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761" y="3262489"/>
            <a:ext cx="6110240" cy="359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7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75000">
              <a:srgbClr val="95B1DE"/>
            </a:gs>
            <a:gs pos="52000">
              <a:schemeClr val="accent6">
                <a:lumMod val="50000"/>
              </a:schemeClr>
            </a:gs>
            <a:gs pos="25000">
              <a:srgbClr val="B9BBE5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1286" cy="34706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373" y="3470603"/>
            <a:ext cx="4772628" cy="33873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373" y="-91755"/>
            <a:ext cx="4772628" cy="35623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0603"/>
            <a:ext cx="5081286" cy="33873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8038783">
            <a:off x="4858609" y="2616675"/>
            <a:ext cx="27834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Video:</a:t>
            </a:r>
          </a:p>
          <a:p>
            <a:r>
              <a:rPr lang="en-US" sz="2400" dirty="0"/>
              <a:t>https://youtu.be/T7OOg6wcdj4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6923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93750">
              <a:srgbClr val="8FAFDD"/>
            </a:gs>
            <a:gs pos="80000">
              <a:srgbClr val="95B1DE"/>
            </a:gs>
            <a:gs pos="57000">
              <a:schemeClr val="accent6">
                <a:lumMod val="50000"/>
              </a:schemeClr>
            </a:gs>
            <a:gs pos="32000">
              <a:srgbClr val="B9BBE5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DISHDASHEH</a:t>
            </a: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3" name="TextBox 2"/>
          <p:cNvSpPr txBox="1"/>
          <p:nvPr/>
        </p:nvSpPr>
        <p:spPr>
          <a:xfrm>
            <a:off x="361244" y="1753029"/>
            <a:ext cx="12192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wear dishdasheh in Saudi Arabia, Jordan and more. They practice this TD in formal occasions, such as weddings.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People practice this TD in Saudi Arabia, Jordan and more. They practice it because it helps keep body cool it the heat of the region. </a:t>
            </a:r>
            <a:endParaRPr lang="ar-J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19918890">
            <a:off x="918280" y="4354332"/>
            <a:ext cx="363445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dishdasheh helps in many things.</a:t>
            </a:r>
          </a:p>
          <a:p>
            <a:endParaRPr lang="ar-J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1157" y="2856089"/>
            <a:ext cx="3510844" cy="400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95B1DE"/>
            </a:gs>
            <a:gs pos="54000">
              <a:schemeClr val="accent6">
                <a:lumMod val="50000"/>
              </a:schemeClr>
            </a:gs>
            <a:gs pos="27000">
              <a:srgbClr val="B9BBE5"/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92861" cy="30672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315" y="-9525"/>
            <a:ext cx="4471686" cy="31578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315" y="3148314"/>
            <a:ext cx="4471685" cy="3709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928" y="3067291"/>
            <a:ext cx="5174788" cy="37907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9060501">
            <a:off x="5608989" y="2267020"/>
            <a:ext cx="180704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Video:</a:t>
            </a:r>
          </a:p>
          <a:p>
            <a:r>
              <a:rPr lang="en-US" sz="2400" dirty="0"/>
              <a:t>https://youtu.be/SqanwKjcAwo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782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74</TotalTime>
  <Words>135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Bahnschrift Light</vt:lpstr>
      <vt:lpstr>Bahnschrift Light Condensed</vt:lpstr>
      <vt:lpstr>Times New Roman</vt:lpstr>
      <vt:lpstr>Tw Cen MT</vt:lpstr>
      <vt:lpstr>Droplet</vt:lpstr>
      <vt:lpstr>Two National Traditions In Jordan </vt:lpstr>
      <vt:lpstr>MANSAF</vt:lpstr>
      <vt:lpstr>PowerPoint Presentation</vt:lpstr>
      <vt:lpstr>DISHDASHEH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National Traditions In Jordan</dc:title>
  <dc:creator>GEORGE</dc:creator>
  <cp:lastModifiedBy>GEORGE</cp:lastModifiedBy>
  <cp:revision>11</cp:revision>
  <dcterms:created xsi:type="dcterms:W3CDTF">2022-10-29T17:22:51Z</dcterms:created>
  <dcterms:modified xsi:type="dcterms:W3CDTF">2022-10-30T07:08:46Z</dcterms:modified>
</cp:coreProperties>
</file>