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74" r:id="rId1"/>
  </p:sldMasterIdLst>
  <p:notesMasterIdLst>
    <p:notesMasterId r:id="rId8"/>
  </p:notesMasterIdLst>
  <p:sldIdLst>
    <p:sldId id="256" r:id="rId2"/>
    <p:sldId id="257" r:id="rId3"/>
    <p:sldId id="262" r:id="rId4"/>
    <p:sldId id="343" r:id="rId5"/>
    <p:sldId id="344" r:id="rId6"/>
    <p:sldId id="345" r:id="rId7"/>
  </p:sldIdLst>
  <p:sldSz cx="9144000" cy="5143500" type="screen16x9"/>
  <p:notesSz cx="6858000" cy="9144000"/>
  <p:embeddedFontLst>
    <p:embeddedFont>
      <p:font typeface="Anonymous Pro" panose="02060609030202000504" pitchFamily="49" charset="0"/>
      <p:regular r:id="rId9"/>
      <p:bold r:id="rId10"/>
      <p:italic r:id="rId11"/>
      <p:boldItalic r:id="rId12"/>
    </p:embeddedFont>
    <p:embeddedFont>
      <p:font typeface="Coming Soon" panose="02000000000000000000" pitchFamily="2" charset="0"/>
      <p:regular r:id="rId13"/>
    </p:embeddedFont>
    <p:embeddedFont>
      <p:font typeface="Concert One" pitchFamily="2" charset="77"/>
      <p:regular r:id="rId14"/>
    </p:embeddedFont>
    <p:embeddedFont>
      <p:font typeface="Roboto Mono Medium" pitchFamily="49"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22BACA0-2051-4D56-B331-6E6556527EF5}">
  <a:tblStyle styleId="{F22BACA0-2051-4D56-B331-6E6556527EF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70"/>
    <p:restoredTop sz="94707"/>
  </p:normalViewPr>
  <p:slideViewPr>
    <p:cSldViewPr snapToGrid="0" snapToObjects="1">
      <p:cViewPr>
        <p:scale>
          <a:sx n="115" d="100"/>
          <a:sy n="115" d="100"/>
        </p:scale>
        <p:origin x="1712" y="15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853034354b_0_247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853034354b_0_247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853034354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853034354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0" name="Google Shape;10;p2"/>
          <p:cNvPicPr preferRelativeResize="0"/>
          <p:nvPr/>
        </p:nvPicPr>
        <p:blipFill rotWithShape="1">
          <a:blip r:embed="rId3">
            <a:alphaModFix/>
          </a:blip>
          <a:srcRect b="61089"/>
          <a:stretch/>
        </p:blipFill>
        <p:spPr>
          <a:xfrm rot="-620881">
            <a:off x="1853551" y="40483"/>
            <a:ext cx="2068426" cy="1772790"/>
          </a:xfrm>
          <a:prstGeom prst="rect">
            <a:avLst/>
          </a:prstGeom>
          <a:noFill/>
          <a:ln>
            <a:noFill/>
          </a:ln>
        </p:spPr>
      </p:pic>
      <p:pic>
        <p:nvPicPr>
          <p:cNvPr id="11" name="Google Shape;11;p2"/>
          <p:cNvPicPr preferRelativeResize="0"/>
          <p:nvPr/>
        </p:nvPicPr>
        <p:blipFill rotWithShape="1">
          <a:blip r:embed="rId4">
            <a:alphaModFix/>
          </a:blip>
          <a:srcRect r="1545" b="6838"/>
          <a:stretch/>
        </p:blipFill>
        <p:spPr>
          <a:xfrm>
            <a:off x="1047887" y="524012"/>
            <a:ext cx="7048226" cy="4102024"/>
          </a:xfrm>
          <a:prstGeom prst="rect">
            <a:avLst/>
          </a:prstGeom>
          <a:noFill/>
          <a:ln>
            <a:noFill/>
          </a:ln>
        </p:spPr>
      </p:pic>
      <p:pic>
        <p:nvPicPr>
          <p:cNvPr id="12" name="Google Shape;12;p2"/>
          <p:cNvPicPr preferRelativeResize="0"/>
          <p:nvPr/>
        </p:nvPicPr>
        <p:blipFill>
          <a:blip r:embed="rId5">
            <a:alphaModFix/>
          </a:blip>
          <a:stretch>
            <a:fillRect/>
          </a:stretch>
        </p:blipFill>
        <p:spPr>
          <a:xfrm>
            <a:off x="1593925" y="2989525"/>
            <a:ext cx="1584774" cy="1852801"/>
          </a:xfrm>
          <a:prstGeom prst="rect">
            <a:avLst/>
          </a:prstGeom>
          <a:noFill/>
          <a:ln>
            <a:noFill/>
          </a:ln>
          <a:effectLst>
            <a:outerShdw blurRad="57150" dist="19050" dir="3300000" algn="bl" rotWithShape="0">
              <a:srgbClr val="000000">
                <a:alpha val="34000"/>
              </a:srgbClr>
            </a:outerShdw>
          </a:effectLst>
        </p:spPr>
      </p:pic>
      <p:sp>
        <p:nvSpPr>
          <p:cNvPr id="13" name="Google Shape;13;p2"/>
          <p:cNvSpPr txBox="1">
            <a:spLocks noGrp="1"/>
          </p:cNvSpPr>
          <p:nvPr>
            <p:ph type="ctrTitle"/>
          </p:nvPr>
        </p:nvSpPr>
        <p:spPr>
          <a:xfrm>
            <a:off x="1532100" y="1728423"/>
            <a:ext cx="6079800" cy="1655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6000"/>
              <a:buNone/>
              <a:defRPr sz="6000"/>
            </a:lvl1pPr>
            <a:lvl2pPr lvl="1" algn="ctr">
              <a:lnSpc>
                <a:spcPct val="80000"/>
              </a:lnSpc>
              <a:spcBef>
                <a:spcPts val="0"/>
              </a:spcBef>
              <a:spcAft>
                <a:spcPts val="0"/>
              </a:spcAft>
              <a:buClr>
                <a:srgbClr val="0B5394"/>
              </a:buClr>
              <a:buSzPts val="6000"/>
              <a:buNone/>
              <a:defRPr sz="6000">
                <a:solidFill>
                  <a:srgbClr val="0B5394"/>
                </a:solidFill>
              </a:defRPr>
            </a:lvl2pPr>
            <a:lvl3pPr lvl="2" algn="ctr">
              <a:lnSpc>
                <a:spcPct val="80000"/>
              </a:lnSpc>
              <a:spcBef>
                <a:spcPts val="0"/>
              </a:spcBef>
              <a:spcAft>
                <a:spcPts val="0"/>
              </a:spcAft>
              <a:buClr>
                <a:srgbClr val="0B5394"/>
              </a:buClr>
              <a:buSzPts val="6000"/>
              <a:buNone/>
              <a:defRPr sz="6000">
                <a:solidFill>
                  <a:srgbClr val="0B5394"/>
                </a:solidFill>
              </a:defRPr>
            </a:lvl3pPr>
            <a:lvl4pPr lvl="3" algn="ctr">
              <a:lnSpc>
                <a:spcPct val="80000"/>
              </a:lnSpc>
              <a:spcBef>
                <a:spcPts val="0"/>
              </a:spcBef>
              <a:spcAft>
                <a:spcPts val="0"/>
              </a:spcAft>
              <a:buClr>
                <a:srgbClr val="0B5394"/>
              </a:buClr>
              <a:buSzPts val="6000"/>
              <a:buNone/>
              <a:defRPr sz="6000">
                <a:solidFill>
                  <a:srgbClr val="0B5394"/>
                </a:solidFill>
              </a:defRPr>
            </a:lvl4pPr>
            <a:lvl5pPr lvl="4" algn="ctr">
              <a:lnSpc>
                <a:spcPct val="80000"/>
              </a:lnSpc>
              <a:spcBef>
                <a:spcPts val="0"/>
              </a:spcBef>
              <a:spcAft>
                <a:spcPts val="0"/>
              </a:spcAft>
              <a:buClr>
                <a:srgbClr val="0B5394"/>
              </a:buClr>
              <a:buSzPts val="6000"/>
              <a:buNone/>
              <a:defRPr sz="6000">
                <a:solidFill>
                  <a:srgbClr val="0B5394"/>
                </a:solidFill>
              </a:defRPr>
            </a:lvl5pPr>
            <a:lvl6pPr lvl="5" algn="ctr">
              <a:lnSpc>
                <a:spcPct val="80000"/>
              </a:lnSpc>
              <a:spcBef>
                <a:spcPts val="0"/>
              </a:spcBef>
              <a:spcAft>
                <a:spcPts val="0"/>
              </a:spcAft>
              <a:buClr>
                <a:srgbClr val="0B5394"/>
              </a:buClr>
              <a:buSzPts val="6000"/>
              <a:buNone/>
              <a:defRPr sz="6000">
                <a:solidFill>
                  <a:srgbClr val="0B5394"/>
                </a:solidFill>
              </a:defRPr>
            </a:lvl6pPr>
            <a:lvl7pPr lvl="6" algn="ctr">
              <a:lnSpc>
                <a:spcPct val="80000"/>
              </a:lnSpc>
              <a:spcBef>
                <a:spcPts val="0"/>
              </a:spcBef>
              <a:spcAft>
                <a:spcPts val="0"/>
              </a:spcAft>
              <a:buClr>
                <a:srgbClr val="0B5394"/>
              </a:buClr>
              <a:buSzPts val="6000"/>
              <a:buNone/>
              <a:defRPr sz="6000">
                <a:solidFill>
                  <a:srgbClr val="0B5394"/>
                </a:solidFill>
              </a:defRPr>
            </a:lvl7pPr>
            <a:lvl8pPr lvl="7" algn="ctr">
              <a:lnSpc>
                <a:spcPct val="80000"/>
              </a:lnSpc>
              <a:spcBef>
                <a:spcPts val="0"/>
              </a:spcBef>
              <a:spcAft>
                <a:spcPts val="0"/>
              </a:spcAft>
              <a:buClr>
                <a:srgbClr val="0B5394"/>
              </a:buClr>
              <a:buSzPts val="6000"/>
              <a:buNone/>
              <a:defRPr sz="6000">
                <a:solidFill>
                  <a:srgbClr val="0B5394"/>
                </a:solidFill>
              </a:defRPr>
            </a:lvl8pPr>
            <a:lvl9pPr lvl="8" algn="ctr">
              <a:lnSpc>
                <a:spcPct val="80000"/>
              </a:lnSpc>
              <a:spcBef>
                <a:spcPts val="0"/>
              </a:spcBef>
              <a:spcAft>
                <a:spcPts val="0"/>
              </a:spcAft>
              <a:buClr>
                <a:srgbClr val="0B5394"/>
              </a:buClr>
              <a:buSzPts val="6000"/>
              <a:buNone/>
              <a:defRPr sz="6000">
                <a:solidFill>
                  <a:srgbClr val="0B5394"/>
                </a:solidFill>
              </a:defRPr>
            </a:lvl9pPr>
          </a:lstStyle>
          <a:p>
            <a:endParaRPr/>
          </a:p>
        </p:txBody>
      </p:sp>
      <p:sp>
        <p:nvSpPr>
          <p:cNvPr id="14" name="Google Shape;14;p2"/>
          <p:cNvSpPr txBox="1">
            <a:spLocks noGrp="1"/>
          </p:cNvSpPr>
          <p:nvPr>
            <p:ph type="subTitle" idx="1"/>
          </p:nvPr>
        </p:nvSpPr>
        <p:spPr>
          <a:xfrm>
            <a:off x="1672763" y="3769325"/>
            <a:ext cx="1427100" cy="7926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Clr>
                <a:schemeClr val="dk2"/>
              </a:buClr>
              <a:buSzPts val="1400"/>
              <a:buNone/>
              <a:defRPr sz="1400">
                <a:solidFill>
                  <a:schemeClr val="dk2"/>
                </a:solidFill>
              </a:defRPr>
            </a:lvl1pPr>
            <a:lvl2pPr lvl="1"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pic>
        <p:nvPicPr>
          <p:cNvPr id="22" name="Google Shape;22;p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3" name="Google Shape;23;p4"/>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
        <p:nvSpPr>
          <p:cNvPr id="24" name="Google Shape;24;p4"/>
          <p:cNvSpPr txBox="1">
            <a:spLocks noGrp="1"/>
          </p:cNvSpPr>
          <p:nvPr>
            <p:ph type="title"/>
          </p:nvPr>
        </p:nvSpPr>
        <p:spPr>
          <a:xfrm>
            <a:off x="1836900" y="711175"/>
            <a:ext cx="54702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
        <p:nvSpPr>
          <p:cNvPr id="25" name="Google Shape;25;p4"/>
          <p:cNvSpPr txBox="1">
            <a:spLocks noGrp="1"/>
          </p:cNvSpPr>
          <p:nvPr>
            <p:ph type="body" idx="1"/>
          </p:nvPr>
        </p:nvSpPr>
        <p:spPr>
          <a:xfrm>
            <a:off x="1398275" y="1249425"/>
            <a:ext cx="6963300" cy="2836500"/>
          </a:xfrm>
          <a:prstGeom prst="rect">
            <a:avLst/>
          </a:prstGeom>
        </p:spPr>
        <p:txBody>
          <a:bodyPr spcFirstLastPara="1" wrap="square" lIns="91425" tIns="91425" rIns="91425" bIns="91425" anchor="t" anchorCtr="0">
            <a:noAutofit/>
          </a:bodyPr>
          <a:lstStyle>
            <a:lvl1pPr marL="457200" lvl="0" indent="-288925">
              <a:spcBef>
                <a:spcPts val="0"/>
              </a:spcBef>
              <a:spcAft>
                <a:spcPts val="0"/>
              </a:spcAft>
              <a:buClr>
                <a:schemeClr val="dk2"/>
              </a:buClr>
              <a:buSzPts val="950"/>
              <a:buChar char="●"/>
              <a:defRPr sz="950">
                <a:solidFill>
                  <a:schemeClr val="dk2"/>
                </a:solidFill>
              </a:defRPr>
            </a:lvl1pPr>
            <a:lvl2pPr marL="914400" lvl="1" indent="-288925">
              <a:spcBef>
                <a:spcPts val="1600"/>
              </a:spcBef>
              <a:spcAft>
                <a:spcPts val="0"/>
              </a:spcAft>
              <a:buClr>
                <a:schemeClr val="dk2"/>
              </a:buClr>
              <a:buSzPts val="950"/>
              <a:buChar char="○"/>
              <a:defRPr sz="950">
                <a:solidFill>
                  <a:schemeClr val="dk2"/>
                </a:solidFill>
              </a:defRPr>
            </a:lvl2pPr>
            <a:lvl3pPr marL="1371600" lvl="2" indent="-288925">
              <a:spcBef>
                <a:spcPts val="1600"/>
              </a:spcBef>
              <a:spcAft>
                <a:spcPts val="0"/>
              </a:spcAft>
              <a:buClr>
                <a:schemeClr val="dk2"/>
              </a:buClr>
              <a:buSzPts val="950"/>
              <a:buChar char="■"/>
              <a:defRPr sz="950">
                <a:solidFill>
                  <a:schemeClr val="dk2"/>
                </a:solidFill>
              </a:defRPr>
            </a:lvl3pPr>
            <a:lvl4pPr marL="1828800" lvl="3" indent="-288925">
              <a:spcBef>
                <a:spcPts val="1600"/>
              </a:spcBef>
              <a:spcAft>
                <a:spcPts val="0"/>
              </a:spcAft>
              <a:buClr>
                <a:schemeClr val="dk2"/>
              </a:buClr>
              <a:buSzPts val="950"/>
              <a:buChar char="●"/>
              <a:defRPr sz="950">
                <a:solidFill>
                  <a:schemeClr val="dk2"/>
                </a:solidFill>
              </a:defRPr>
            </a:lvl4pPr>
            <a:lvl5pPr marL="2286000" lvl="4" indent="-288925">
              <a:spcBef>
                <a:spcPts val="1600"/>
              </a:spcBef>
              <a:spcAft>
                <a:spcPts val="0"/>
              </a:spcAft>
              <a:buClr>
                <a:schemeClr val="dk2"/>
              </a:buClr>
              <a:buSzPts val="950"/>
              <a:buChar char="○"/>
              <a:defRPr sz="950">
                <a:solidFill>
                  <a:schemeClr val="dk2"/>
                </a:solidFill>
              </a:defRPr>
            </a:lvl5pPr>
            <a:lvl6pPr marL="2743200" lvl="5" indent="-288925">
              <a:spcBef>
                <a:spcPts val="1600"/>
              </a:spcBef>
              <a:spcAft>
                <a:spcPts val="0"/>
              </a:spcAft>
              <a:buClr>
                <a:schemeClr val="dk2"/>
              </a:buClr>
              <a:buSzPts val="950"/>
              <a:buChar char="■"/>
              <a:defRPr sz="950">
                <a:solidFill>
                  <a:schemeClr val="dk2"/>
                </a:solidFill>
              </a:defRPr>
            </a:lvl6pPr>
            <a:lvl7pPr marL="3200400" lvl="6" indent="-288925">
              <a:spcBef>
                <a:spcPts val="1600"/>
              </a:spcBef>
              <a:spcAft>
                <a:spcPts val="0"/>
              </a:spcAft>
              <a:buClr>
                <a:schemeClr val="dk2"/>
              </a:buClr>
              <a:buSzPts val="950"/>
              <a:buChar char="●"/>
              <a:defRPr sz="950">
                <a:solidFill>
                  <a:schemeClr val="dk2"/>
                </a:solidFill>
              </a:defRPr>
            </a:lvl7pPr>
            <a:lvl8pPr marL="3657600" lvl="7" indent="-288925">
              <a:spcBef>
                <a:spcPts val="1600"/>
              </a:spcBef>
              <a:spcAft>
                <a:spcPts val="0"/>
              </a:spcAft>
              <a:buClr>
                <a:schemeClr val="dk2"/>
              </a:buClr>
              <a:buSzPts val="950"/>
              <a:buChar char="○"/>
              <a:defRPr sz="950">
                <a:solidFill>
                  <a:schemeClr val="dk2"/>
                </a:solidFill>
              </a:defRPr>
            </a:lvl8pPr>
            <a:lvl9pPr marL="4114800" lvl="8" indent="-288925">
              <a:spcBef>
                <a:spcPts val="1600"/>
              </a:spcBef>
              <a:spcAft>
                <a:spcPts val="1600"/>
              </a:spcAft>
              <a:buClr>
                <a:schemeClr val="dk2"/>
              </a:buClr>
              <a:buSzPts val="950"/>
              <a:buChar char="■"/>
              <a:defRPr sz="950">
                <a:solidFill>
                  <a:schemeClr val="dk2"/>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SECTION_TITLE_AND_DESCRIPTION_1_1_1">
    <p:spTree>
      <p:nvGrpSpPr>
        <p:cNvPr id="1" name="Shape 84"/>
        <p:cNvGrpSpPr/>
        <p:nvPr/>
      </p:nvGrpSpPr>
      <p:grpSpPr>
        <a:xfrm>
          <a:off x="0" y="0"/>
          <a:ext cx="0" cy="0"/>
          <a:chOff x="0" y="0"/>
          <a:chExt cx="0" cy="0"/>
        </a:xfrm>
      </p:grpSpPr>
      <p:pic>
        <p:nvPicPr>
          <p:cNvPr id="85" name="Google Shape;85;p1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86" name="Google Shape;86;p15"/>
          <p:cNvPicPr preferRelativeResize="0"/>
          <p:nvPr/>
        </p:nvPicPr>
        <p:blipFill rotWithShape="1">
          <a:blip r:embed="rId3">
            <a:alphaModFix/>
          </a:blip>
          <a:srcRect t="16734" r="8892" b="18300"/>
          <a:stretch/>
        </p:blipFill>
        <p:spPr>
          <a:xfrm rot="-5400000">
            <a:off x="650175" y="465007"/>
            <a:ext cx="2036850" cy="846042"/>
          </a:xfrm>
          <a:prstGeom prst="rect">
            <a:avLst/>
          </a:prstGeom>
          <a:noFill/>
          <a:ln>
            <a:noFill/>
          </a:ln>
        </p:spPr>
      </p:pic>
      <p:pic>
        <p:nvPicPr>
          <p:cNvPr id="87" name="Google Shape;87;p15"/>
          <p:cNvPicPr preferRelativeResize="0"/>
          <p:nvPr/>
        </p:nvPicPr>
        <p:blipFill rotWithShape="1">
          <a:blip r:embed="rId3">
            <a:alphaModFix/>
          </a:blip>
          <a:srcRect t="16734" r="8892" b="18300"/>
          <a:stretch/>
        </p:blipFill>
        <p:spPr>
          <a:xfrm rot="-5400000">
            <a:off x="1262550" y="465007"/>
            <a:ext cx="2036850" cy="846042"/>
          </a:xfrm>
          <a:prstGeom prst="rect">
            <a:avLst/>
          </a:prstGeom>
          <a:noFill/>
          <a:ln>
            <a:noFill/>
          </a:ln>
        </p:spPr>
      </p:pic>
      <p:pic>
        <p:nvPicPr>
          <p:cNvPr id="88" name="Google Shape;88;p15"/>
          <p:cNvPicPr preferRelativeResize="0"/>
          <p:nvPr/>
        </p:nvPicPr>
        <p:blipFill rotWithShape="1">
          <a:blip r:embed="rId4">
            <a:alphaModFix/>
          </a:blip>
          <a:srcRect r="1545" b="6838"/>
          <a:stretch/>
        </p:blipFill>
        <p:spPr>
          <a:xfrm>
            <a:off x="384887" y="134900"/>
            <a:ext cx="8374226" cy="4873724"/>
          </a:xfrm>
          <a:prstGeom prst="rect">
            <a:avLst/>
          </a:prstGeom>
          <a:noFill/>
          <a:ln>
            <a:noFill/>
          </a:ln>
        </p:spPr>
      </p:pic>
      <p:sp>
        <p:nvSpPr>
          <p:cNvPr id="89" name="Google Shape;89;p15"/>
          <p:cNvSpPr txBox="1">
            <a:spLocks noGrp="1"/>
          </p:cNvSpPr>
          <p:nvPr>
            <p:ph type="title"/>
          </p:nvPr>
        </p:nvSpPr>
        <p:spPr>
          <a:xfrm>
            <a:off x="1922400" y="3538630"/>
            <a:ext cx="2140200" cy="48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600"/>
              <a:buFont typeface="Anonymous Pro"/>
              <a:buNone/>
              <a:defRPr sz="1600" b="0">
                <a:solidFill>
                  <a:schemeClr val="dk2"/>
                </a:solidFill>
                <a:latin typeface="Roboto Mono Medium"/>
                <a:ea typeface="Roboto Mono Medium"/>
                <a:cs typeface="Roboto Mono Medium"/>
                <a:sym typeface="Roboto Mono Medium"/>
              </a:defRPr>
            </a:lvl1pPr>
            <a:lvl2pPr lvl="1" rtl="0">
              <a:spcBef>
                <a:spcPts val="0"/>
              </a:spcBef>
              <a:spcAft>
                <a:spcPts val="0"/>
              </a:spcAft>
              <a:buSzPts val="2000"/>
              <a:buNone/>
              <a:defRPr sz="2000" b="1"/>
            </a:lvl2pPr>
            <a:lvl3pPr lvl="2" rtl="0">
              <a:spcBef>
                <a:spcPts val="0"/>
              </a:spcBef>
              <a:spcAft>
                <a:spcPts val="0"/>
              </a:spcAft>
              <a:buSzPts val="2000"/>
              <a:buNone/>
              <a:defRPr sz="2000" b="1"/>
            </a:lvl3pPr>
            <a:lvl4pPr lvl="3" rtl="0">
              <a:spcBef>
                <a:spcPts val="0"/>
              </a:spcBef>
              <a:spcAft>
                <a:spcPts val="0"/>
              </a:spcAft>
              <a:buSzPts val="2000"/>
              <a:buNone/>
              <a:defRPr sz="2000" b="1"/>
            </a:lvl4pPr>
            <a:lvl5pPr lvl="4" rtl="0">
              <a:spcBef>
                <a:spcPts val="0"/>
              </a:spcBef>
              <a:spcAft>
                <a:spcPts val="0"/>
              </a:spcAft>
              <a:buSzPts val="2000"/>
              <a:buNone/>
              <a:defRPr sz="2000" b="1"/>
            </a:lvl5pPr>
            <a:lvl6pPr lvl="5" rtl="0">
              <a:spcBef>
                <a:spcPts val="0"/>
              </a:spcBef>
              <a:spcAft>
                <a:spcPts val="0"/>
              </a:spcAft>
              <a:buSzPts val="2000"/>
              <a:buNone/>
              <a:defRPr sz="2000" b="1"/>
            </a:lvl6pPr>
            <a:lvl7pPr lvl="6" rtl="0">
              <a:spcBef>
                <a:spcPts val="0"/>
              </a:spcBef>
              <a:spcAft>
                <a:spcPts val="0"/>
              </a:spcAft>
              <a:buSzPts val="2000"/>
              <a:buNone/>
              <a:defRPr sz="2000" b="1"/>
            </a:lvl7pPr>
            <a:lvl8pPr lvl="7" rtl="0">
              <a:spcBef>
                <a:spcPts val="0"/>
              </a:spcBef>
              <a:spcAft>
                <a:spcPts val="0"/>
              </a:spcAft>
              <a:buSzPts val="2000"/>
              <a:buNone/>
              <a:defRPr sz="2000" b="1"/>
            </a:lvl8pPr>
            <a:lvl9pPr lvl="8" rtl="0">
              <a:spcBef>
                <a:spcPts val="0"/>
              </a:spcBef>
              <a:spcAft>
                <a:spcPts val="0"/>
              </a:spcAft>
              <a:buSzPts val="2000"/>
              <a:buNone/>
              <a:defRPr sz="2000" b="1"/>
            </a:lvl9pPr>
          </a:lstStyle>
          <a:p>
            <a:endParaRPr/>
          </a:p>
        </p:txBody>
      </p:sp>
      <p:sp>
        <p:nvSpPr>
          <p:cNvPr id="90" name="Google Shape;90;p15"/>
          <p:cNvSpPr txBox="1">
            <a:spLocks noGrp="1"/>
          </p:cNvSpPr>
          <p:nvPr>
            <p:ph type="subTitle" idx="1"/>
          </p:nvPr>
        </p:nvSpPr>
        <p:spPr>
          <a:xfrm>
            <a:off x="1922400" y="1269487"/>
            <a:ext cx="3439500" cy="2189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Concert One"/>
              <a:buNone/>
              <a:defRPr sz="2400" b="1">
                <a:latin typeface="Concert One"/>
                <a:ea typeface="Concert One"/>
                <a:cs typeface="Concert One"/>
                <a:sym typeface="Concert One"/>
              </a:defRPr>
            </a:lvl1pPr>
            <a:lvl2pPr lvl="1" rtl="0">
              <a:lnSpc>
                <a:spcPct val="100000"/>
              </a:lnSpc>
              <a:spcBef>
                <a:spcPts val="0"/>
              </a:spcBef>
              <a:spcAft>
                <a:spcPts val="0"/>
              </a:spcAft>
              <a:buClr>
                <a:schemeClr val="dk2"/>
              </a:buClr>
              <a:buSzPts val="2400"/>
              <a:buNone/>
              <a:defRPr sz="2400">
                <a:solidFill>
                  <a:schemeClr val="dk2"/>
                </a:solidFill>
              </a:defRPr>
            </a:lvl2pPr>
            <a:lvl3pPr lvl="2" rtl="0">
              <a:lnSpc>
                <a:spcPct val="100000"/>
              </a:lnSpc>
              <a:spcBef>
                <a:spcPts val="0"/>
              </a:spcBef>
              <a:spcAft>
                <a:spcPts val="0"/>
              </a:spcAft>
              <a:buClr>
                <a:schemeClr val="dk2"/>
              </a:buClr>
              <a:buSzPts val="2400"/>
              <a:buNone/>
              <a:defRPr sz="2400">
                <a:solidFill>
                  <a:schemeClr val="dk2"/>
                </a:solidFill>
              </a:defRPr>
            </a:lvl3pPr>
            <a:lvl4pPr lvl="3" rtl="0">
              <a:lnSpc>
                <a:spcPct val="100000"/>
              </a:lnSpc>
              <a:spcBef>
                <a:spcPts val="0"/>
              </a:spcBef>
              <a:spcAft>
                <a:spcPts val="0"/>
              </a:spcAft>
              <a:buClr>
                <a:schemeClr val="dk2"/>
              </a:buClr>
              <a:buSzPts val="2400"/>
              <a:buNone/>
              <a:defRPr sz="2400">
                <a:solidFill>
                  <a:schemeClr val="dk2"/>
                </a:solidFill>
              </a:defRPr>
            </a:lvl4pPr>
            <a:lvl5pPr lvl="4" rtl="0">
              <a:lnSpc>
                <a:spcPct val="100000"/>
              </a:lnSpc>
              <a:spcBef>
                <a:spcPts val="0"/>
              </a:spcBef>
              <a:spcAft>
                <a:spcPts val="0"/>
              </a:spcAft>
              <a:buClr>
                <a:schemeClr val="dk2"/>
              </a:buClr>
              <a:buSzPts val="2400"/>
              <a:buNone/>
              <a:defRPr sz="2400">
                <a:solidFill>
                  <a:schemeClr val="dk2"/>
                </a:solidFill>
              </a:defRPr>
            </a:lvl5pPr>
            <a:lvl6pPr lvl="5" rtl="0">
              <a:lnSpc>
                <a:spcPct val="100000"/>
              </a:lnSpc>
              <a:spcBef>
                <a:spcPts val="0"/>
              </a:spcBef>
              <a:spcAft>
                <a:spcPts val="0"/>
              </a:spcAft>
              <a:buClr>
                <a:schemeClr val="dk2"/>
              </a:buClr>
              <a:buSzPts val="2400"/>
              <a:buNone/>
              <a:defRPr sz="2400">
                <a:solidFill>
                  <a:schemeClr val="dk2"/>
                </a:solidFill>
              </a:defRPr>
            </a:lvl6pPr>
            <a:lvl7pPr lvl="6" rtl="0">
              <a:lnSpc>
                <a:spcPct val="100000"/>
              </a:lnSpc>
              <a:spcBef>
                <a:spcPts val="0"/>
              </a:spcBef>
              <a:spcAft>
                <a:spcPts val="0"/>
              </a:spcAft>
              <a:buClr>
                <a:schemeClr val="dk2"/>
              </a:buClr>
              <a:buSzPts val="2400"/>
              <a:buNone/>
              <a:defRPr sz="2400">
                <a:solidFill>
                  <a:schemeClr val="dk2"/>
                </a:solidFill>
              </a:defRPr>
            </a:lvl7pPr>
            <a:lvl8pPr lvl="7" rtl="0">
              <a:lnSpc>
                <a:spcPct val="100000"/>
              </a:lnSpc>
              <a:spcBef>
                <a:spcPts val="0"/>
              </a:spcBef>
              <a:spcAft>
                <a:spcPts val="0"/>
              </a:spcAft>
              <a:buClr>
                <a:schemeClr val="dk2"/>
              </a:buClr>
              <a:buSzPts val="2400"/>
              <a:buNone/>
              <a:defRPr sz="2400">
                <a:solidFill>
                  <a:schemeClr val="dk2"/>
                </a:solidFill>
              </a:defRPr>
            </a:lvl8pPr>
            <a:lvl9pPr lvl="8" rtl="0">
              <a:lnSpc>
                <a:spcPct val="100000"/>
              </a:lnSpc>
              <a:spcBef>
                <a:spcPts val="0"/>
              </a:spcBef>
              <a:spcAft>
                <a:spcPts val="0"/>
              </a:spcAft>
              <a:buClr>
                <a:schemeClr val="dk2"/>
              </a:buClr>
              <a:buSzPts val="2400"/>
              <a:buNone/>
              <a:defRPr sz="2400">
                <a:solidFill>
                  <a:schemeClr val="dk2"/>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157"/>
        <p:cNvGrpSpPr/>
        <p:nvPr/>
      </p:nvGrpSpPr>
      <p:grpSpPr>
        <a:xfrm>
          <a:off x="0" y="0"/>
          <a:ext cx="0" cy="0"/>
          <a:chOff x="0" y="0"/>
          <a:chExt cx="0" cy="0"/>
        </a:xfrm>
      </p:grpSpPr>
      <p:pic>
        <p:nvPicPr>
          <p:cNvPr id="158" name="Google Shape;158;p2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1">
  <p:cSld name="CAPTION_ONLY_1_1">
    <p:spTree>
      <p:nvGrpSpPr>
        <p:cNvPr id="1" name="Shape 159"/>
        <p:cNvGrpSpPr/>
        <p:nvPr/>
      </p:nvGrpSpPr>
      <p:grpSpPr>
        <a:xfrm>
          <a:off x="0" y="0"/>
          <a:ext cx="0" cy="0"/>
          <a:chOff x="0" y="0"/>
          <a:chExt cx="0" cy="0"/>
        </a:xfrm>
      </p:grpSpPr>
      <p:pic>
        <p:nvPicPr>
          <p:cNvPr id="160" name="Google Shape;160;p2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1" name="Google Shape;161;p24"/>
          <p:cNvPicPr preferRelativeResize="0"/>
          <p:nvPr/>
        </p:nvPicPr>
        <p:blipFill rotWithShape="1">
          <a:blip r:embed="rId3">
            <a:alphaModFix/>
          </a:blip>
          <a:srcRect l="19" r="9"/>
          <a:stretch/>
        </p:blipFill>
        <p:spPr>
          <a:xfrm>
            <a:off x="255775" y="186275"/>
            <a:ext cx="8632448" cy="47709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2">
  <p:cSld name="SECTION_TITLE_AND_DESCRIPTION_1_1_3_1">
    <p:spTree>
      <p:nvGrpSpPr>
        <p:cNvPr id="1" name="Shape 162"/>
        <p:cNvGrpSpPr/>
        <p:nvPr/>
      </p:nvGrpSpPr>
      <p:grpSpPr>
        <a:xfrm>
          <a:off x="0" y="0"/>
          <a:ext cx="0" cy="0"/>
          <a:chOff x="0" y="0"/>
          <a:chExt cx="0" cy="0"/>
        </a:xfrm>
      </p:grpSpPr>
      <p:pic>
        <p:nvPicPr>
          <p:cNvPr id="163" name="Google Shape;163;p2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4" name="Google Shape;164;p25"/>
          <p:cNvPicPr preferRelativeResize="0"/>
          <p:nvPr/>
        </p:nvPicPr>
        <p:blipFill rotWithShape="1">
          <a:blip r:embed="rId3">
            <a:alphaModFix/>
          </a:blip>
          <a:srcRect t="29" b="29"/>
          <a:stretch/>
        </p:blipFill>
        <p:spPr>
          <a:xfrm>
            <a:off x="254425" y="201113"/>
            <a:ext cx="8635148" cy="474127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3">
  <p:cSld name="BIG_NUMBER_1_1_2">
    <p:spTree>
      <p:nvGrpSpPr>
        <p:cNvPr id="1" name="Shape 165"/>
        <p:cNvGrpSpPr/>
        <p:nvPr/>
      </p:nvGrpSpPr>
      <p:grpSpPr>
        <a:xfrm>
          <a:off x="0" y="0"/>
          <a:ext cx="0" cy="0"/>
          <a:chOff x="0" y="0"/>
          <a:chExt cx="0" cy="0"/>
        </a:xfrm>
      </p:grpSpPr>
      <p:pic>
        <p:nvPicPr>
          <p:cNvPr id="166" name="Google Shape;166;p26"/>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7" name="Google Shape;167;p26"/>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Concert One"/>
              <a:buNone/>
              <a:defRPr sz="2800" b="1">
                <a:solidFill>
                  <a:schemeClr val="accent2"/>
                </a:solidFill>
                <a:latin typeface="Concert One"/>
                <a:ea typeface="Concert One"/>
                <a:cs typeface="Concert One"/>
                <a:sym typeface="Concert One"/>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a:endParaRPr/>
          </a:p>
        </p:txBody>
      </p:sp>
      <p:sp>
        <p:nvSpPr>
          <p:cNvPr id="7" name="Google Shape;7;p1"/>
          <p:cNvSpPr txBox="1">
            <a:spLocks noGrp="1"/>
          </p:cNvSpPr>
          <p:nvPr>
            <p:ph type="body" idx="1"/>
          </p:nvPr>
        </p:nvSpPr>
        <p:spPr>
          <a:xfrm>
            <a:off x="311700" y="1124900"/>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Roboto Mono Medium"/>
              <a:buChar char="●"/>
              <a:defRPr sz="1800">
                <a:solidFill>
                  <a:schemeClr val="accent2"/>
                </a:solidFill>
                <a:latin typeface="Roboto Mono Medium"/>
                <a:ea typeface="Roboto Mono Medium"/>
                <a:cs typeface="Roboto Mono Medium"/>
                <a:sym typeface="Roboto Mono Medium"/>
              </a:defRPr>
            </a:lvl1pPr>
            <a:lvl2pPr marL="914400" lvl="1"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2pPr>
            <a:lvl3pPr marL="1371600" lvl="2"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3pPr>
            <a:lvl4pPr marL="1828800" lvl="3"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4pPr>
            <a:lvl5pPr marL="2286000" lvl="4"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5pPr>
            <a:lvl6pPr marL="2743200" lvl="5"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6pPr>
            <a:lvl7pPr marL="3200400" lvl="6"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7pPr>
            <a:lvl8pPr marL="3657600" lvl="7"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8pPr>
            <a:lvl9pPr marL="4114800" lvl="8" indent="-317500">
              <a:lnSpc>
                <a:spcPct val="100000"/>
              </a:lnSpc>
              <a:spcBef>
                <a:spcPts val="1600"/>
              </a:spcBef>
              <a:spcAft>
                <a:spcPts val="160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61" r:id="rId3"/>
    <p:sldLayoutId id="2147483669" r:id="rId4"/>
    <p:sldLayoutId id="2147483670" r:id="rId5"/>
    <p:sldLayoutId id="2147483671" r:id="rId6"/>
    <p:sldLayoutId id="2147483672"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commons.wikimedia.org/wiki/Category:Mansaf" TargetMode="External"/><Relationship Id="rId5" Type="http://schemas.openxmlformats.org/officeDocument/2006/relationships/image" Target="../media/image10.jpg"/><Relationship Id="rId4" Type="http://schemas.openxmlformats.org/officeDocument/2006/relationships/hyperlink" Target="https://commons.wikimedia.org/wiki/Category:Dabk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hyperlink" Target="https://www.flickr.com/photos/63902131@N00/43881116082" TargetMode="External"/><Relationship Id="rId3" Type="http://schemas.openxmlformats.org/officeDocument/2006/relationships/image" Target="../media/image11.jpg"/><Relationship Id="rId7" Type="http://schemas.openxmlformats.org/officeDocument/2006/relationships/image" Target="../media/image12.jpg"/><Relationship Id="rId2" Type="http://schemas.openxmlformats.org/officeDocument/2006/relationships/hyperlink" Target="https://www.youtube.com/watch?v=HApM4WeiXI4" TargetMode="External"/><Relationship Id="rId1" Type="http://schemas.openxmlformats.org/officeDocument/2006/relationships/slideLayout" Target="../slideLayouts/slideLayout3.xml"/><Relationship Id="rId6" Type="http://schemas.openxmlformats.org/officeDocument/2006/relationships/hyperlink" Target="https://commons.wikimedia.org/wiki/Category:Dabke" TargetMode="External"/><Relationship Id="rId5" Type="http://schemas.openxmlformats.org/officeDocument/2006/relationships/image" Target="../media/image9.jpg"/><Relationship Id="rId10" Type="http://schemas.openxmlformats.org/officeDocument/2006/relationships/hyperlink" Target="https://paginasarabes.com/2012/04/29/breve-historia-del-dabke-videos/" TargetMode="External"/><Relationship Id="rId4" Type="http://schemas.openxmlformats.org/officeDocument/2006/relationships/hyperlink" Target="https://en.wikipedia.org/wiki/Syria" TargetMode="External"/><Relationship Id="rId9" Type="http://schemas.openxmlformats.org/officeDocument/2006/relationships/image" Target="../media/image13.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image" Target="../media/image14.tiff"/><Relationship Id="rId1" Type="http://schemas.openxmlformats.org/officeDocument/2006/relationships/slideLayout" Target="../slideLayouts/slideLayout3.xml"/><Relationship Id="rId6" Type="http://schemas.openxmlformats.org/officeDocument/2006/relationships/image" Target="../media/image18.tiff"/><Relationship Id="rId5" Type="http://schemas.openxmlformats.org/officeDocument/2006/relationships/image" Target="../media/image17.tiff"/><Relationship Id="rId4" Type="http://schemas.openxmlformats.org/officeDocument/2006/relationships/image" Target="../media/image16.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9"/>
          <p:cNvSpPr txBox="1">
            <a:spLocks noGrp="1"/>
          </p:cNvSpPr>
          <p:nvPr>
            <p:ph type="ctrTitle"/>
          </p:nvPr>
        </p:nvSpPr>
        <p:spPr>
          <a:xfrm>
            <a:off x="1532100" y="1728423"/>
            <a:ext cx="6079800" cy="1655100"/>
          </a:xfrm>
          <a:prstGeom prst="rect">
            <a:avLst/>
          </a:prstGeom>
        </p:spPr>
        <p:txBody>
          <a:bodyPr spcFirstLastPara="1" wrap="square" lIns="91425" tIns="91425" rIns="91425" bIns="91425" anchor="b" anchorCtr="0">
            <a:noAutofit/>
          </a:bodyPr>
          <a:lstStyle/>
          <a:p>
            <a:pPr lvl="0"/>
            <a:r>
              <a:rPr lang="en-US" dirty="0"/>
              <a:t>Jordan </a:t>
            </a:r>
            <a:br>
              <a:rPr lang="en-US" dirty="0"/>
            </a:br>
            <a:r>
              <a:rPr lang="en-US" dirty="0"/>
              <a:t>TD</a:t>
            </a:r>
            <a:endParaRPr dirty="0">
              <a:solidFill>
                <a:schemeClr val="accent2"/>
              </a:solidFill>
            </a:endParaRPr>
          </a:p>
        </p:txBody>
      </p:sp>
      <p:sp>
        <p:nvSpPr>
          <p:cNvPr id="177" name="Google Shape;177;p29"/>
          <p:cNvSpPr txBox="1">
            <a:spLocks noGrp="1"/>
          </p:cNvSpPr>
          <p:nvPr>
            <p:ph type="subTitle" idx="1"/>
          </p:nvPr>
        </p:nvSpPr>
        <p:spPr>
          <a:xfrm>
            <a:off x="1532100" y="3383523"/>
            <a:ext cx="1567763" cy="1178402"/>
          </a:xfrm>
          <a:prstGeom prst="rect">
            <a:avLst/>
          </a:prstGeom>
        </p:spPr>
        <p:txBody>
          <a:bodyPr spcFirstLastPara="1" wrap="square" lIns="91425" tIns="91425" rIns="91425" bIns="91425" anchor="t" anchorCtr="0">
            <a:noAutofit/>
          </a:bodyPr>
          <a:lstStyle/>
          <a:p>
            <a:r>
              <a:rPr lang="en-US" dirty="0"/>
              <a:t>By: Naya, Kareem, Mohamad, Noor, Sanad, Taimour</a:t>
            </a:r>
          </a:p>
        </p:txBody>
      </p:sp>
      <p:sp>
        <p:nvSpPr>
          <p:cNvPr id="178" name="Google Shape;178;p29"/>
          <p:cNvSpPr/>
          <p:nvPr/>
        </p:nvSpPr>
        <p:spPr>
          <a:xfrm>
            <a:off x="2265675" y="2952897"/>
            <a:ext cx="617075" cy="15875"/>
          </a:xfrm>
          <a:custGeom>
            <a:avLst/>
            <a:gdLst/>
            <a:ahLst/>
            <a:cxnLst/>
            <a:rect l="l" t="t" r="r" b="b"/>
            <a:pathLst>
              <a:path w="24683" h="635" extrusionOk="0">
                <a:moveTo>
                  <a:pt x="0" y="635"/>
                </a:moveTo>
                <a:cubicBezTo>
                  <a:pt x="8115" y="-719"/>
                  <a:pt x="16455" y="635"/>
                  <a:pt x="24683" y="635"/>
                </a:cubicBezTo>
              </a:path>
            </a:pathLst>
          </a:custGeom>
          <a:noFill/>
          <a:ln w="76200" cap="flat" cmpd="sng">
            <a:solidFill>
              <a:schemeClr val="accent1"/>
            </a:solidFill>
            <a:prstDash val="solid"/>
            <a:round/>
            <a:headEnd type="none" w="med" len="med"/>
            <a:tailEnd type="none" w="med" len="med"/>
          </a:ln>
        </p:spPr>
      </p:sp>
      <p:sp>
        <p:nvSpPr>
          <p:cNvPr id="179" name="Google Shape;179;p29"/>
          <p:cNvSpPr/>
          <p:nvPr/>
        </p:nvSpPr>
        <p:spPr>
          <a:xfrm>
            <a:off x="6389784" y="2924588"/>
            <a:ext cx="613650" cy="13775"/>
          </a:xfrm>
          <a:custGeom>
            <a:avLst/>
            <a:gdLst/>
            <a:ahLst/>
            <a:cxnLst/>
            <a:rect l="l" t="t" r="r" b="b"/>
            <a:pathLst>
              <a:path w="24546" h="551" extrusionOk="0">
                <a:moveTo>
                  <a:pt x="0" y="551"/>
                </a:moveTo>
                <a:cubicBezTo>
                  <a:pt x="8133" y="-353"/>
                  <a:pt x="16363" y="137"/>
                  <a:pt x="24546" y="137"/>
                </a:cubicBezTo>
              </a:path>
            </a:pathLst>
          </a:custGeom>
          <a:noFill/>
          <a:ln w="76200" cap="flat" cmpd="sng">
            <a:solidFill>
              <a:schemeClr val="accent1"/>
            </a:solidFill>
            <a:prstDash val="solid"/>
            <a:round/>
            <a:headEnd type="none" w="med" len="med"/>
            <a:tailEnd type="none" w="med" len="med"/>
          </a:ln>
        </p:spPr>
      </p:sp>
      <p:sp>
        <p:nvSpPr>
          <p:cNvPr id="180" name="Google Shape;180;p29"/>
          <p:cNvSpPr/>
          <p:nvPr/>
        </p:nvSpPr>
        <p:spPr>
          <a:xfrm>
            <a:off x="1889900" y="4413504"/>
            <a:ext cx="992850" cy="102600"/>
          </a:xfrm>
          <a:custGeom>
            <a:avLst/>
            <a:gdLst/>
            <a:ahLst/>
            <a:cxnLst/>
            <a:rect l="l" t="t" r="r" b="b"/>
            <a:pathLst>
              <a:path w="39714" h="4104" extrusionOk="0">
                <a:moveTo>
                  <a:pt x="0" y="4104"/>
                </a:moveTo>
                <a:cubicBezTo>
                  <a:pt x="11382" y="-2730"/>
                  <a:pt x="26437" y="1070"/>
                  <a:pt x="39714" y="1070"/>
                </a:cubicBezTo>
              </a:path>
            </a:pathLst>
          </a:custGeom>
          <a:noFill/>
          <a:ln w="28575" cap="flat" cmpd="sng">
            <a:solidFill>
              <a:schemeClr val="accent4"/>
            </a:solidFill>
            <a:prstDash val="solid"/>
            <a:round/>
            <a:headEnd type="none" w="med" len="med"/>
            <a:tailEnd type="none" w="med" len="med"/>
          </a:ln>
        </p:spPr>
      </p:sp>
      <p:pic>
        <p:nvPicPr>
          <p:cNvPr id="181" name="Google Shape;181;p29"/>
          <p:cNvPicPr preferRelativeResize="0"/>
          <p:nvPr/>
        </p:nvPicPr>
        <p:blipFill rotWithShape="1">
          <a:blip r:embed="rId3">
            <a:alphaModFix/>
          </a:blip>
          <a:srcRect t="16970" r="8892" b="21025"/>
          <a:stretch/>
        </p:blipFill>
        <p:spPr>
          <a:xfrm>
            <a:off x="6539175" y="3603223"/>
            <a:ext cx="2036850" cy="810276"/>
          </a:xfrm>
          <a:prstGeom prst="rect">
            <a:avLst/>
          </a:prstGeom>
          <a:noFill/>
          <a:ln>
            <a:noFill/>
          </a:ln>
        </p:spPr>
      </p:pic>
      <p:pic>
        <p:nvPicPr>
          <p:cNvPr id="182" name="Google Shape;182;p29"/>
          <p:cNvPicPr preferRelativeResize="0"/>
          <p:nvPr/>
        </p:nvPicPr>
        <p:blipFill rotWithShape="1">
          <a:blip r:embed="rId4">
            <a:alphaModFix/>
          </a:blip>
          <a:srcRect t="16734" r="8892" b="18300"/>
          <a:stretch/>
        </p:blipFill>
        <p:spPr>
          <a:xfrm>
            <a:off x="6539175" y="3055100"/>
            <a:ext cx="2036850" cy="846042"/>
          </a:xfrm>
          <a:prstGeom prst="rect">
            <a:avLst/>
          </a:prstGeom>
          <a:noFill/>
          <a:ln>
            <a:noFill/>
          </a:ln>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6"/>
                                        </p:tgtEl>
                                        <p:attrNameLst>
                                          <p:attrName>style.visibility</p:attrName>
                                        </p:attrNameLst>
                                      </p:cBhvr>
                                      <p:to>
                                        <p:strVal val="visible"/>
                                      </p:to>
                                    </p:set>
                                    <p:anim calcmode="lin" valueType="num">
                                      <p:cBhvr additive="base">
                                        <p:cTn id="7" dur="500" fill="hold"/>
                                        <p:tgtEl>
                                          <p:spTgt spid="176"/>
                                        </p:tgtEl>
                                        <p:attrNameLst>
                                          <p:attrName>ppt_x</p:attrName>
                                        </p:attrNameLst>
                                      </p:cBhvr>
                                      <p:tavLst>
                                        <p:tav tm="0">
                                          <p:val>
                                            <p:strVal val="#ppt_x"/>
                                          </p:val>
                                        </p:tav>
                                        <p:tav tm="100000">
                                          <p:val>
                                            <p:strVal val="#ppt_x"/>
                                          </p:val>
                                        </p:tav>
                                      </p:tavLst>
                                    </p:anim>
                                    <p:anim calcmode="lin" valueType="num">
                                      <p:cBhvr additive="base">
                                        <p:cTn id="8" dur="500" fill="hold"/>
                                        <p:tgtEl>
                                          <p:spTgt spid="17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7">
                                            <p:txEl>
                                              <p:pRg st="0" end="0"/>
                                            </p:txEl>
                                          </p:spTgt>
                                        </p:tgtEl>
                                        <p:attrNameLst>
                                          <p:attrName>style.visibility</p:attrName>
                                        </p:attrNameLst>
                                      </p:cBhvr>
                                      <p:to>
                                        <p:strVal val="visible"/>
                                      </p:to>
                                    </p:set>
                                    <p:anim calcmode="lin" valueType="num">
                                      <p:cBhvr additive="base">
                                        <p:cTn id="13" dur="500" fill="hold"/>
                                        <p:tgtEl>
                                          <p:spTgt spid="17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0"/>
      <p:bldP spid="17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0"/>
          <p:cNvSpPr txBox="1">
            <a:spLocks noGrp="1"/>
          </p:cNvSpPr>
          <p:nvPr>
            <p:ph type="title"/>
          </p:nvPr>
        </p:nvSpPr>
        <p:spPr>
          <a:xfrm>
            <a:off x="1836900" y="711175"/>
            <a:ext cx="5470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Why WE Picked </a:t>
            </a:r>
            <a:r>
              <a:rPr lang="en-US" dirty="0"/>
              <a:t>These</a:t>
            </a:r>
            <a:r>
              <a:rPr lang="en" dirty="0"/>
              <a:t> </a:t>
            </a:r>
            <a:r>
              <a:rPr lang="en-US" dirty="0"/>
              <a:t>TD</a:t>
            </a:r>
            <a:endParaRPr dirty="0"/>
          </a:p>
        </p:txBody>
      </p:sp>
      <p:sp>
        <p:nvSpPr>
          <p:cNvPr id="188" name="Google Shape;188;p30"/>
          <p:cNvSpPr txBox="1">
            <a:spLocks noGrp="1"/>
          </p:cNvSpPr>
          <p:nvPr>
            <p:ph type="body" idx="1"/>
          </p:nvPr>
        </p:nvSpPr>
        <p:spPr>
          <a:xfrm>
            <a:off x="1398275" y="1401825"/>
            <a:ext cx="6963300" cy="3063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4D719D"/>
              </a:buClr>
              <a:buSzPts val="1100"/>
              <a:buFont typeface="Arial"/>
              <a:buNone/>
            </a:pPr>
            <a:r>
              <a:rPr lang="en-US" sz="2000" dirty="0"/>
              <a:t>There are a lot of TD around the world but we picked these because they are well-known ,Fun and and part of our culture</a:t>
            </a:r>
            <a:endParaRPr sz="2000" dirty="0"/>
          </a:p>
          <a:p>
            <a:pPr marL="0" lvl="0" indent="0" algn="l" rtl="0">
              <a:spcBef>
                <a:spcPts val="0"/>
              </a:spcBef>
              <a:spcAft>
                <a:spcPts val="1600"/>
              </a:spcAft>
              <a:buNone/>
            </a:pPr>
            <a:endParaRPr dirty="0"/>
          </a:p>
        </p:txBody>
      </p:sp>
      <p:pic>
        <p:nvPicPr>
          <p:cNvPr id="5" name="Picture 4">
            <a:extLst>
              <a:ext uri="{FF2B5EF4-FFF2-40B4-BE49-F238E27FC236}">
                <a16:creationId xmlns:a16="http://schemas.microsoft.com/office/drawing/2014/main" id="{23D1AF1A-158C-064E-B2D8-0440E276666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483335" y="2630947"/>
            <a:ext cx="2904367" cy="1951828"/>
          </a:xfrm>
          <a:prstGeom prst="rect">
            <a:avLst/>
          </a:prstGeom>
        </p:spPr>
      </p:pic>
      <p:pic>
        <p:nvPicPr>
          <p:cNvPr id="6" name="Picture 5">
            <a:extLst>
              <a:ext uri="{FF2B5EF4-FFF2-40B4-BE49-F238E27FC236}">
                <a16:creationId xmlns:a16="http://schemas.microsoft.com/office/drawing/2014/main" id="{D4085C56-E67B-9D48-9B8C-D2CA21F68A65}"/>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828784" y="2580168"/>
            <a:ext cx="2535739" cy="1701058"/>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7"/>
                                        </p:tgtEl>
                                        <p:attrNameLst>
                                          <p:attrName>style.visibility</p:attrName>
                                        </p:attrNameLst>
                                      </p:cBhvr>
                                      <p:to>
                                        <p:strVal val="visible"/>
                                      </p:to>
                                    </p:set>
                                    <p:anim calcmode="lin" valueType="num">
                                      <p:cBhvr additive="base">
                                        <p:cTn id="7" dur="500" fill="hold"/>
                                        <p:tgtEl>
                                          <p:spTgt spid="187"/>
                                        </p:tgtEl>
                                        <p:attrNameLst>
                                          <p:attrName>ppt_x</p:attrName>
                                        </p:attrNameLst>
                                      </p:cBhvr>
                                      <p:tavLst>
                                        <p:tav tm="0">
                                          <p:val>
                                            <p:strVal val="#ppt_x"/>
                                          </p:val>
                                        </p:tav>
                                        <p:tav tm="100000">
                                          <p:val>
                                            <p:strVal val="#ppt_x"/>
                                          </p:val>
                                        </p:tav>
                                      </p:tavLst>
                                    </p:anim>
                                    <p:anim calcmode="lin" valueType="num">
                                      <p:cBhvr additive="base">
                                        <p:cTn id="8" dur="500" fill="hold"/>
                                        <p:tgtEl>
                                          <p:spTgt spid="18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8">
                                            <p:txEl>
                                              <p:pRg st="0" end="0"/>
                                            </p:txEl>
                                          </p:spTgt>
                                        </p:tgtEl>
                                        <p:attrNameLst>
                                          <p:attrName>style.visibility</p:attrName>
                                        </p:attrNameLst>
                                      </p:cBhvr>
                                      <p:to>
                                        <p:strVal val="visible"/>
                                      </p:to>
                                    </p:set>
                                    <p:anim calcmode="lin" valueType="num">
                                      <p:cBhvr additive="base">
                                        <p:cTn id="25" dur="500" fill="hold"/>
                                        <p:tgtEl>
                                          <p:spTgt spid="18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p:bldP spid="18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5"/>
          <p:cNvSpPr txBox="1">
            <a:spLocks noGrp="1"/>
          </p:cNvSpPr>
          <p:nvPr>
            <p:ph type="title"/>
          </p:nvPr>
        </p:nvSpPr>
        <p:spPr>
          <a:xfrm>
            <a:off x="3100036" y="6877575"/>
            <a:ext cx="2140200" cy="48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0" name="Google Shape;240;p35"/>
          <p:cNvSpPr txBox="1">
            <a:spLocks noGrp="1"/>
          </p:cNvSpPr>
          <p:nvPr>
            <p:ph type="subTitle" idx="1"/>
          </p:nvPr>
        </p:nvSpPr>
        <p:spPr>
          <a:xfrm>
            <a:off x="3682418" y="240873"/>
            <a:ext cx="3439500" cy="2189100"/>
          </a:xfrm>
          <a:prstGeom prst="rect">
            <a:avLst/>
          </a:prstGeom>
        </p:spPr>
        <p:txBody>
          <a:bodyPr spcFirstLastPara="1" wrap="square" lIns="91425" tIns="91425" rIns="91425" bIns="91425" anchor="t" anchorCtr="0">
            <a:noAutofit/>
          </a:bodyPr>
          <a:lstStyle/>
          <a:p>
            <a:pPr marL="0" lvl="0" indent="0"/>
            <a:r>
              <a:rPr lang="en-US" sz="4800" dirty="0" err="1"/>
              <a:t>Dabke</a:t>
            </a:r>
            <a:endParaRPr sz="4800" dirty="0"/>
          </a:p>
        </p:txBody>
      </p:sp>
      <p:pic>
        <p:nvPicPr>
          <p:cNvPr id="241" name="Google Shape;241;p35"/>
          <p:cNvPicPr preferRelativeResize="0"/>
          <p:nvPr/>
        </p:nvPicPr>
        <p:blipFill>
          <a:blip r:embed="rId3">
            <a:alphaModFix/>
          </a:blip>
          <a:stretch>
            <a:fillRect/>
          </a:stretch>
        </p:blipFill>
        <p:spPr>
          <a:xfrm rot="-695460">
            <a:off x="6829225" y="2985889"/>
            <a:ext cx="1796100" cy="2099898"/>
          </a:xfrm>
          <a:prstGeom prst="rect">
            <a:avLst/>
          </a:prstGeom>
          <a:noFill/>
          <a:ln>
            <a:noFill/>
          </a:ln>
          <a:effectLst>
            <a:outerShdw blurRad="57150" dist="19050" dir="5400000" algn="bl" rotWithShape="0">
              <a:srgbClr val="000000">
                <a:alpha val="50000"/>
              </a:srgbClr>
            </a:outerShdw>
          </a:effectLst>
        </p:spPr>
      </p:pic>
      <p:grpSp>
        <p:nvGrpSpPr>
          <p:cNvPr id="242" name="Google Shape;242;p35"/>
          <p:cNvGrpSpPr/>
          <p:nvPr/>
        </p:nvGrpSpPr>
        <p:grpSpPr>
          <a:xfrm>
            <a:off x="7295106" y="3711846"/>
            <a:ext cx="824184" cy="712067"/>
            <a:chOff x="2341425" y="238100"/>
            <a:chExt cx="1328900" cy="1148125"/>
          </a:xfrm>
        </p:grpSpPr>
        <p:sp>
          <p:nvSpPr>
            <p:cNvPr id="243" name="Google Shape;243;p35"/>
            <p:cNvSpPr/>
            <p:nvPr/>
          </p:nvSpPr>
          <p:spPr>
            <a:xfrm>
              <a:off x="2341425" y="238100"/>
              <a:ext cx="1328900" cy="1148125"/>
            </a:xfrm>
            <a:custGeom>
              <a:avLst/>
              <a:gdLst/>
              <a:ahLst/>
              <a:cxnLst/>
              <a:rect l="l" t="t" r="r" b="b"/>
              <a:pathLst>
                <a:path w="53156" h="45925" extrusionOk="0">
                  <a:moveTo>
                    <a:pt x="49853" y="24103"/>
                  </a:moveTo>
                  <a:cubicBezTo>
                    <a:pt x="50212" y="24609"/>
                    <a:pt x="50681" y="25003"/>
                    <a:pt x="51172" y="25380"/>
                  </a:cubicBezTo>
                  <a:cubicBezTo>
                    <a:pt x="48199" y="26540"/>
                    <a:pt x="45438" y="28144"/>
                    <a:pt x="42987" y="30206"/>
                  </a:cubicBezTo>
                  <a:cubicBezTo>
                    <a:pt x="41727" y="31264"/>
                    <a:pt x="40396" y="32510"/>
                    <a:pt x="39238" y="33887"/>
                  </a:cubicBezTo>
                  <a:cubicBezTo>
                    <a:pt x="39347" y="33688"/>
                    <a:pt x="39460" y="33491"/>
                    <a:pt x="39578" y="33301"/>
                  </a:cubicBezTo>
                  <a:cubicBezTo>
                    <a:pt x="40490" y="31831"/>
                    <a:pt x="41539" y="30449"/>
                    <a:pt x="42711" y="29176"/>
                  </a:cubicBezTo>
                  <a:cubicBezTo>
                    <a:pt x="44775" y="26932"/>
                    <a:pt x="47091" y="25229"/>
                    <a:pt x="49853" y="24103"/>
                  </a:cubicBezTo>
                  <a:close/>
                  <a:moveTo>
                    <a:pt x="35117" y="1053"/>
                  </a:moveTo>
                  <a:lnTo>
                    <a:pt x="35117" y="1053"/>
                  </a:lnTo>
                  <a:cubicBezTo>
                    <a:pt x="36710" y="1715"/>
                    <a:pt x="38294" y="4814"/>
                    <a:pt x="38992" y="5799"/>
                  </a:cubicBezTo>
                  <a:cubicBezTo>
                    <a:pt x="40312" y="7660"/>
                    <a:pt x="41633" y="9523"/>
                    <a:pt x="42954" y="11383"/>
                  </a:cubicBezTo>
                  <a:cubicBezTo>
                    <a:pt x="44182" y="13110"/>
                    <a:pt x="45421" y="14827"/>
                    <a:pt x="46633" y="16564"/>
                  </a:cubicBezTo>
                  <a:cubicBezTo>
                    <a:pt x="46650" y="16588"/>
                    <a:pt x="46667" y="16613"/>
                    <a:pt x="46685" y="16638"/>
                  </a:cubicBezTo>
                  <a:cubicBezTo>
                    <a:pt x="47623" y="18397"/>
                    <a:pt x="48600" y="20134"/>
                    <a:pt x="49618" y="21849"/>
                  </a:cubicBezTo>
                  <a:cubicBezTo>
                    <a:pt x="48693" y="22281"/>
                    <a:pt x="47744" y="23007"/>
                    <a:pt x="47214" y="23343"/>
                  </a:cubicBezTo>
                  <a:cubicBezTo>
                    <a:pt x="45320" y="24544"/>
                    <a:pt x="43587" y="25982"/>
                    <a:pt x="42057" y="27622"/>
                  </a:cubicBezTo>
                  <a:cubicBezTo>
                    <a:pt x="40592" y="29191"/>
                    <a:pt x="39304" y="30938"/>
                    <a:pt x="38281" y="32827"/>
                  </a:cubicBezTo>
                  <a:cubicBezTo>
                    <a:pt x="37877" y="33573"/>
                    <a:pt x="37271" y="34533"/>
                    <a:pt x="36981" y="35496"/>
                  </a:cubicBezTo>
                  <a:cubicBezTo>
                    <a:pt x="36328" y="34434"/>
                    <a:pt x="35635" y="33395"/>
                    <a:pt x="34953" y="32353"/>
                  </a:cubicBezTo>
                  <a:cubicBezTo>
                    <a:pt x="33450" y="30055"/>
                    <a:pt x="31915" y="27777"/>
                    <a:pt x="30347" y="25524"/>
                  </a:cubicBezTo>
                  <a:cubicBezTo>
                    <a:pt x="28841" y="23359"/>
                    <a:pt x="27306" y="21217"/>
                    <a:pt x="25741" y="19095"/>
                  </a:cubicBezTo>
                  <a:cubicBezTo>
                    <a:pt x="24508" y="17421"/>
                    <a:pt x="23256" y="15382"/>
                    <a:pt x="21757" y="13843"/>
                  </a:cubicBezTo>
                  <a:cubicBezTo>
                    <a:pt x="22758" y="10753"/>
                    <a:pt x="24747" y="8361"/>
                    <a:pt x="26903" y="5992"/>
                  </a:cubicBezTo>
                  <a:cubicBezTo>
                    <a:pt x="27357" y="5493"/>
                    <a:pt x="27826" y="4981"/>
                    <a:pt x="28315" y="4481"/>
                  </a:cubicBezTo>
                  <a:cubicBezTo>
                    <a:pt x="29626" y="3498"/>
                    <a:pt x="31045" y="2668"/>
                    <a:pt x="32551" y="2018"/>
                  </a:cubicBezTo>
                  <a:cubicBezTo>
                    <a:pt x="33121" y="1772"/>
                    <a:pt x="33780" y="1496"/>
                    <a:pt x="34476" y="1255"/>
                  </a:cubicBezTo>
                  <a:cubicBezTo>
                    <a:pt x="34702" y="1206"/>
                    <a:pt x="34932" y="1166"/>
                    <a:pt x="35161" y="1125"/>
                  </a:cubicBezTo>
                  <a:cubicBezTo>
                    <a:pt x="35147" y="1101"/>
                    <a:pt x="35132" y="1076"/>
                    <a:pt x="35117" y="1053"/>
                  </a:cubicBezTo>
                  <a:close/>
                  <a:moveTo>
                    <a:pt x="49886" y="22296"/>
                  </a:moveTo>
                  <a:cubicBezTo>
                    <a:pt x="50069" y="22601"/>
                    <a:pt x="50253" y="22905"/>
                    <a:pt x="50437" y="23208"/>
                  </a:cubicBezTo>
                  <a:cubicBezTo>
                    <a:pt x="50328" y="23239"/>
                    <a:pt x="50219" y="23270"/>
                    <a:pt x="50110" y="23305"/>
                  </a:cubicBezTo>
                  <a:cubicBezTo>
                    <a:pt x="50098" y="23304"/>
                    <a:pt x="50086" y="23303"/>
                    <a:pt x="50074" y="23303"/>
                  </a:cubicBezTo>
                  <a:cubicBezTo>
                    <a:pt x="49989" y="23303"/>
                    <a:pt x="49905" y="23334"/>
                    <a:pt x="49839" y="23390"/>
                  </a:cubicBezTo>
                  <a:cubicBezTo>
                    <a:pt x="46983" y="24343"/>
                    <a:pt x="44499" y="26352"/>
                    <a:pt x="42469" y="28520"/>
                  </a:cubicBezTo>
                  <a:cubicBezTo>
                    <a:pt x="40592" y="30525"/>
                    <a:pt x="38254" y="33305"/>
                    <a:pt x="37357" y="36095"/>
                  </a:cubicBezTo>
                  <a:cubicBezTo>
                    <a:pt x="37306" y="36011"/>
                    <a:pt x="37249" y="35923"/>
                    <a:pt x="37190" y="35830"/>
                  </a:cubicBezTo>
                  <a:cubicBezTo>
                    <a:pt x="37565" y="34416"/>
                    <a:pt x="38696" y="32821"/>
                    <a:pt x="39296" y="31878"/>
                  </a:cubicBezTo>
                  <a:cubicBezTo>
                    <a:pt x="40239" y="30393"/>
                    <a:pt x="41330" y="29005"/>
                    <a:pt x="42550" y="27739"/>
                  </a:cubicBezTo>
                  <a:cubicBezTo>
                    <a:pt x="43708" y="26537"/>
                    <a:pt x="44980" y="25451"/>
                    <a:pt x="46348" y="24494"/>
                  </a:cubicBezTo>
                  <a:cubicBezTo>
                    <a:pt x="47234" y="23875"/>
                    <a:pt x="48600" y="22828"/>
                    <a:pt x="49886" y="22296"/>
                  </a:cubicBezTo>
                  <a:close/>
                  <a:moveTo>
                    <a:pt x="20475" y="13918"/>
                  </a:moveTo>
                  <a:cubicBezTo>
                    <a:pt x="20720" y="13985"/>
                    <a:pt x="20968" y="14054"/>
                    <a:pt x="21218" y="14127"/>
                  </a:cubicBezTo>
                  <a:lnTo>
                    <a:pt x="21219" y="14127"/>
                  </a:lnTo>
                  <a:cubicBezTo>
                    <a:pt x="22265" y="15897"/>
                    <a:pt x="23782" y="17534"/>
                    <a:pt x="24979" y="19160"/>
                  </a:cubicBezTo>
                  <a:cubicBezTo>
                    <a:pt x="26409" y="21107"/>
                    <a:pt x="27816" y="23071"/>
                    <a:pt x="29199" y="25052"/>
                  </a:cubicBezTo>
                  <a:cubicBezTo>
                    <a:pt x="30581" y="27035"/>
                    <a:pt x="31937" y="29034"/>
                    <a:pt x="33269" y="31050"/>
                  </a:cubicBezTo>
                  <a:cubicBezTo>
                    <a:pt x="33874" y="31967"/>
                    <a:pt x="34473" y="32886"/>
                    <a:pt x="35069" y="33809"/>
                  </a:cubicBezTo>
                  <a:cubicBezTo>
                    <a:pt x="35425" y="34364"/>
                    <a:pt x="35780" y="34920"/>
                    <a:pt x="36133" y="35475"/>
                  </a:cubicBezTo>
                  <a:lnTo>
                    <a:pt x="36486" y="36032"/>
                  </a:lnTo>
                  <a:cubicBezTo>
                    <a:pt x="36496" y="36074"/>
                    <a:pt x="36508" y="36115"/>
                    <a:pt x="36522" y="36155"/>
                  </a:cubicBezTo>
                  <a:cubicBezTo>
                    <a:pt x="33879" y="32306"/>
                    <a:pt x="31050" y="28568"/>
                    <a:pt x="28325" y="24779"/>
                  </a:cubicBezTo>
                  <a:cubicBezTo>
                    <a:pt x="25722" y="21160"/>
                    <a:pt x="23203" y="17449"/>
                    <a:pt x="20475" y="13918"/>
                  </a:cubicBezTo>
                  <a:close/>
                  <a:moveTo>
                    <a:pt x="37953" y="37630"/>
                  </a:moveTo>
                  <a:cubicBezTo>
                    <a:pt x="37851" y="37834"/>
                    <a:pt x="37753" y="38038"/>
                    <a:pt x="37661" y="38245"/>
                  </a:cubicBezTo>
                  <a:cubicBezTo>
                    <a:pt x="37630" y="38236"/>
                    <a:pt x="37597" y="38231"/>
                    <a:pt x="37565" y="38231"/>
                  </a:cubicBezTo>
                  <a:cubicBezTo>
                    <a:pt x="37533" y="38231"/>
                    <a:pt x="37500" y="38236"/>
                    <a:pt x="37470" y="38245"/>
                  </a:cubicBezTo>
                  <a:cubicBezTo>
                    <a:pt x="37633" y="38041"/>
                    <a:pt x="37793" y="37835"/>
                    <a:pt x="37953" y="37630"/>
                  </a:cubicBezTo>
                  <a:close/>
                  <a:moveTo>
                    <a:pt x="36509" y="38717"/>
                  </a:moveTo>
                  <a:cubicBezTo>
                    <a:pt x="36518" y="38717"/>
                    <a:pt x="36527" y="38717"/>
                    <a:pt x="36536" y="38717"/>
                  </a:cubicBezTo>
                  <a:cubicBezTo>
                    <a:pt x="36609" y="38809"/>
                    <a:pt x="36720" y="38864"/>
                    <a:pt x="36837" y="38865"/>
                  </a:cubicBezTo>
                  <a:cubicBezTo>
                    <a:pt x="36596" y="38971"/>
                    <a:pt x="36282" y="39011"/>
                    <a:pt x="35935" y="39011"/>
                  </a:cubicBezTo>
                  <a:cubicBezTo>
                    <a:pt x="35451" y="39011"/>
                    <a:pt x="34904" y="38934"/>
                    <a:pt x="34409" y="38856"/>
                  </a:cubicBezTo>
                  <a:cubicBezTo>
                    <a:pt x="35105" y="38764"/>
                    <a:pt x="35807" y="38717"/>
                    <a:pt x="36509" y="38717"/>
                  </a:cubicBezTo>
                  <a:close/>
                  <a:moveTo>
                    <a:pt x="15183" y="13113"/>
                  </a:moveTo>
                  <a:cubicBezTo>
                    <a:pt x="16769" y="13113"/>
                    <a:pt x="18319" y="13366"/>
                    <a:pt x="19934" y="13775"/>
                  </a:cubicBezTo>
                  <a:cubicBezTo>
                    <a:pt x="22531" y="17699"/>
                    <a:pt x="25404" y="21460"/>
                    <a:pt x="28149" y="25276"/>
                  </a:cubicBezTo>
                  <a:cubicBezTo>
                    <a:pt x="30879" y="29073"/>
                    <a:pt x="33528" y="32953"/>
                    <a:pt x="36351" y="36684"/>
                  </a:cubicBezTo>
                  <a:cubicBezTo>
                    <a:pt x="34542" y="35843"/>
                    <a:pt x="32568" y="35460"/>
                    <a:pt x="30570" y="35460"/>
                  </a:cubicBezTo>
                  <a:cubicBezTo>
                    <a:pt x="26406" y="35460"/>
                    <a:pt x="22142" y="37123"/>
                    <a:pt x="19074" y="39757"/>
                  </a:cubicBezTo>
                  <a:cubicBezTo>
                    <a:pt x="13793" y="32214"/>
                    <a:pt x="8154" y="24943"/>
                    <a:pt x="2157" y="17945"/>
                  </a:cubicBezTo>
                  <a:lnTo>
                    <a:pt x="2159" y="17945"/>
                  </a:lnTo>
                  <a:cubicBezTo>
                    <a:pt x="5055" y="16227"/>
                    <a:pt x="8015" y="14530"/>
                    <a:pt x="11283" y="13642"/>
                  </a:cubicBezTo>
                  <a:cubicBezTo>
                    <a:pt x="12638" y="13273"/>
                    <a:pt x="13922" y="13113"/>
                    <a:pt x="15183" y="13113"/>
                  </a:cubicBezTo>
                  <a:close/>
                  <a:moveTo>
                    <a:pt x="2578" y="20435"/>
                  </a:moveTo>
                  <a:cubicBezTo>
                    <a:pt x="8168" y="27062"/>
                    <a:pt x="13443" y="33937"/>
                    <a:pt x="18402" y="41058"/>
                  </a:cubicBezTo>
                  <a:cubicBezTo>
                    <a:pt x="18543" y="41262"/>
                    <a:pt x="18758" y="41377"/>
                    <a:pt x="18977" y="41377"/>
                  </a:cubicBezTo>
                  <a:cubicBezTo>
                    <a:pt x="19133" y="41377"/>
                    <a:pt x="19292" y="41318"/>
                    <a:pt x="19427" y="41190"/>
                  </a:cubicBezTo>
                  <a:cubicBezTo>
                    <a:pt x="21632" y="39103"/>
                    <a:pt x="24333" y="37693"/>
                    <a:pt x="27314" y="37090"/>
                  </a:cubicBezTo>
                  <a:cubicBezTo>
                    <a:pt x="28284" y="36894"/>
                    <a:pt x="29226" y="36809"/>
                    <a:pt x="30154" y="36809"/>
                  </a:cubicBezTo>
                  <a:cubicBezTo>
                    <a:pt x="30890" y="36809"/>
                    <a:pt x="31618" y="36863"/>
                    <a:pt x="32345" y="36959"/>
                  </a:cubicBezTo>
                  <a:cubicBezTo>
                    <a:pt x="32139" y="36996"/>
                    <a:pt x="31934" y="37038"/>
                    <a:pt x="31726" y="37085"/>
                  </a:cubicBezTo>
                  <a:cubicBezTo>
                    <a:pt x="29702" y="37535"/>
                    <a:pt x="27672" y="38191"/>
                    <a:pt x="25741" y="38939"/>
                  </a:cubicBezTo>
                  <a:cubicBezTo>
                    <a:pt x="24060" y="39590"/>
                    <a:pt x="22425" y="40379"/>
                    <a:pt x="20975" y="41459"/>
                  </a:cubicBezTo>
                  <a:cubicBezTo>
                    <a:pt x="20335" y="41934"/>
                    <a:pt x="18892" y="42836"/>
                    <a:pt x="18616" y="43758"/>
                  </a:cubicBezTo>
                  <a:cubicBezTo>
                    <a:pt x="15797" y="39642"/>
                    <a:pt x="12269" y="35871"/>
                    <a:pt x="9131" y="31993"/>
                  </a:cubicBezTo>
                  <a:cubicBezTo>
                    <a:pt x="7537" y="30022"/>
                    <a:pt x="5941" y="28055"/>
                    <a:pt x="4343" y="26088"/>
                  </a:cubicBezTo>
                  <a:cubicBezTo>
                    <a:pt x="3509" y="25063"/>
                    <a:pt x="2360" y="24025"/>
                    <a:pt x="1726" y="22872"/>
                  </a:cubicBezTo>
                  <a:lnTo>
                    <a:pt x="1290" y="22336"/>
                  </a:lnTo>
                  <a:cubicBezTo>
                    <a:pt x="1365" y="21812"/>
                    <a:pt x="1612" y="21399"/>
                    <a:pt x="2027" y="21097"/>
                  </a:cubicBezTo>
                  <a:cubicBezTo>
                    <a:pt x="2191" y="20870"/>
                    <a:pt x="2390" y="20654"/>
                    <a:pt x="2578" y="20435"/>
                  </a:cubicBezTo>
                  <a:close/>
                  <a:moveTo>
                    <a:pt x="34214" y="37438"/>
                  </a:moveTo>
                  <a:cubicBezTo>
                    <a:pt x="34480" y="37438"/>
                    <a:pt x="34745" y="37450"/>
                    <a:pt x="35009" y="37476"/>
                  </a:cubicBezTo>
                  <a:cubicBezTo>
                    <a:pt x="35056" y="37488"/>
                    <a:pt x="35104" y="37502"/>
                    <a:pt x="35153" y="37514"/>
                  </a:cubicBezTo>
                  <a:cubicBezTo>
                    <a:pt x="32341" y="37733"/>
                    <a:pt x="29659" y="38637"/>
                    <a:pt x="27141" y="39965"/>
                  </a:cubicBezTo>
                  <a:cubicBezTo>
                    <a:pt x="25564" y="40797"/>
                    <a:pt x="24060" y="41771"/>
                    <a:pt x="22625" y="42823"/>
                  </a:cubicBezTo>
                  <a:cubicBezTo>
                    <a:pt x="22053" y="43241"/>
                    <a:pt x="21266" y="44080"/>
                    <a:pt x="20621" y="44360"/>
                  </a:cubicBezTo>
                  <a:cubicBezTo>
                    <a:pt x="20405" y="44454"/>
                    <a:pt x="20198" y="44493"/>
                    <a:pt x="19997" y="44493"/>
                  </a:cubicBezTo>
                  <a:cubicBezTo>
                    <a:pt x="19802" y="44493"/>
                    <a:pt x="19613" y="44456"/>
                    <a:pt x="19427" y="44400"/>
                  </a:cubicBezTo>
                  <a:cubicBezTo>
                    <a:pt x="19434" y="44391"/>
                    <a:pt x="19440" y="44386"/>
                    <a:pt x="19448" y="44377"/>
                  </a:cubicBezTo>
                  <a:cubicBezTo>
                    <a:pt x="19593" y="44198"/>
                    <a:pt x="19599" y="43995"/>
                    <a:pt x="19448" y="43814"/>
                  </a:cubicBezTo>
                  <a:lnTo>
                    <a:pt x="19430" y="43792"/>
                  </a:lnTo>
                  <a:cubicBezTo>
                    <a:pt x="19697" y="43721"/>
                    <a:pt x="19911" y="43553"/>
                    <a:pt x="20074" y="43287"/>
                  </a:cubicBezTo>
                  <a:cubicBezTo>
                    <a:pt x="20320" y="43038"/>
                    <a:pt x="20576" y="42801"/>
                    <a:pt x="20843" y="42573"/>
                  </a:cubicBezTo>
                  <a:cubicBezTo>
                    <a:pt x="21485" y="42027"/>
                    <a:pt x="22180" y="41552"/>
                    <a:pt x="22907" y="41126"/>
                  </a:cubicBezTo>
                  <a:cubicBezTo>
                    <a:pt x="24188" y="40374"/>
                    <a:pt x="25559" y="39793"/>
                    <a:pt x="26955" y="39291"/>
                  </a:cubicBezTo>
                  <a:cubicBezTo>
                    <a:pt x="29199" y="38484"/>
                    <a:pt x="31750" y="37438"/>
                    <a:pt x="34214" y="37438"/>
                  </a:cubicBezTo>
                  <a:close/>
                  <a:moveTo>
                    <a:pt x="34842" y="0"/>
                  </a:moveTo>
                  <a:cubicBezTo>
                    <a:pt x="34343" y="0"/>
                    <a:pt x="33867" y="188"/>
                    <a:pt x="33507" y="630"/>
                  </a:cubicBezTo>
                  <a:cubicBezTo>
                    <a:pt x="31447" y="1151"/>
                    <a:pt x="29512" y="2015"/>
                    <a:pt x="27862" y="3526"/>
                  </a:cubicBezTo>
                  <a:cubicBezTo>
                    <a:pt x="27217" y="4115"/>
                    <a:pt x="26496" y="4800"/>
                    <a:pt x="25773" y="5555"/>
                  </a:cubicBezTo>
                  <a:cubicBezTo>
                    <a:pt x="23620" y="7604"/>
                    <a:pt x="21769" y="10148"/>
                    <a:pt x="20875" y="12916"/>
                  </a:cubicBezTo>
                  <a:cubicBezTo>
                    <a:pt x="19359" y="12052"/>
                    <a:pt x="17538" y="11727"/>
                    <a:pt x="15721" y="11727"/>
                  </a:cubicBezTo>
                  <a:cubicBezTo>
                    <a:pt x="14356" y="11727"/>
                    <a:pt x="12994" y="11911"/>
                    <a:pt x="11766" y="12185"/>
                  </a:cubicBezTo>
                  <a:cubicBezTo>
                    <a:pt x="7819" y="13067"/>
                    <a:pt x="4277" y="15176"/>
                    <a:pt x="838" y="17217"/>
                  </a:cubicBezTo>
                  <a:cubicBezTo>
                    <a:pt x="458" y="17444"/>
                    <a:pt x="436" y="17923"/>
                    <a:pt x="707" y="18237"/>
                  </a:cubicBezTo>
                  <a:cubicBezTo>
                    <a:pt x="1244" y="18859"/>
                    <a:pt x="1774" y="19488"/>
                    <a:pt x="2305" y="20116"/>
                  </a:cubicBezTo>
                  <a:cubicBezTo>
                    <a:pt x="1441" y="20484"/>
                    <a:pt x="862" y="21064"/>
                    <a:pt x="197" y="21811"/>
                  </a:cubicBezTo>
                  <a:cubicBezTo>
                    <a:pt x="77" y="21947"/>
                    <a:pt x="0" y="22200"/>
                    <a:pt x="127" y="22363"/>
                  </a:cubicBezTo>
                  <a:cubicBezTo>
                    <a:pt x="2951" y="26054"/>
                    <a:pt x="5928" y="29634"/>
                    <a:pt x="8843" y="33254"/>
                  </a:cubicBezTo>
                  <a:cubicBezTo>
                    <a:pt x="11749" y="36861"/>
                    <a:pt x="14485" y="40794"/>
                    <a:pt x="17652" y="44182"/>
                  </a:cubicBezTo>
                  <a:cubicBezTo>
                    <a:pt x="17664" y="44208"/>
                    <a:pt x="17679" y="44232"/>
                    <a:pt x="17699" y="44255"/>
                  </a:cubicBezTo>
                  <a:cubicBezTo>
                    <a:pt x="18282" y="44908"/>
                    <a:pt x="19219" y="45924"/>
                    <a:pt x="20167" y="45924"/>
                  </a:cubicBezTo>
                  <a:cubicBezTo>
                    <a:pt x="20277" y="45924"/>
                    <a:pt x="20387" y="45910"/>
                    <a:pt x="20497" y="45881"/>
                  </a:cubicBezTo>
                  <a:cubicBezTo>
                    <a:pt x="21148" y="45708"/>
                    <a:pt x="21757" y="44978"/>
                    <a:pt x="22286" y="44585"/>
                  </a:cubicBezTo>
                  <a:cubicBezTo>
                    <a:pt x="23162" y="43935"/>
                    <a:pt x="24053" y="43304"/>
                    <a:pt x="24965" y="42705"/>
                  </a:cubicBezTo>
                  <a:cubicBezTo>
                    <a:pt x="27366" y="41130"/>
                    <a:pt x="29934" y="39829"/>
                    <a:pt x="32678" y="39174"/>
                  </a:cubicBezTo>
                  <a:cubicBezTo>
                    <a:pt x="32752" y="39177"/>
                    <a:pt x="32826" y="39174"/>
                    <a:pt x="32900" y="39178"/>
                  </a:cubicBezTo>
                  <a:cubicBezTo>
                    <a:pt x="34054" y="39233"/>
                    <a:pt x="35153" y="39648"/>
                    <a:pt x="36288" y="39715"/>
                  </a:cubicBezTo>
                  <a:cubicBezTo>
                    <a:pt x="36337" y="39718"/>
                    <a:pt x="36385" y="39720"/>
                    <a:pt x="36433" y="39720"/>
                  </a:cubicBezTo>
                  <a:cubicBezTo>
                    <a:pt x="37209" y="39720"/>
                    <a:pt x="37750" y="39337"/>
                    <a:pt x="37827" y="38540"/>
                  </a:cubicBezTo>
                  <a:cubicBezTo>
                    <a:pt x="39593" y="36201"/>
                    <a:pt x="41115" y="33792"/>
                    <a:pt x="43273" y="31744"/>
                  </a:cubicBezTo>
                  <a:cubicBezTo>
                    <a:pt x="44449" y="30626"/>
                    <a:pt x="45716" y="29608"/>
                    <a:pt x="47060" y="28698"/>
                  </a:cubicBezTo>
                  <a:cubicBezTo>
                    <a:pt x="47079" y="28686"/>
                    <a:pt x="47099" y="28675"/>
                    <a:pt x="47118" y="28662"/>
                  </a:cubicBezTo>
                  <a:cubicBezTo>
                    <a:pt x="48826" y="27633"/>
                    <a:pt x="50637" y="26785"/>
                    <a:pt x="52524" y="26133"/>
                  </a:cubicBezTo>
                  <a:cubicBezTo>
                    <a:pt x="52902" y="26003"/>
                    <a:pt x="53156" y="25447"/>
                    <a:pt x="52785" y="25145"/>
                  </a:cubicBezTo>
                  <a:cubicBezTo>
                    <a:pt x="52171" y="24648"/>
                    <a:pt x="51613" y="24099"/>
                    <a:pt x="50959" y="23696"/>
                  </a:cubicBezTo>
                  <a:cubicBezTo>
                    <a:pt x="51006" y="23680"/>
                    <a:pt x="51050" y="23660"/>
                    <a:pt x="51097" y="23645"/>
                  </a:cubicBezTo>
                  <a:cubicBezTo>
                    <a:pt x="51251" y="23594"/>
                    <a:pt x="51309" y="23468"/>
                    <a:pt x="51300" y="23347"/>
                  </a:cubicBezTo>
                  <a:cubicBezTo>
                    <a:pt x="51345" y="23292"/>
                    <a:pt x="51376" y="23227"/>
                    <a:pt x="51391" y="23158"/>
                  </a:cubicBezTo>
                  <a:cubicBezTo>
                    <a:pt x="51657" y="23086"/>
                    <a:pt x="51868" y="22805"/>
                    <a:pt x="51676" y="22507"/>
                  </a:cubicBezTo>
                  <a:cubicBezTo>
                    <a:pt x="51561" y="22326"/>
                    <a:pt x="51447" y="22144"/>
                    <a:pt x="51333" y="21962"/>
                  </a:cubicBezTo>
                  <a:cubicBezTo>
                    <a:pt x="51345" y="21962"/>
                    <a:pt x="51359" y="21961"/>
                    <a:pt x="51371" y="21961"/>
                  </a:cubicBezTo>
                  <a:cubicBezTo>
                    <a:pt x="51374" y="21961"/>
                    <a:pt x="51377" y="21961"/>
                    <a:pt x="51379" y="21961"/>
                  </a:cubicBezTo>
                  <a:cubicBezTo>
                    <a:pt x="51539" y="21961"/>
                    <a:pt x="51585" y="21737"/>
                    <a:pt x="51453" y="21658"/>
                  </a:cubicBezTo>
                  <a:cubicBezTo>
                    <a:pt x="51333" y="21585"/>
                    <a:pt x="51198" y="21544"/>
                    <a:pt x="51056" y="21524"/>
                  </a:cubicBezTo>
                  <a:cubicBezTo>
                    <a:pt x="50796" y="21108"/>
                    <a:pt x="50546" y="20689"/>
                    <a:pt x="50290" y="20269"/>
                  </a:cubicBezTo>
                  <a:cubicBezTo>
                    <a:pt x="50030" y="19581"/>
                    <a:pt x="49589" y="18953"/>
                    <a:pt x="49191" y="18312"/>
                  </a:cubicBezTo>
                  <a:cubicBezTo>
                    <a:pt x="48421" y="17077"/>
                    <a:pt x="47572" y="15893"/>
                    <a:pt x="46728" y="14709"/>
                  </a:cubicBezTo>
                  <a:cubicBezTo>
                    <a:pt x="45005" y="12292"/>
                    <a:pt x="43280" y="9876"/>
                    <a:pt x="41551" y="7464"/>
                  </a:cubicBezTo>
                  <a:cubicBezTo>
                    <a:pt x="40019" y="5325"/>
                    <a:pt x="38618" y="2783"/>
                    <a:pt x="36781" y="897"/>
                  </a:cubicBezTo>
                  <a:cubicBezTo>
                    <a:pt x="36255" y="356"/>
                    <a:pt x="35527" y="0"/>
                    <a:pt x="348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5"/>
            <p:cNvSpPr/>
            <p:nvPr/>
          </p:nvSpPr>
          <p:spPr>
            <a:xfrm>
              <a:off x="2990175" y="381350"/>
              <a:ext cx="254450" cy="209600"/>
            </a:xfrm>
            <a:custGeom>
              <a:avLst/>
              <a:gdLst/>
              <a:ahLst/>
              <a:cxnLst/>
              <a:rect l="l" t="t" r="r" b="b"/>
              <a:pathLst>
                <a:path w="10178" h="8384" extrusionOk="0">
                  <a:moveTo>
                    <a:pt x="9489" y="1"/>
                  </a:moveTo>
                  <a:cubicBezTo>
                    <a:pt x="9460" y="1"/>
                    <a:pt x="9430" y="3"/>
                    <a:pt x="9398" y="7"/>
                  </a:cubicBezTo>
                  <a:cubicBezTo>
                    <a:pt x="5315" y="589"/>
                    <a:pt x="1324" y="4315"/>
                    <a:pt x="48" y="8144"/>
                  </a:cubicBezTo>
                  <a:cubicBezTo>
                    <a:pt x="1" y="8286"/>
                    <a:pt x="119" y="8384"/>
                    <a:pt x="239" y="8384"/>
                  </a:cubicBezTo>
                  <a:cubicBezTo>
                    <a:pt x="302" y="8384"/>
                    <a:pt x="366" y="8357"/>
                    <a:pt x="406" y="8294"/>
                  </a:cubicBezTo>
                  <a:cubicBezTo>
                    <a:pt x="1475" y="6637"/>
                    <a:pt x="2632" y="5068"/>
                    <a:pt x="4157" y="3799"/>
                  </a:cubicBezTo>
                  <a:cubicBezTo>
                    <a:pt x="5839" y="2399"/>
                    <a:pt x="7661" y="1727"/>
                    <a:pt x="9647" y="909"/>
                  </a:cubicBezTo>
                  <a:cubicBezTo>
                    <a:pt x="10177" y="691"/>
                    <a:pt x="10017" y="1"/>
                    <a:pt x="9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5"/>
            <p:cNvSpPr/>
            <p:nvPr/>
          </p:nvSpPr>
          <p:spPr>
            <a:xfrm>
              <a:off x="3026350" y="441550"/>
              <a:ext cx="247225" cy="201350"/>
            </a:xfrm>
            <a:custGeom>
              <a:avLst/>
              <a:gdLst/>
              <a:ahLst/>
              <a:cxnLst/>
              <a:rect l="l" t="t" r="r" b="b"/>
              <a:pathLst>
                <a:path w="9889" h="8054" extrusionOk="0">
                  <a:moveTo>
                    <a:pt x="9472" y="1"/>
                  </a:moveTo>
                  <a:cubicBezTo>
                    <a:pt x="9466" y="1"/>
                    <a:pt x="9460" y="1"/>
                    <a:pt x="9454" y="1"/>
                  </a:cubicBezTo>
                  <a:cubicBezTo>
                    <a:pt x="5735" y="204"/>
                    <a:pt x="1142" y="4281"/>
                    <a:pt x="59" y="7752"/>
                  </a:cubicBezTo>
                  <a:cubicBezTo>
                    <a:pt x="0" y="7941"/>
                    <a:pt x="141" y="8053"/>
                    <a:pt x="292" y="8053"/>
                  </a:cubicBezTo>
                  <a:cubicBezTo>
                    <a:pt x="375" y="8053"/>
                    <a:pt x="460" y="8019"/>
                    <a:pt x="517" y="7945"/>
                  </a:cubicBezTo>
                  <a:cubicBezTo>
                    <a:pt x="1756" y="6329"/>
                    <a:pt x="2771" y="4701"/>
                    <a:pt x="4382" y="3401"/>
                  </a:cubicBezTo>
                  <a:cubicBezTo>
                    <a:pt x="6005" y="2092"/>
                    <a:pt x="7844" y="1590"/>
                    <a:pt x="9618" y="609"/>
                  </a:cubicBezTo>
                  <a:cubicBezTo>
                    <a:pt x="9889" y="460"/>
                    <a:pt x="9783" y="1"/>
                    <a:pt x="94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5"/>
            <p:cNvSpPr/>
            <p:nvPr/>
          </p:nvSpPr>
          <p:spPr>
            <a:xfrm>
              <a:off x="3172850" y="661350"/>
              <a:ext cx="224850" cy="198300"/>
            </a:xfrm>
            <a:custGeom>
              <a:avLst/>
              <a:gdLst/>
              <a:ahLst/>
              <a:cxnLst/>
              <a:rect l="l" t="t" r="r" b="b"/>
              <a:pathLst>
                <a:path w="8994" h="7932" extrusionOk="0">
                  <a:moveTo>
                    <a:pt x="8456" y="0"/>
                  </a:moveTo>
                  <a:cubicBezTo>
                    <a:pt x="8425" y="0"/>
                    <a:pt x="8392" y="4"/>
                    <a:pt x="8358" y="11"/>
                  </a:cubicBezTo>
                  <a:cubicBezTo>
                    <a:pt x="5106" y="738"/>
                    <a:pt x="1076" y="4402"/>
                    <a:pt x="60" y="7579"/>
                  </a:cubicBezTo>
                  <a:cubicBezTo>
                    <a:pt x="1" y="7765"/>
                    <a:pt x="174" y="7931"/>
                    <a:pt x="343" y="7931"/>
                  </a:cubicBezTo>
                  <a:cubicBezTo>
                    <a:pt x="409" y="7931"/>
                    <a:pt x="474" y="7907"/>
                    <a:pt x="524" y="7849"/>
                  </a:cubicBezTo>
                  <a:cubicBezTo>
                    <a:pt x="1689" y="6518"/>
                    <a:pt x="2590" y="5030"/>
                    <a:pt x="3913" y="3818"/>
                  </a:cubicBezTo>
                  <a:cubicBezTo>
                    <a:pt x="5371" y="2483"/>
                    <a:pt x="7047" y="1783"/>
                    <a:pt x="8657" y="718"/>
                  </a:cubicBezTo>
                  <a:cubicBezTo>
                    <a:pt x="8993" y="494"/>
                    <a:pt x="8826" y="0"/>
                    <a:pt x="84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5"/>
            <p:cNvSpPr/>
            <p:nvPr/>
          </p:nvSpPr>
          <p:spPr>
            <a:xfrm>
              <a:off x="3219000" y="725650"/>
              <a:ext cx="226500" cy="215375"/>
            </a:xfrm>
            <a:custGeom>
              <a:avLst/>
              <a:gdLst/>
              <a:ahLst/>
              <a:cxnLst/>
              <a:rect l="l" t="t" r="r" b="b"/>
              <a:pathLst>
                <a:path w="9060" h="8615" extrusionOk="0">
                  <a:moveTo>
                    <a:pt x="8466" y="1"/>
                  </a:moveTo>
                  <a:cubicBezTo>
                    <a:pt x="8403" y="1"/>
                    <a:pt x="8336" y="16"/>
                    <a:pt x="8267" y="50"/>
                  </a:cubicBezTo>
                  <a:cubicBezTo>
                    <a:pt x="6348" y="1017"/>
                    <a:pt x="4571" y="2396"/>
                    <a:pt x="3025" y="3882"/>
                  </a:cubicBezTo>
                  <a:cubicBezTo>
                    <a:pt x="1836" y="5024"/>
                    <a:pt x="0" y="6568"/>
                    <a:pt x="62" y="8367"/>
                  </a:cubicBezTo>
                  <a:cubicBezTo>
                    <a:pt x="66" y="8507"/>
                    <a:pt x="206" y="8614"/>
                    <a:pt x="335" y="8614"/>
                  </a:cubicBezTo>
                  <a:cubicBezTo>
                    <a:pt x="409" y="8614"/>
                    <a:pt x="480" y="8578"/>
                    <a:pt x="518" y="8491"/>
                  </a:cubicBezTo>
                  <a:cubicBezTo>
                    <a:pt x="2016" y="5007"/>
                    <a:pt x="5594" y="2708"/>
                    <a:pt x="8679" y="755"/>
                  </a:cubicBezTo>
                  <a:cubicBezTo>
                    <a:pt x="9059" y="514"/>
                    <a:pt x="8832" y="1"/>
                    <a:pt x="84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5"/>
            <p:cNvSpPr/>
            <p:nvPr/>
          </p:nvSpPr>
          <p:spPr>
            <a:xfrm>
              <a:off x="2528200" y="658025"/>
              <a:ext cx="405900" cy="260600"/>
            </a:xfrm>
            <a:custGeom>
              <a:avLst/>
              <a:gdLst/>
              <a:ahLst/>
              <a:cxnLst/>
              <a:rect l="l" t="t" r="r" b="b"/>
              <a:pathLst>
                <a:path w="16236" h="10424" extrusionOk="0">
                  <a:moveTo>
                    <a:pt x="1382" y="2708"/>
                  </a:moveTo>
                  <a:cubicBezTo>
                    <a:pt x="2705" y="4465"/>
                    <a:pt x="4361" y="5818"/>
                    <a:pt x="5564" y="7549"/>
                  </a:cubicBezTo>
                  <a:cubicBezTo>
                    <a:pt x="5049" y="7000"/>
                    <a:pt x="4518" y="6467"/>
                    <a:pt x="3972" y="5947"/>
                  </a:cubicBezTo>
                  <a:cubicBezTo>
                    <a:pt x="3369" y="5370"/>
                    <a:pt x="2751" y="4825"/>
                    <a:pt x="2113" y="4299"/>
                  </a:cubicBezTo>
                  <a:cubicBezTo>
                    <a:pt x="2286" y="4264"/>
                    <a:pt x="2405" y="4031"/>
                    <a:pt x="2251" y="3877"/>
                  </a:cubicBezTo>
                  <a:cubicBezTo>
                    <a:pt x="1869" y="3498"/>
                    <a:pt x="1454" y="3168"/>
                    <a:pt x="1030" y="2840"/>
                  </a:cubicBezTo>
                  <a:lnTo>
                    <a:pt x="1382" y="2708"/>
                  </a:lnTo>
                  <a:close/>
                  <a:moveTo>
                    <a:pt x="9295" y="739"/>
                  </a:moveTo>
                  <a:cubicBezTo>
                    <a:pt x="10900" y="739"/>
                    <a:pt x="11714" y="2042"/>
                    <a:pt x="12738" y="3153"/>
                  </a:cubicBezTo>
                  <a:cubicBezTo>
                    <a:pt x="13607" y="4096"/>
                    <a:pt x="14464" y="5049"/>
                    <a:pt x="15310" y="6013"/>
                  </a:cubicBezTo>
                  <a:cubicBezTo>
                    <a:pt x="13936" y="6363"/>
                    <a:pt x="12589" y="6790"/>
                    <a:pt x="11275" y="7331"/>
                  </a:cubicBezTo>
                  <a:cubicBezTo>
                    <a:pt x="10703" y="7567"/>
                    <a:pt x="10139" y="7820"/>
                    <a:pt x="9583" y="8091"/>
                  </a:cubicBezTo>
                  <a:cubicBezTo>
                    <a:pt x="9104" y="8323"/>
                    <a:pt x="7997" y="9216"/>
                    <a:pt x="7494" y="9216"/>
                  </a:cubicBezTo>
                  <a:cubicBezTo>
                    <a:pt x="7280" y="9214"/>
                    <a:pt x="7087" y="9143"/>
                    <a:pt x="6911" y="9028"/>
                  </a:cubicBezTo>
                  <a:cubicBezTo>
                    <a:pt x="5976" y="6497"/>
                    <a:pt x="3660" y="4237"/>
                    <a:pt x="1564" y="2642"/>
                  </a:cubicBezTo>
                  <a:cubicBezTo>
                    <a:pt x="3992" y="1737"/>
                    <a:pt x="6804" y="749"/>
                    <a:pt x="9284" y="739"/>
                  </a:cubicBezTo>
                  <a:cubicBezTo>
                    <a:pt x="9288" y="739"/>
                    <a:pt x="9291" y="739"/>
                    <a:pt x="9295" y="739"/>
                  </a:cubicBezTo>
                  <a:close/>
                  <a:moveTo>
                    <a:pt x="9522" y="0"/>
                  </a:moveTo>
                  <a:cubicBezTo>
                    <a:pt x="8353" y="0"/>
                    <a:pt x="6970" y="475"/>
                    <a:pt x="5977" y="700"/>
                  </a:cubicBezTo>
                  <a:cubicBezTo>
                    <a:pt x="4041" y="1140"/>
                    <a:pt x="2155" y="1729"/>
                    <a:pt x="300" y="2432"/>
                  </a:cubicBezTo>
                  <a:cubicBezTo>
                    <a:pt x="25" y="2536"/>
                    <a:pt x="1" y="2846"/>
                    <a:pt x="223" y="3018"/>
                  </a:cubicBezTo>
                  <a:cubicBezTo>
                    <a:pt x="702" y="3388"/>
                    <a:pt x="1169" y="3763"/>
                    <a:pt x="1673" y="4093"/>
                  </a:cubicBezTo>
                  <a:cubicBezTo>
                    <a:pt x="3491" y="5760"/>
                    <a:pt x="5144" y="7550"/>
                    <a:pt x="6623" y="9541"/>
                  </a:cubicBezTo>
                  <a:cubicBezTo>
                    <a:pt x="6713" y="9781"/>
                    <a:pt x="6797" y="10028"/>
                    <a:pt x="6867" y="10287"/>
                  </a:cubicBezTo>
                  <a:cubicBezTo>
                    <a:pt x="6892" y="10382"/>
                    <a:pt x="6963" y="10423"/>
                    <a:pt x="7035" y="10423"/>
                  </a:cubicBezTo>
                  <a:cubicBezTo>
                    <a:pt x="7146" y="10423"/>
                    <a:pt x="7261" y="10329"/>
                    <a:pt x="7234" y="10186"/>
                  </a:cubicBezTo>
                  <a:cubicBezTo>
                    <a:pt x="7224" y="10130"/>
                    <a:pt x="7207" y="10076"/>
                    <a:pt x="7196" y="10021"/>
                  </a:cubicBezTo>
                  <a:cubicBezTo>
                    <a:pt x="7219" y="10016"/>
                    <a:pt x="7243" y="10009"/>
                    <a:pt x="7264" y="9998"/>
                  </a:cubicBezTo>
                  <a:cubicBezTo>
                    <a:pt x="9998" y="8390"/>
                    <a:pt x="12869" y="7216"/>
                    <a:pt x="15954" y="6481"/>
                  </a:cubicBezTo>
                  <a:cubicBezTo>
                    <a:pt x="16193" y="6424"/>
                    <a:pt x="16235" y="6133"/>
                    <a:pt x="16091" y="5967"/>
                  </a:cubicBezTo>
                  <a:cubicBezTo>
                    <a:pt x="14926" y="4637"/>
                    <a:pt x="13744" y="3322"/>
                    <a:pt x="12545" y="2023"/>
                  </a:cubicBezTo>
                  <a:cubicBezTo>
                    <a:pt x="11928" y="1357"/>
                    <a:pt x="11266" y="350"/>
                    <a:pt x="10341" y="98"/>
                  </a:cubicBezTo>
                  <a:cubicBezTo>
                    <a:pt x="10087" y="29"/>
                    <a:pt x="9811" y="0"/>
                    <a:pt x="95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5"/>
            <p:cNvSpPr/>
            <p:nvPr/>
          </p:nvSpPr>
          <p:spPr>
            <a:xfrm>
              <a:off x="2739725" y="878000"/>
              <a:ext cx="265375" cy="114400"/>
            </a:xfrm>
            <a:custGeom>
              <a:avLst/>
              <a:gdLst/>
              <a:ahLst/>
              <a:cxnLst/>
              <a:rect l="l" t="t" r="r" b="b"/>
              <a:pathLst>
                <a:path w="10615" h="4576" extrusionOk="0">
                  <a:moveTo>
                    <a:pt x="8807" y="0"/>
                  </a:moveTo>
                  <a:cubicBezTo>
                    <a:pt x="5620" y="0"/>
                    <a:pt x="1581" y="1966"/>
                    <a:pt x="54" y="4386"/>
                  </a:cubicBezTo>
                  <a:cubicBezTo>
                    <a:pt x="1" y="4471"/>
                    <a:pt x="79" y="4576"/>
                    <a:pt x="166" y="4576"/>
                  </a:cubicBezTo>
                  <a:cubicBezTo>
                    <a:pt x="186" y="4576"/>
                    <a:pt x="207" y="4570"/>
                    <a:pt x="226" y="4558"/>
                  </a:cubicBezTo>
                  <a:cubicBezTo>
                    <a:pt x="1875" y="3508"/>
                    <a:pt x="3258" y="2278"/>
                    <a:pt x="5131" y="1591"/>
                  </a:cubicBezTo>
                  <a:cubicBezTo>
                    <a:pt x="6861" y="957"/>
                    <a:pt x="8587" y="1026"/>
                    <a:pt x="10351" y="694"/>
                  </a:cubicBezTo>
                  <a:cubicBezTo>
                    <a:pt x="10615" y="644"/>
                    <a:pt x="10595" y="242"/>
                    <a:pt x="10351" y="180"/>
                  </a:cubicBezTo>
                  <a:cubicBezTo>
                    <a:pt x="9872" y="58"/>
                    <a:pt x="9352" y="0"/>
                    <a:pt x="88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5"/>
            <p:cNvSpPr/>
            <p:nvPr/>
          </p:nvSpPr>
          <p:spPr>
            <a:xfrm>
              <a:off x="2783475" y="946275"/>
              <a:ext cx="254775" cy="113000"/>
            </a:xfrm>
            <a:custGeom>
              <a:avLst/>
              <a:gdLst/>
              <a:ahLst/>
              <a:cxnLst/>
              <a:rect l="l" t="t" r="r" b="b"/>
              <a:pathLst>
                <a:path w="10191" h="4520" extrusionOk="0">
                  <a:moveTo>
                    <a:pt x="9024" y="1"/>
                  </a:moveTo>
                  <a:cubicBezTo>
                    <a:pt x="7296" y="1"/>
                    <a:pt x="5453" y="625"/>
                    <a:pt x="3919" y="1282"/>
                  </a:cubicBezTo>
                  <a:cubicBezTo>
                    <a:pt x="2789" y="1765"/>
                    <a:pt x="261" y="2658"/>
                    <a:pt x="23" y="4060"/>
                  </a:cubicBezTo>
                  <a:cubicBezTo>
                    <a:pt x="1" y="4188"/>
                    <a:pt x="41" y="4285"/>
                    <a:pt x="145" y="4359"/>
                  </a:cubicBezTo>
                  <a:lnTo>
                    <a:pt x="328" y="4490"/>
                  </a:lnTo>
                  <a:cubicBezTo>
                    <a:pt x="356" y="4510"/>
                    <a:pt x="386" y="4519"/>
                    <a:pt x="416" y="4519"/>
                  </a:cubicBezTo>
                  <a:cubicBezTo>
                    <a:pt x="528" y="4519"/>
                    <a:pt x="634" y="4397"/>
                    <a:pt x="599" y="4281"/>
                  </a:cubicBezTo>
                  <a:cubicBezTo>
                    <a:pt x="310" y="3333"/>
                    <a:pt x="4773" y="1735"/>
                    <a:pt x="5289" y="1569"/>
                  </a:cubicBezTo>
                  <a:cubicBezTo>
                    <a:pt x="6773" y="1093"/>
                    <a:pt x="8295" y="1027"/>
                    <a:pt x="9799" y="688"/>
                  </a:cubicBezTo>
                  <a:cubicBezTo>
                    <a:pt x="10190" y="600"/>
                    <a:pt x="10059" y="73"/>
                    <a:pt x="9711" y="36"/>
                  </a:cubicBezTo>
                  <a:cubicBezTo>
                    <a:pt x="9485" y="12"/>
                    <a:pt x="9255" y="1"/>
                    <a:pt x="90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5"/>
            <p:cNvSpPr/>
            <p:nvPr/>
          </p:nvSpPr>
          <p:spPr>
            <a:xfrm>
              <a:off x="2839925" y="1007825"/>
              <a:ext cx="259925" cy="117700"/>
            </a:xfrm>
            <a:custGeom>
              <a:avLst/>
              <a:gdLst/>
              <a:ahLst/>
              <a:cxnLst/>
              <a:rect l="l" t="t" r="r" b="b"/>
              <a:pathLst>
                <a:path w="10397" h="4708" extrusionOk="0">
                  <a:moveTo>
                    <a:pt x="9045" y="1"/>
                  </a:moveTo>
                  <a:cubicBezTo>
                    <a:pt x="5729" y="1"/>
                    <a:pt x="2019" y="2104"/>
                    <a:pt x="58" y="4551"/>
                  </a:cubicBezTo>
                  <a:cubicBezTo>
                    <a:pt x="0" y="4623"/>
                    <a:pt x="54" y="4707"/>
                    <a:pt x="124" y="4707"/>
                  </a:cubicBezTo>
                  <a:cubicBezTo>
                    <a:pt x="145" y="4707"/>
                    <a:pt x="167" y="4700"/>
                    <a:pt x="188" y="4683"/>
                  </a:cubicBezTo>
                  <a:cubicBezTo>
                    <a:pt x="1738" y="3418"/>
                    <a:pt x="3324" y="2289"/>
                    <a:pt x="5224" y="1613"/>
                  </a:cubicBezTo>
                  <a:cubicBezTo>
                    <a:pt x="6821" y="1047"/>
                    <a:pt x="8433" y="1014"/>
                    <a:pt x="10074" y="712"/>
                  </a:cubicBezTo>
                  <a:cubicBezTo>
                    <a:pt x="10385" y="655"/>
                    <a:pt x="10396" y="120"/>
                    <a:pt x="10074" y="73"/>
                  </a:cubicBezTo>
                  <a:cubicBezTo>
                    <a:pt x="9737" y="24"/>
                    <a:pt x="9393" y="1"/>
                    <a:pt x="90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2" name="Google Shape;252;p35"/>
          <p:cNvSpPr txBox="1">
            <a:spLocks noGrp="1"/>
          </p:cNvSpPr>
          <p:nvPr>
            <p:ph type="title"/>
          </p:nvPr>
        </p:nvSpPr>
        <p:spPr>
          <a:xfrm rot="21128575">
            <a:off x="6979794" y="4502664"/>
            <a:ext cx="1661926" cy="48845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000" b="0" i="1" dirty="0">
                <a:latin typeface="Roboto Mono Medium"/>
                <a:ea typeface="Roboto Mono Medium"/>
                <a:cs typeface="Roboto Mono Medium"/>
                <a:sym typeface="Roboto Mono Medium"/>
              </a:rPr>
              <a:t>Book </a:t>
            </a:r>
            <a:r>
              <a:rPr lang="en" sz="1000" i="1" dirty="0"/>
              <a:t>questions answers</a:t>
            </a:r>
            <a:endParaRPr sz="1000" b="0" i="1" dirty="0">
              <a:latin typeface="Roboto Mono Medium"/>
              <a:ea typeface="Roboto Mono Medium"/>
              <a:cs typeface="Roboto Mono Medium"/>
              <a:sym typeface="Roboto Mono Medium"/>
            </a:endParaRPr>
          </a:p>
        </p:txBody>
      </p:sp>
      <p:sp>
        <p:nvSpPr>
          <p:cNvPr id="2" name="TextBox 1">
            <a:extLst>
              <a:ext uri="{FF2B5EF4-FFF2-40B4-BE49-F238E27FC236}">
                <a16:creationId xmlns:a16="http://schemas.microsoft.com/office/drawing/2014/main" id="{76579955-E545-AB45-9213-A3A173C0DAB2}"/>
              </a:ext>
            </a:extLst>
          </p:cNvPr>
          <p:cNvSpPr txBox="1"/>
          <p:nvPr/>
        </p:nvSpPr>
        <p:spPr>
          <a:xfrm>
            <a:off x="1097933" y="1058413"/>
            <a:ext cx="6525491" cy="3508653"/>
          </a:xfrm>
          <a:prstGeom prst="rect">
            <a:avLst/>
          </a:prstGeom>
          <a:noFill/>
        </p:spPr>
        <p:txBody>
          <a:bodyPr wrap="square" rtlCol="0">
            <a:spAutoFit/>
          </a:bodyPr>
          <a:lstStyle/>
          <a:p>
            <a:pPr marL="285750" indent="-285750">
              <a:buFont typeface="Arial" panose="020B0604020202020204" pitchFamily="34" charset="0"/>
              <a:buChar char="•"/>
            </a:pPr>
            <a:r>
              <a:rPr lang="en-US" sz="1600" b="1" dirty="0" err="1">
                <a:solidFill>
                  <a:schemeClr val="dk2"/>
                </a:solidFill>
                <a:latin typeface="Roboto Mono Medium"/>
                <a:ea typeface="Roboto Mono Medium"/>
                <a:sym typeface="Roboto Mono Medium"/>
              </a:rPr>
              <a:t>Dabke</a:t>
            </a:r>
            <a:r>
              <a:rPr lang="en-US" sz="1600" b="1" dirty="0">
                <a:solidFill>
                  <a:schemeClr val="dk2"/>
                </a:solidFill>
                <a:latin typeface="Roboto Mono Medium"/>
                <a:ea typeface="Roboto Mono Medium"/>
                <a:sym typeface="Roboto Mono Medium"/>
              </a:rPr>
              <a:t> combines circle dancing and line dancing .</a:t>
            </a:r>
          </a:p>
          <a:p>
            <a:pPr marL="285750" indent="-285750">
              <a:buFont typeface="Arial" panose="020B0604020202020204" pitchFamily="34" charset="0"/>
              <a:buChar char="•"/>
            </a:pPr>
            <a:endParaRPr lang="en-US" sz="1600" b="1" dirty="0">
              <a:solidFill>
                <a:schemeClr val="dk2"/>
              </a:solidFill>
              <a:latin typeface="Roboto Mono Medium"/>
              <a:ea typeface="Roboto Mono Medium"/>
              <a:sym typeface="Roboto Mono Medium"/>
            </a:endParaRPr>
          </a:p>
          <a:p>
            <a:pPr marL="285750" indent="-285750">
              <a:buFont typeface="Arial" panose="020B0604020202020204" pitchFamily="34" charset="0"/>
              <a:buChar char="•"/>
            </a:pPr>
            <a:r>
              <a:rPr lang="en-US" sz="1600" b="1" dirty="0" err="1">
                <a:solidFill>
                  <a:schemeClr val="dk2"/>
                </a:solidFill>
                <a:latin typeface="Roboto Mono Medium"/>
                <a:ea typeface="Roboto Mono Medium"/>
              </a:rPr>
              <a:t>Dabke</a:t>
            </a:r>
            <a:r>
              <a:rPr lang="en-US" sz="1600" b="1" dirty="0">
                <a:solidFill>
                  <a:schemeClr val="dk2"/>
                </a:solidFill>
                <a:latin typeface="Roboto Mono Medium"/>
                <a:ea typeface="Roboto Mono Medium"/>
              </a:rPr>
              <a:t> is preformed at weddings and happy other joyful occasions.</a:t>
            </a:r>
          </a:p>
          <a:p>
            <a:pPr marL="285750" indent="-285750">
              <a:buFont typeface="Arial" panose="020B0604020202020204" pitchFamily="34" charset="0"/>
              <a:buChar char="•"/>
            </a:pPr>
            <a:endParaRPr lang="en-US" sz="1600" b="1" dirty="0">
              <a:solidFill>
                <a:schemeClr val="dk2"/>
              </a:solidFill>
              <a:latin typeface="Roboto Mono Medium"/>
              <a:ea typeface="Roboto Mono Medium"/>
            </a:endParaRPr>
          </a:p>
          <a:p>
            <a:pPr marL="285750" indent="-285750">
              <a:buFont typeface="Arial" panose="020B0604020202020204" pitchFamily="34" charset="0"/>
              <a:buChar char="•"/>
            </a:pPr>
            <a:r>
              <a:rPr lang="en-US" sz="1600" b="1" dirty="0" err="1">
                <a:solidFill>
                  <a:schemeClr val="dk2"/>
                </a:solidFill>
                <a:latin typeface="Roboto Mono Medium"/>
                <a:ea typeface="Roboto Mono Medium"/>
              </a:rPr>
              <a:t>Dabke</a:t>
            </a:r>
            <a:r>
              <a:rPr lang="en-US" sz="1600" b="1" dirty="0">
                <a:solidFill>
                  <a:schemeClr val="dk2"/>
                </a:solidFill>
                <a:latin typeface="Roboto Mono Medium"/>
                <a:ea typeface="Roboto Mono Medium"/>
              </a:rPr>
              <a:t> is usually preformed in the middle eastern countries.</a:t>
            </a:r>
          </a:p>
          <a:p>
            <a:pPr marL="285750" indent="-285750">
              <a:buFont typeface="Arial" panose="020B0604020202020204" pitchFamily="34" charset="0"/>
              <a:buChar char="•"/>
            </a:pPr>
            <a:endParaRPr lang="en-US" sz="1600" b="1" dirty="0">
              <a:solidFill>
                <a:schemeClr val="dk2"/>
              </a:solidFill>
              <a:latin typeface="Roboto Mono Medium"/>
              <a:ea typeface="Roboto Mono Medium"/>
            </a:endParaRPr>
          </a:p>
          <a:p>
            <a:pPr marL="285750" indent="-285750">
              <a:buFont typeface="Arial" panose="020B0604020202020204" pitchFamily="34" charset="0"/>
              <a:buChar char="•"/>
            </a:pPr>
            <a:r>
              <a:rPr lang="en-US" sz="1600" b="1" dirty="0">
                <a:solidFill>
                  <a:schemeClr val="dk2"/>
                </a:solidFill>
                <a:latin typeface="Roboto Mono Medium"/>
                <a:ea typeface="Roboto Mono Medium"/>
              </a:rPr>
              <a:t>It is practiced to show happiness and fun to enjoy there time.</a:t>
            </a:r>
          </a:p>
          <a:p>
            <a:pPr marL="285750" indent="-285750">
              <a:buFont typeface="Arial" panose="020B0604020202020204" pitchFamily="34" charset="0"/>
              <a:buChar char="•"/>
            </a:pPr>
            <a:endParaRPr lang="en-US" sz="1600" b="1" dirty="0">
              <a:solidFill>
                <a:schemeClr val="dk2"/>
              </a:solidFill>
              <a:latin typeface="Roboto Mono Medium"/>
              <a:ea typeface="Roboto Mono Medium"/>
            </a:endParaRPr>
          </a:p>
          <a:p>
            <a:pPr marL="285750" indent="-285750">
              <a:buFont typeface="Arial" panose="020B0604020202020204" pitchFamily="34" charset="0"/>
              <a:buChar char="•"/>
            </a:pPr>
            <a:endParaRPr lang="en-US" sz="1600" b="1" dirty="0">
              <a:solidFill>
                <a:schemeClr val="dk2"/>
              </a:solidFill>
              <a:latin typeface="Roboto Mono Medium"/>
              <a:ea typeface="Roboto Mono Medium"/>
            </a:endParaRPr>
          </a:p>
          <a:p>
            <a:pPr marL="285750" indent="-285750">
              <a:buFont typeface="Arial" panose="020B0604020202020204" pitchFamily="34" charset="0"/>
              <a:buChar char="•"/>
            </a:pPr>
            <a:endParaRPr lang="en-US" sz="1600" b="1" dirty="0">
              <a:solidFill>
                <a:schemeClr val="dk2"/>
              </a:solidFill>
              <a:latin typeface="Roboto Mono Medium"/>
              <a:ea typeface="Roboto Mono Medium"/>
              <a:sym typeface="Roboto Mono Medium"/>
            </a:endParaRPr>
          </a:p>
          <a:p>
            <a:pPr marL="285750" indent="-285750">
              <a:buFont typeface="Arial" panose="020B0604020202020204" pitchFamily="34" charset="0"/>
              <a:buChar char="•"/>
            </a:pPr>
            <a:endParaRPr 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0">
                                            <p:txEl>
                                              <p:pRg st="0" end="0"/>
                                            </p:txEl>
                                          </p:spTgt>
                                        </p:tgtEl>
                                        <p:attrNameLst>
                                          <p:attrName>style.visibility</p:attrName>
                                        </p:attrNameLst>
                                      </p:cBhvr>
                                      <p:to>
                                        <p:strVal val="visible"/>
                                      </p:to>
                                    </p:set>
                                    <p:anim calcmode="lin" valueType="num">
                                      <p:cBhvr additive="base">
                                        <p:cTn id="7" dur="500" fill="hold"/>
                                        <p:tgtEl>
                                          <p:spTgt spid="24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41"/>
                                        </p:tgtEl>
                                        <p:attrNameLst>
                                          <p:attrName>style.visibility</p:attrName>
                                        </p:attrNameLst>
                                      </p:cBhvr>
                                      <p:to>
                                        <p:strVal val="visible"/>
                                      </p:to>
                                    </p:set>
                                    <p:anim calcmode="lin" valueType="num">
                                      <p:cBhvr additive="base">
                                        <p:cTn id="19" dur="500" fill="hold"/>
                                        <p:tgtEl>
                                          <p:spTgt spid="241"/>
                                        </p:tgtEl>
                                        <p:attrNameLst>
                                          <p:attrName>ppt_x</p:attrName>
                                        </p:attrNameLst>
                                      </p:cBhvr>
                                      <p:tavLst>
                                        <p:tav tm="0">
                                          <p:val>
                                            <p:strVal val="#ppt_x"/>
                                          </p:val>
                                        </p:tav>
                                        <p:tav tm="100000">
                                          <p:val>
                                            <p:strVal val="#ppt_x"/>
                                          </p:val>
                                        </p:tav>
                                      </p:tavLst>
                                    </p:anim>
                                    <p:anim calcmode="lin" valueType="num">
                                      <p:cBhvr additive="base">
                                        <p:cTn id="20" dur="500" fill="hold"/>
                                        <p:tgtEl>
                                          <p:spTgt spid="24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42"/>
                                        </p:tgtEl>
                                        <p:attrNameLst>
                                          <p:attrName>style.visibility</p:attrName>
                                        </p:attrNameLst>
                                      </p:cBhvr>
                                      <p:to>
                                        <p:strVal val="visible"/>
                                      </p:to>
                                    </p:set>
                                    <p:anim calcmode="lin" valueType="num">
                                      <p:cBhvr additive="base">
                                        <p:cTn id="25" dur="500" fill="hold"/>
                                        <p:tgtEl>
                                          <p:spTgt spid="242"/>
                                        </p:tgtEl>
                                        <p:attrNameLst>
                                          <p:attrName>ppt_x</p:attrName>
                                        </p:attrNameLst>
                                      </p:cBhvr>
                                      <p:tavLst>
                                        <p:tav tm="0">
                                          <p:val>
                                            <p:strVal val="#ppt_x"/>
                                          </p:val>
                                        </p:tav>
                                        <p:tav tm="100000">
                                          <p:val>
                                            <p:strVal val="#ppt_x"/>
                                          </p:val>
                                        </p:tav>
                                      </p:tavLst>
                                    </p:anim>
                                    <p:anim calcmode="lin" valueType="num">
                                      <p:cBhvr additive="base">
                                        <p:cTn id="26" dur="500" fill="hold"/>
                                        <p:tgtEl>
                                          <p:spTgt spid="24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52"/>
                                        </p:tgtEl>
                                        <p:attrNameLst>
                                          <p:attrName>style.visibility</p:attrName>
                                        </p:attrNameLst>
                                      </p:cBhvr>
                                      <p:to>
                                        <p:strVal val="visible"/>
                                      </p:to>
                                    </p:set>
                                    <p:anim calcmode="lin" valueType="num">
                                      <p:cBhvr additive="base">
                                        <p:cTn id="31" dur="500" fill="hold"/>
                                        <p:tgtEl>
                                          <p:spTgt spid="252"/>
                                        </p:tgtEl>
                                        <p:attrNameLst>
                                          <p:attrName>ppt_x</p:attrName>
                                        </p:attrNameLst>
                                      </p:cBhvr>
                                      <p:tavLst>
                                        <p:tav tm="0">
                                          <p:val>
                                            <p:strVal val="#ppt_x"/>
                                          </p:val>
                                        </p:tav>
                                        <p:tav tm="100000">
                                          <p:val>
                                            <p:strVal val="#ppt_x"/>
                                          </p:val>
                                        </p:tav>
                                      </p:tavLst>
                                    </p:anim>
                                    <p:anim calcmode="lin" valueType="num">
                                      <p:cBhvr additive="base">
                                        <p:cTn id="32" dur="500" fill="hold"/>
                                        <p:tgtEl>
                                          <p:spTgt spid="2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 grpId="0" build="p"/>
      <p:bldP spid="252"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A9981-F408-954E-9892-3F67290119C3}"/>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id="{9844B3E2-919B-1A44-AAEF-E7F0CA6CC39F}"/>
              </a:ext>
            </a:extLst>
          </p:cNvPr>
          <p:cNvSpPr>
            <a:spLocks noGrp="1"/>
          </p:cNvSpPr>
          <p:nvPr>
            <p:ph type="subTitle" idx="1"/>
          </p:nvPr>
        </p:nvSpPr>
        <p:spPr/>
        <p:txBody>
          <a:bodyPr/>
          <a:lstStyle/>
          <a:p>
            <a:r>
              <a:rPr lang="en-US" dirty="0">
                <a:hlinkClick r:id="rId2"/>
              </a:rPr>
              <a:t>https://www.youtube.com/watch?v=HApM4WeiXI4</a:t>
            </a:r>
            <a:endParaRPr lang="en-US" dirty="0"/>
          </a:p>
          <a:p>
            <a:endParaRPr lang="en-US" dirty="0"/>
          </a:p>
          <a:p>
            <a:endParaRPr lang="en-US" dirty="0"/>
          </a:p>
        </p:txBody>
      </p:sp>
      <p:grpSp>
        <p:nvGrpSpPr>
          <p:cNvPr id="4" name="Google Shape;8643;p106">
            <a:extLst>
              <a:ext uri="{FF2B5EF4-FFF2-40B4-BE49-F238E27FC236}">
                <a16:creationId xmlns:a16="http://schemas.microsoft.com/office/drawing/2014/main" id="{39E56E17-8A68-D144-A2D3-EEAD9F3E8513}"/>
              </a:ext>
            </a:extLst>
          </p:cNvPr>
          <p:cNvGrpSpPr/>
          <p:nvPr/>
        </p:nvGrpSpPr>
        <p:grpSpPr>
          <a:xfrm>
            <a:off x="6196704" y="3562251"/>
            <a:ext cx="767704" cy="815489"/>
            <a:chOff x="2499700" y="1135950"/>
            <a:chExt cx="732402" cy="777990"/>
          </a:xfrm>
          <a:pattFill prst="zigZag">
            <a:fgClr>
              <a:schemeClr val="bg1">
                <a:lumMod val="75000"/>
              </a:schemeClr>
            </a:fgClr>
            <a:bgClr>
              <a:schemeClr val="bg1"/>
            </a:bgClr>
          </a:pattFill>
        </p:grpSpPr>
        <p:grpSp>
          <p:nvGrpSpPr>
            <p:cNvPr id="5" name="Google Shape;8644;p106">
              <a:extLst>
                <a:ext uri="{FF2B5EF4-FFF2-40B4-BE49-F238E27FC236}">
                  <a16:creationId xmlns:a16="http://schemas.microsoft.com/office/drawing/2014/main" id="{0345A229-8918-BA45-BB0D-2B197F7F8B8F}"/>
                </a:ext>
              </a:extLst>
            </p:cNvPr>
            <p:cNvGrpSpPr/>
            <p:nvPr/>
          </p:nvGrpSpPr>
          <p:grpSpPr>
            <a:xfrm>
              <a:off x="2499700" y="1135950"/>
              <a:ext cx="732402" cy="694705"/>
              <a:chOff x="2499700" y="1135950"/>
              <a:chExt cx="732402" cy="694705"/>
            </a:xfrm>
            <a:grpFill/>
          </p:grpSpPr>
          <p:sp>
            <p:nvSpPr>
              <p:cNvPr id="12" name="Google Shape;8645;p106">
                <a:extLst>
                  <a:ext uri="{FF2B5EF4-FFF2-40B4-BE49-F238E27FC236}">
                    <a16:creationId xmlns:a16="http://schemas.microsoft.com/office/drawing/2014/main" id="{4B117A5E-49B8-D84D-BB4F-C2B26E1A3ABF}"/>
                  </a:ext>
                </a:extLst>
              </p:cNvPr>
              <p:cNvSpPr/>
              <p:nvPr/>
            </p:nvSpPr>
            <p:spPr>
              <a:xfrm>
                <a:off x="2721907" y="1135950"/>
                <a:ext cx="288719" cy="199571"/>
              </a:xfrm>
              <a:custGeom>
                <a:avLst/>
                <a:gdLst/>
                <a:ahLst/>
                <a:cxnLst/>
                <a:rect l="l" t="t" r="r" b="b"/>
                <a:pathLst>
                  <a:path w="81559" h="56376" extrusionOk="0">
                    <a:moveTo>
                      <a:pt x="40780" y="1"/>
                    </a:moveTo>
                    <a:cubicBezTo>
                      <a:pt x="38862" y="1"/>
                      <a:pt x="36944" y="556"/>
                      <a:pt x="35329" y="1666"/>
                    </a:cubicBezTo>
                    <a:cubicBezTo>
                      <a:pt x="24427" y="9338"/>
                      <a:pt x="1211" y="28718"/>
                      <a:pt x="0" y="51329"/>
                    </a:cubicBezTo>
                    <a:lnTo>
                      <a:pt x="1211" y="51732"/>
                    </a:lnTo>
                    <a:cubicBezTo>
                      <a:pt x="4845" y="52944"/>
                      <a:pt x="8479" y="54357"/>
                      <a:pt x="12113" y="56174"/>
                    </a:cubicBezTo>
                    <a:lnTo>
                      <a:pt x="12113" y="53145"/>
                    </a:lnTo>
                    <a:cubicBezTo>
                      <a:pt x="12113" y="36591"/>
                      <a:pt x="29071" y="22662"/>
                      <a:pt x="36944" y="17009"/>
                    </a:cubicBezTo>
                    <a:cubicBezTo>
                      <a:pt x="38155" y="16202"/>
                      <a:pt x="39467" y="15798"/>
                      <a:pt x="40780" y="15798"/>
                    </a:cubicBezTo>
                    <a:cubicBezTo>
                      <a:pt x="42092" y="15798"/>
                      <a:pt x="43404" y="16202"/>
                      <a:pt x="44615" y="17009"/>
                    </a:cubicBezTo>
                    <a:cubicBezTo>
                      <a:pt x="52489" y="22662"/>
                      <a:pt x="69446" y="36591"/>
                      <a:pt x="69446" y="53145"/>
                    </a:cubicBezTo>
                    <a:lnTo>
                      <a:pt x="69446" y="56376"/>
                    </a:lnTo>
                    <a:cubicBezTo>
                      <a:pt x="72878" y="54559"/>
                      <a:pt x="76512" y="53145"/>
                      <a:pt x="80146" y="51934"/>
                    </a:cubicBezTo>
                    <a:lnTo>
                      <a:pt x="81559" y="51530"/>
                    </a:lnTo>
                    <a:cubicBezTo>
                      <a:pt x="80751" y="28920"/>
                      <a:pt x="57132" y="9540"/>
                      <a:pt x="46230" y="1666"/>
                    </a:cubicBezTo>
                    <a:cubicBezTo>
                      <a:pt x="44615" y="556"/>
                      <a:pt x="42697" y="1"/>
                      <a:pt x="40780" y="1"/>
                    </a:cubicBezTo>
                    <a:close/>
                  </a:path>
                </a:pathLst>
              </a:custGeom>
              <a:grp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646;p106">
                <a:extLst>
                  <a:ext uri="{FF2B5EF4-FFF2-40B4-BE49-F238E27FC236}">
                    <a16:creationId xmlns:a16="http://schemas.microsoft.com/office/drawing/2014/main" id="{D2E4E008-FFBA-2246-B7AE-6C3519EE8ADF}"/>
                  </a:ext>
                </a:extLst>
              </p:cNvPr>
              <p:cNvSpPr/>
              <p:nvPr/>
            </p:nvSpPr>
            <p:spPr>
              <a:xfrm>
                <a:off x="2499700" y="1313180"/>
                <a:ext cx="225119" cy="278853"/>
              </a:xfrm>
              <a:custGeom>
                <a:avLst/>
                <a:gdLst/>
                <a:ahLst/>
                <a:cxnLst/>
                <a:rect l="l" t="t" r="r" b="b"/>
                <a:pathLst>
                  <a:path w="63593" h="78772" extrusionOk="0">
                    <a:moveTo>
                      <a:pt x="53819" y="1"/>
                    </a:moveTo>
                    <a:cubicBezTo>
                      <a:pt x="53376" y="1"/>
                      <a:pt x="52933" y="13"/>
                      <a:pt x="52489" y="39"/>
                    </a:cubicBezTo>
                    <a:cubicBezTo>
                      <a:pt x="33311" y="39"/>
                      <a:pt x="13527" y="12758"/>
                      <a:pt x="4442" y="19420"/>
                    </a:cubicBezTo>
                    <a:cubicBezTo>
                      <a:pt x="1212" y="21842"/>
                      <a:pt x="1" y="26082"/>
                      <a:pt x="1212" y="29917"/>
                    </a:cubicBezTo>
                    <a:cubicBezTo>
                      <a:pt x="5048" y="42434"/>
                      <a:pt x="16353" y="70697"/>
                      <a:pt x="37550" y="78772"/>
                    </a:cubicBezTo>
                    <a:cubicBezTo>
                      <a:pt x="37752" y="78368"/>
                      <a:pt x="37954" y="77964"/>
                      <a:pt x="38156" y="77561"/>
                    </a:cubicBezTo>
                    <a:cubicBezTo>
                      <a:pt x="40377" y="74533"/>
                      <a:pt x="43001" y="71504"/>
                      <a:pt x="45827" y="68678"/>
                    </a:cubicBezTo>
                    <a:cubicBezTo>
                      <a:pt x="44818" y="68476"/>
                      <a:pt x="43809" y="68072"/>
                      <a:pt x="42799" y="67871"/>
                    </a:cubicBezTo>
                    <a:cubicBezTo>
                      <a:pt x="27255" y="62824"/>
                      <a:pt x="19179" y="42232"/>
                      <a:pt x="16151" y="32946"/>
                    </a:cubicBezTo>
                    <a:cubicBezTo>
                      <a:pt x="15344" y="30321"/>
                      <a:pt x="16353" y="27293"/>
                      <a:pt x="18574" y="25678"/>
                    </a:cubicBezTo>
                    <a:cubicBezTo>
                      <a:pt x="25034" y="20833"/>
                      <a:pt x="38963" y="11748"/>
                      <a:pt x="52489" y="11748"/>
                    </a:cubicBezTo>
                    <a:cubicBezTo>
                      <a:pt x="55316" y="11748"/>
                      <a:pt x="57940" y="12152"/>
                      <a:pt x="60564" y="12960"/>
                    </a:cubicBezTo>
                    <a:cubicBezTo>
                      <a:pt x="61574" y="13363"/>
                      <a:pt x="62583" y="13767"/>
                      <a:pt x="63593" y="14171"/>
                    </a:cubicBezTo>
                    <a:cubicBezTo>
                      <a:pt x="62987" y="10335"/>
                      <a:pt x="62785" y="6701"/>
                      <a:pt x="62785" y="2866"/>
                    </a:cubicBezTo>
                    <a:lnTo>
                      <a:pt x="62785" y="1452"/>
                    </a:lnTo>
                    <a:cubicBezTo>
                      <a:pt x="59796" y="573"/>
                      <a:pt x="56808" y="1"/>
                      <a:pt x="53819" y="1"/>
                    </a:cubicBezTo>
                    <a:close/>
                  </a:path>
                </a:pathLst>
              </a:custGeom>
              <a:grpFill/>
              <a:ln w="9525" cap="flat" cmpd="sng">
                <a:solidFill>
                  <a:srgbClr val="213B5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647;p106">
                <a:extLst>
                  <a:ext uri="{FF2B5EF4-FFF2-40B4-BE49-F238E27FC236}">
                    <a16:creationId xmlns:a16="http://schemas.microsoft.com/office/drawing/2014/main" id="{F7096614-451F-2F4F-965A-AC6E1C09E915}"/>
                  </a:ext>
                </a:extLst>
              </p:cNvPr>
              <p:cNvSpPr/>
              <p:nvPr/>
            </p:nvSpPr>
            <p:spPr>
              <a:xfrm>
                <a:off x="2721907" y="1317604"/>
                <a:ext cx="53599" cy="72899"/>
              </a:xfrm>
              <a:custGeom>
                <a:avLst/>
                <a:gdLst/>
                <a:ahLst/>
                <a:cxnLst/>
                <a:rect l="l" t="t" r="r" b="b"/>
                <a:pathLst>
                  <a:path w="15141" h="20593" extrusionOk="0">
                    <a:moveTo>
                      <a:pt x="0" y="1"/>
                    </a:moveTo>
                    <a:lnTo>
                      <a:pt x="0" y="1414"/>
                    </a:lnTo>
                    <a:cubicBezTo>
                      <a:pt x="0" y="5249"/>
                      <a:pt x="202" y="9085"/>
                      <a:pt x="808" y="12921"/>
                    </a:cubicBezTo>
                    <a:cubicBezTo>
                      <a:pt x="5653" y="14738"/>
                      <a:pt x="9892" y="17362"/>
                      <a:pt x="13930" y="20592"/>
                    </a:cubicBezTo>
                    <a:cubicBezTo>
                      <a:pt x="14333" y="20188"/>
                      <a:pt x="14737" y="19785"/>
                      <a:pt x="15141" y="19583"/>
                    </a:cubicBezTo>
                    <a:cubicBezTo>
                      <a:pt x="13324" y="14738"/>
                      <a:pt x="12315" y="9893"/>
                      <a:pt x="12113" y="4846"/>
                    </a:cubicBezTo>
                    <a:cubicBezTo>
                      <a:pt x="8681" y="3029"/>
                      <a:pt x="5047" y="1414"/>
                      <a:pt x="1211" y="404"/>
                    </a:cubicBezTo>
                    <a:lnTo>
                      <a:pt x="0" y="1"/>
                    </a:lnTo>
                    <a:close/>
                  </a:path>
                </a:pathLst>
              </a:custGeom>
              <a:grpFill/>
              <a:ln w="9525" cap="flat" cmpd="sng">
                <a:solidFill>
                  <a:srgbClr val="213B5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648;p106">
                <a:extLst>
                  <a:ext uri="{FF2B5EF4-FFF2-40B4-BE49-F238E27FC236}">
                    <a16:creationId xmlns:a16="http://schemas.microsoft.com/office/drawing/2014/main" id="{57C6065B-1680-A947-BA94-4F52DF5D4A70}"/>
                  </a:ext>
                </a:extLst>
              </p:cNvPr>
              <p:cNvSpPr/>
              <p:nvPr/>
            </p:nvSpPr>
            <p:spPr>
              <a:xfrm>
                <a:off x="2764773" y="1334751"/>
                <a:ext cx="47171" cy="52173"/>
              </a:xfrm>
              <a:custGeom>
                <a:avLst/>
                <a:gdLst/>
                <a:ahLst/>
                <a:cxnLst/>
                <a:rect l="l" t="t" r="r" b="b"/>
                <a:pathLst>
                  <a:path w="13325" h="14738" extrusionOk="0">
                    <a:moveTo>
                      <a:pt x="1" y="1"/>
                    </a:moveTo>
                    <a:cubicBezTo>
                      <a:pt x="203" y="5048"/>
                      <a:pt x="1212" y="9893"/>
                      <a:pt x="3029" y="14738"/>
                    </a:cubicBezTo>
                    <a:cubicBezTo>
                      <a:pt x="6259" y="12315"/>
                      <a:pt x="9691" y="10498"/>
                      <a:pt x="13325" y="9085"/>
                    </a:cubicBezTo>
                    <a:cubicBezTo>
                      <a:pt x="9287" y="5451"/>
                      <a:pt x="4846" y="2423"/>
                      <a:pt x="1" y="1"/>
                    </a:cubicBezTo>
                    <a:close/>
                  </a:path>
                </a:pathLst>
              </a:custGeom>
              <a:grpFill/>
              <a:ln w="9525" cap="flat" cmpd="sng">
                <a:solidFill>
                  <a:srgbClr val="213B5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649;p106">
                <a:extLst>
                  <a:ext uri="{FF2B5EF4-FFF2-40B4-BE49-F238E27FC236}">
                    <a16:creationId xmlns:a16="http://schemas.microsoft.com/office/drawing/2014/main" id="{95F8F9A4-AFC7-984B-8C6C-EB266C4BC672}"/>
                  </a:ext>
                </a:extLst>
              </p:cNvPr>
              <p:cNvSpPr/>
              <p:nvPr/>
            </p:nvSpPr>
            <p:spPr>
              <a:xfrm>
                <a:off x="2554001" y="1354757"/>
                <a:ext cx="187956" cy="201536"/>
              </a:xfrm>
              <a:custGeom>
                <a:avLst/>
                <a:gdLst/>
                <a:ahLst/>
                <a:cxnLst/>
                <a:rect l="l" t="t" r="r" b="b"/>
                <a:pathLst>
                  <a:path w="53095" h="56931" extrusionOk="0">
                    <a:moveTo>
                      <a:pt x="37146" y="0"/>
                    </a:moveTo>
                    <a:cubicBezTo>
                      <a:pt x="23620" y="0"/>
                      <a:pt x="9489" y="9085"/>
                      <a:pt x="3231" y="13930"/>
                    </a:cubicBezTo>
                    <a:cubicBezTo>
                      <a:pt x="808" y="15545"/>
                      <a:pt x="1" y="18573"/>
                      <a:pt x="808" y="21198"/>
                    </a:cubicBezTo>
                    <a:cubicBezTo>
                      <a:pt x="3634" y="30282"/>
                      <a:pt x="11710" y="51076"/>
                      <a:pt x="27456" y="56123"/>
                    </a:cubicBezTo>
                    <a:cubicBezTo>
                      <a:pt x="28466" y="56324"/>
                      <a:pt x="29273" y="56728"/>
                      <a:pt x="30282" y="56930"/>
                    </a:cubicBezTo>
                    <a:cubicBezTo>
                      <a:pt x="34926" y="52287"/>
                      <a:pt x="40174" y="48249"/>
                      <a:pt x="46029" y="45221"/>
                    </a:cubicBezTo>
                    <a:cubicBezTo>
                      <a:pt x="46029" y="44414"/>
                      <a:pt x="46029" y="43404"/>
                      <a:pt x="46029" y="42395"/>
                    </a:cubicBezTo>
                    <a:cubicBezTo>
                      <a:pt x="45827" y="34118"/>
                      <a:pt x="48452" y="25841"/>
                      <a:pt x="53095" y="18977"/>
                    </a:cubicBezTo>
                    <a:cubicBezTo>
                      <a:pt x="50672" y="13728"/>
                      <a:pt x="49057" y="8075"/>
                      <a:pt x="48250" y="2423"/>
                    </a:cubicBezTo>
                    <a:cubicBezTo>
                      <a:pt x="47240" y="2019"/>
                      <a:pt x="46231" y="1615"/>
                      <a:pt x="45221" y="1413"/>
                    </a:cubicBezTo>
                    <a:cubicBezTo>
                      <a:pt x="42597" y="404"/>
                      <a:pt x="39771" y="0"/>
                      <a:pt x="37146" y="0"/>
                    </a:cubicBezTo>
                    <a:close/>
                  </a:path>
                </a:pathLst>
              </a:custGeom>
              <a:grp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650;p106">
                <a:extLst>
                  <a:ext uri="{FF2B5EF4-FFF2-40B4-BE49-F238E27FC236}">
                    <a16:creationId xmlns:a16="http://schemas.microsoft.com/office/drawing/2014/main" id="{E634E0D8-D16F-DE4E-8204-0BCA0DF59175}"/>
                  </a:ext>
                </a:extLst>
              </p:cNvPr>
              <p:cNvSpPr/>
              <p:nvPr/>
            </p:nvSpPr>
            <p:spPr>
              <a:xfrm>
                <a:off x="2724763" y="1363329"/>
                <a:ext cx="46455" cy="58605"/>
              </a:xfrm>
              <a:custGeom>
                <a:avLst/>
                <a:gdLst/>
                <a:ahLst/>
                <a:cxnLst/>
                <a:rect l="l" t="t" r="r" b="b"/>
                <a:pathLst>
                  <a:path w="13123" h="16555" extrusionOk="0">
                    <a:moveTo>
                      <a:pt x="1" y="1"/>
                    </a:moveTo>
                    <a:lnTo>
                      <a:pt x="1" y="1"/>
                    </a:lnTo>
                    <a:cubicBezTo>
                      <a:pt x="1010" y="5653"/>
                      <a:pt x="2625" y="11306"/>
                      <a:pt x="4846" y="16555"/>
                    </a:cubicBezTo>
                    <a:cubicBezTo>
                      <a:pt x="6461" y="14334"/>
                      <a:pt x="8076" y="12315"/>
                      <a:pt x="10095" y="10297"/>
                    </a:cubicBezTo>
                    <a:cubicBezTo>
                      <a:pt x="10902" y="9489"/>
                      <a:pt x="12113" y="8480"/>
                      <a:pt x="13123" y="7672"/>
                    </a:cubicBezTo>
                    <a:cubicBezTo>
                      <a:pt x="9085" y="4442"/>
                      <a:pt x="4846" y="1818"/>
                      <a:pt x="1" y="1"/>
                    </a:cubicBezTo>
                    <a:close/>
                  </a:path>
                </a:pathLst>
              </a:custGeom>
              <a:grp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651;p106">
                <a:extLst>
                  <a:ext uri="{FF2B5EF4-FFF2-40B4-BE49-F238E27FC236}">
                    <a16:creationId xmlns:a16="http://schemas.microsoft.com/office/drawing/2014/main" id="{4CDE1F1E-621F-1841-A92F-9059634FF709}"/>
                  </a:ext>
                </a:extLst>
              </p:cNvPr>
              <p:cNvSpPr/>
              <p:nvPr/>
            </p:nvSpPr>
            <p:spPr>
              <a:xfrm>
                <a:off x="2587581" y="1591246"/>
                <a:ext cx="277288" cy="238695"/>
              </a:xfrm>
              <a:custGeom>
                <a:avLst/>
                <a:gdLst/>
                <a:ahLst/>
                <a:cxnLst/>
                <a:rect l="l" t="t" r="r" b="b"/>
                <a:pathLst>
                  <a:path w="78330" h="67428" extrusionOk="0">
                    <a:moveTo>
                      <a:pt x="12719" y="0"/>
                    </a:moveTo>
                    <a:cubicBezTo>
                      <a:pt x="1" y="18977"/>
                      <a:pt x="7672" y="48451"/>
                      <a:pt x="11912" y="61169"/>
                    </a:cubicBezTo>
                    <a:cubicBezTo>
                      <a:pt x="13123" y="64803"/>
                      <a:pt x="16555" y="67428"/>
                      <a:pt x="20593" y="67428"/>
                    </a:cubicBezTo>
                    <a:lnTo>
                      <a:pt x="22006" y="67428"/>
                    </a:lnTo>
                    <a:cubicBezTo>
                      <a:pt x="35935" y="67428"/>
                      <a:pt x="64602" y="65207"/>
                      <a:pt x="78330" y="48047"/>
                    </a:cubicBezTo>
                    <a:cubicBezTo>
                      <a:pt x="78128" y="47643"/>
                      <a:pt x="77724" y="47442"/>
                      <a:pt x="77522" y="47038"/>
                    </a:cubicBezTo>
                    <a:cubicBezTo>
                      <a:pt x="75302" y="43808"/>
                      <a:pt x="73283" y="40578"/>
                      <a:pt x="71466" y="37146"/>
                    </a:cubicBezTo>
                    <a:cubicBezTo>
                      <a:pt x="70860" y="37953"/>
                      <a:pt x="70457" y="38761"/>
                      <a:pt x="69851" y="39568"/>
                    </a:cubicBezTo>
                    <a:cubicBezTo>
                      <a:pt x="60363" y="52489"/>
                      <a:pt x="39367" y="54104"/>
                      <a:pt x="29273" y="54104"/>
                    </a:cubicBezTo>
                    <a:lnTo>
                      <a:pt x="28466" y="54104"/>
                    </a:lnTo>
                    <a:cubicBezTo>
                      <a:pt x="25640" y="54104"/>
                      <a:pt x="23015" y="52287"/>
                      <a:pt x="22208" y="49662"/>
                    </a:cubicBezTo>
                    <a:cubicBezTo>
                      <a:pt x="19179" y="40578"/>
                      <a:pt x="13527" y="18977"/>
                      <a:pt x="23217" y="5855"/>
                    </a:cubicBezTo>
                    <a:cubicBezTo>
                      <a:pt x="23823" y="4845"/>
                      <a:pt x="24428" y="4038"/>
                      <a:pt x="25236" y="3230"/>
                    </a:cubicBezTo>
                    <a:cubicBezTo>
                      <a:pt x="21400" y="2625"/>
                      <a:pt x="17766" y="1817"/>
                      <a:pt x="14132" y="606"/>
                    </a:cubicBezTo>
                    <a:cubicBezTo>
                      <a:pt x="13527" y="404"/>
                      <a:pt x="13123" y="202"/>
                      <a:pt x="12719" y="0"/>
                    </a:cubicBezTo>
                    <a:close/>
                  </a:path>
                </a:pathLst>
              </a:custGeom>
              <a:grpFill/>
              <a:ln w="9525" cap="flat" cmpd="sng">
                <a:solidFill>
                  <a:srgbClr val="445D7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652;p106">
                <a:extLst>
                  <a:ext uri="{FF2B5EF4-FFF2-40B4-BE49-F238E27FC236}">
                    <a16:creationId xmlns:a16="http://schemas.microsoft.com/office/drawing/2014/main" id="{F18EA7E1-B3DB-7E4C-8F34-0027B85F6A95}"/>
                  </a:ext>
                </a:extLst>
              </p:cNvPr>
              <p:cNvSpPr/>
              <p:nvPr/>
            </p:nvSpPr>
            <p:spPr>
              <a:xfrm>
                <a:off x="2631881" y="1556237"/>
                <a:ext cx="95768" cy="46455"/>
              </a:xfrm>
              <a:custGeom>
                <a:avLst/>
                <a:gdLst/>
                <a:ahLst/>
                <a:cxnLst/>
                <a:rect l="l" t="t" r="r" b="b"/>
                <a:pathLst>
                  <a:path w="27053" h="13123" extrusionOk="0">
                    <a:moveTo>
                      <a:pt x="8277" y="0"/>
                    </a:moveTo>
                    <a:cubicBezTo>
                      <a:pt x="5451" y="2826"/>
                      <a:pt x="3029" y="5653"/>
                      <a:pt x="808" y="8883"/>
                    </a:cubicBezTo>
                    <a:cubicBezTo>
                      <a:pt x="404" y="9286"/>
                      <a:pt x="202" y="9690"/>
                      <a:pt x="0" y="9892"/>
                    </a:cubicBezTo>
                    <a:cubicBezTo>
                      <a:pt x="606" y="10094"/>
                      <a:pt x="1010" y="10296"/>
                      <a:pt x="1414" y="10498"/>
                    </a:cubicBezTo>
                    <a:cubicBezTo>
                      <a:pt x="5047" y="11709"/>
                      <a:pt x="8883" y="12517"/>
                      <a:pt x="12719" y="13122"/>
                    </a:cubicBezTo>
                    <a:cubicBezTo>
                      <a:pt x="16554" y="8277"/>
                      <a:pt x="21601" y="4240"/>
                      <a:pt x="27052" y="1211"/>
                    </a:cubicBezTo>
                    <a:lnTo>
                      <a:pt x="27052" y="1211"/>
                    </a:lnTo>
                    <a:cubicBezTo>
                      <a:pt x="25033" y="1615"/>
                      <a:pt x="23015" y="1615"/>
                      <a:pt x="20996" y="1615"/>
                    </a:cubicBezTo>
                    <a:cubicBezTo>
                      <a:pt x="16756" y="1615"/>
                      <a:pt x="12517" y="1009"/>
                      <a:pt x="8277" y="0"/>
                    </a:cubicBezTo>
                    <a:close/>
                  </a:path>
                </a:pathLst>
              </a:custGeom>
              <a:grpFill/>
              <a:ln w="9525" cap="flat" cmpd="sng">
                <a:solidFill>
                  <a:srgbClr val="445D7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653;p106">
                <a:extLst>
                  <a:ext uri="{FF2B5EF4-FFF2-40B4-BE49-F238E27FC236}">
                    <a16:creationId xmlns:a16="http://schemas.microsoft.com/office/drawing/2014/main" id="{3025EAFB-C95D-3943-A24E-E25079572994}"/>
                  </a:ext>
                </a:extLst>
              </p:cNvPr>
              <p:cNvSpPr/>
              <p:nvPr/>
            </p:nvSpPr>
            <p:spPr>
              <a:xfrm>
                <a:off x="2661889" y="1514798"/>
                <a:ext cx="66467" cy="47170"/>
              </a:xfrm>
              <a:custGeom>
                <a:avLst/>
                <a:gdLst/>
                <a:ahLst/>
                <a:cxnLst/>
                <a:rect l="l" t="t" r="r" b="b"/>
                <a:pathLst>
                  <a:path w="18776" h="13325" extrusionOk="0">
                    <a:moveTo>
                      <a:pt x="15747" y="0"/>
                    </a:moveTo>
                    <a:cubicBezTo>
                      <a:pt x="9892" y="3028"/>
                      <a:pt x="4644" y="7066"/>
                      <a:pt x="0" y="11709"/>
                    </a:cubicBezTo>
                    <a:cubicBezTo>
                      <a:pt x="4038" y="12718"/>
                      <a:pt x="8277" y="13324"/>
                      <a:pt x="12517" y="13324"/>
                    </a:cubicBezTo>
                    <a:cubicBezTo>
                      <a:pt x="14536" y="13324"/>
                      <a:pt x="16756" y="13122"/>
                      <a:pt x="18775" y="12920"/>
                    </a:cubicBezTo>
                    <a:cubicBezTo>
                      <a:pt x="16958" y="8883"/>
                      <a:pt x="16151" y="4441"/>
                      <a:pt x="15747" y="0"/>
                    </a:cubicBezTo>
                    <a:close/>
                  </a:path>
                </a:pathLst>
              </a:custGeom>
              <a:grpFill/>
              <a:ln w="9525" cap="flat" cmpd="sng">
                <a:solidFill>
                  <a:srgbClr val="445D7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654;p106">
                <a:extLst>
                  <a:ext uri="{FF2B5EF4-FFF2-40B4-BE49-F238E27FC236}">
                    <a16:creationId xmlns:a16="http://schemas.microsoft.com/office/drawing/2014/main" id="{372C0ABC-DC83-AE48-8BFA-51A434831A91}"/>
                  </a:ext>
                </a:extLst>
              </p:cNvPr>
              <p:cNvSpPr/>
              <p:nvPr/>
            </p:nvSpPr>
            <p:spPr>
              <a:xfrm>
                <a:off x="2635452" y="1602677"/>
                <a:ext cx="205108" cy="180094"/>
              </a:xfrm>
              <a:custGeom>
                <a:avLst/>
                <a:gdLst/>
                <a:ahLst/>
                <a:cxnLst/>
                <a:rect l="l" t="t" r="r" b="b"/>
                <a:pathLst>
                  <a:path w="57940" h="50874" extrusionOk="0">
                    <a:moveTo>
                      <a:pt x="11710" y="0"/>
                    </a:moveTo>
                    <a:cubicBezTo>
                      <a:pt x="10902" y="808"/>
                      <a:pt x="10297" y="1615"/>
                      <a:pt x="9691" y="2625"/>
                    </a:cubicBezTo>
                    <a:cubicBezTo>
                      <a:pt x="1" y="15949"/>
                      <a:pt x="5653" y="37348"/>
                      <a:pt x="8682" y="46432"/>
                    </a:cubicBezTo>
                    <a:cubicBezTo>
                      <a:pt x="9489" y="49057"/>
                      <a:pt x="12114" y="50874"/>
                      <a:pt x="14940" y="50874"/>
                    </a:cubicBezTo>
                    <a:lnTo>
                      <a:pt x="15747" y="50874"/>
                    </a:lnTo>
                    <a:cubicBezTo>
                      <a:pt x="25841" y="50874"/>
                      <a:pt x="46837" y="49259"/>
                      <a:pt x="56325" y="36338"/>
                    </a:cubicBezTo>
                    <a:cubicBezTo>
                      <a:pt x="56931" y="35531"/>
                      <a:pt x="57334" y="34723"/>
                      <a:pt x="57940" y="33916"/>
                    </a:cubicBezTo>
                    <a:cubicBezTo>
                      <a:pt x="54508" y="27052"/>
                      <a:pt x="52085" y="19582"/>
                      <a:pt x="51278" y="11911"/>
                    </a:cubicBezTo>
                    <a:cubicBezTo>
                      <a:pt x="45222" y="9892"/>
                      <a:pt x="39771" y="6460"/>
                      <a:pt x="35330" y="2019"/>
                    </a:cubicBezTo>
                    <a:cubicBezTo>
                      <a:pt x="34522" y="1413"/>
                      <a:pt x="33916" y="606"/>
                      <a:pt x="33311" y="0"/>
                    </a:cubicBezTo>
                    <a:cubicBezTo>
                      <a:pt x="29677" y="606"/>
                      <a:pt x="26043" y="808"/>
                      <a:pt x="22409" y="808"/>
                    </a:cubicBezTo>
                    <a:cubicBezTo>
                      <a:pt x="18776" y="808"/>
                      <a:pt x="15142" y="606"/>
                      <a:pt x="11710" y="0"/>
                    </a:cubicBezTo>
                    <a:close/>
                  </a:path>
                </a:pathLst>
              </a:custGeom>
              <a:grp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655;p106">
                <a:extLst>
                  <a:ext uri="{FF2B5EF4-FFF2-40B4-BE49-F238E27FC236}">
                    <a16:creationId xmlns:a16="http://schemas.microsoft.com/office/drawing/2014/main" id="{CFB6E282-5032-D94B-99B8-1DF4F06708C9}"/>
                  </a:ext>
                </a:extLst>
              </p:cNvPr>
              <p:cNvSpPr/>
              <p:nvPr/>
            </p:nvSpPr>
            <p:spPr>
              <a:xfrm>
                <a:off x="2676892" y="1560523"/>
                <a:ext cx="76471" cy="45025"/>
              </a:xfrm>
              <a:custGeom>
                <a:avLst/>
                <a:gdLst/>
                <a:ahLst/>
                <a:cxnLst/>
                <a:rect l="l" t="t" r="r" b="b"/>
                <a:pathLst>
                  <a:path w="21602" h="12719" extrusionOk="0">
                    <a:moveTo>
                      <a:pt x="14334" y="0"/>
                    </a:moveTo>
                    <a:cubicBezTo>
                      <a:pt x="8883" y="3029"/>
                      <a:pt x="3836" y="7066"/>
                      <a:pt x="1" y="11911"/>
                    </a:cubicBezTo>
                    <a:cubicBezTo>
                      <a:pt x="3433" y="12517"/>
                      <a:pt x="7067" y="12719"/>
                      <a:pt x="10700" y="12719"/>
                    </a:cubicBezTo>
                    <a:cubicBezTo>
                      <a:pt x="14334" y="12719"/>
                      <a:pt x="17968" y="12517"/>
                      <a:pt x="21602" y="11911"/>
                    </a:cubicBezTo>
                    <a:cubicBezTo>
                      <a:pt x="18574" y="8277"/>
                      <a:pt x="16151" y="4240"/>
                      <a:pt x="14334" y="0"/>
                    </a:cubicBezTo>
                    <a:close/>
                  </a:path>
                </a:pathLst>
              </a:custGeom>
              <a:grp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656;p106">
                <a:extLst>
                  <a:ext uri="{FF2B5EF4-FFF2-40B4-BE49-F238E27FC236}">
                    <a16:creationId xmlns:a16="http://schemas.microsoft.com/office/drawing/2014/main" id="{50954831-AA37-B34D-8EA4-19DBDB2238E2}"/>
                  </a:ext>
                </a:extLst>
              </p:cNvPr>
              <p:cNvSpPr/>
              <p:nvPr/>
            </p:nvSpPr>
            <p:spPr>
              <a:xfrm>
                <a:off x="2864801" y="1592672"/>
                <a:ext cx="278003" cy="237984"/>
              </a:xfrm>
              <a:custGeom>
                <a:avLst/>
                <a:gdLst/>
                <a:ahLst/>
                <a:cxnLst/>
                <a:rect l="l" t="t" r="r" b="b"/>
                <a:pathLst>
                  <a:path w="78532" h="67227" extrusionOk="0">
                    <a:moveTo>
                      <a:pt x="66015" y="1"/>
                    </a:moveTo>
                    <a:cubicBezTo>
                      <a:pt x="65611" y="203"/>
                      <a:pt x="65208" y="405"/>
                      <a:pt x="64804" y="405"/>
                    </a:cubicBezTo>
                    <a:cubicBezTo>
                      <a:pt x="61170" y="1616"/>
                      <a:pt x="57334" y="2625"/>
                      <a:pt x="53499" y="3231"/>
                    </a:cubicBezTo>
                    <a:cubicBezTo>
                      <a:pt x="54104" y="4038"/>
                      <a:pt x="54710" y="4644"/>
                      <a:pt x="55315" y="5653"/>
                    </a:cubicBezTo>
                    <a:cubicBezTo>
                      <a:pt x="65006" y="18977"/>
                      <a:pt x="59555" y="40377"/>
                      <a:pt x="56325" y="49461"/>
                    </a:cubicBezTo>
                    <a:cubicBezTo>
                      <a:pt x="55517" y="52086"/>
                      <a:pt x="52893" y="53902"/>
                      <a:pt x="50269" y="53902"/>
                    </a:cubicBezTo>
                    <a:lnTo>
                      <a:pt x="49259" y="53902"/>
                    </a:lnTo>
                    <a:cubicBezTo>
                      <a:pt x="39165" y="53902"/>
                      <a:pt x="18170" y="52287"/>
                      <a:pt x="8883" y="39367"/>
                    </a:cubicBezTo>
                    <a:cubicBezTo>
                      <a:pt x="8076" y="38560"/>
                      <a:pt x="7470" y="37550"/>
                      <a:pt x="7067" y="36743"/>
                    </a:cubicBezTo>
                    <a:cubicBezTo>
                      <a:pt x="5250" y="40175"/>
                      <a:pt x="3231" y="43405"/>
                      <a:pt x="1010" y="46433"/>
                    </a:cubicBezTo>
                    <a:cubicBezTo>
                      <a:pt x="808" y="46837"/>
                      <a:pt x="405" y="47240"/>
                      <a:pt x="1" y="47644"/>
                    </a:cubicBezTo>
                    <a:cubicBezTo>
                      <a:pt x="13729" y="65006"/>
                      <a:pt x="42597" y="67226"/>
                      <a:pt x="56527" y="67226"/>
                    </a:cubicBezTo>
                    <a:lnTo>
                      <a:pt x="57738" y="67226"/>
                    </a:lnTo>
                    <a:cubicBezTo>
                      <a:pt x="61776" y="67226"/>
                      <a:pt x="65409" y="64602"/>
                      <a:pt x="66621" y="60968"/>
                    </a:cubicBezTo>
                    <a:cubicBezTo>
                      <a:pt x="70860" y="48250"/>
                      <a:pt x="78532" y="18977"/>
                      <a:pt x="66015" y="1"/>
                    </a:cubicBezTo>
                    <a:close/>
                  </a:path>
                </a:pathLst>
              </a:custGeom>
              <a:grp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657;p106">
                <a:extLst>
                  <a:ext uri="{FF2B5EF4-FFF2-40B4-BE49-F238E27FC236}">
                    <a16:creationId xmlns:a16="http://schemas.microsoft.com/office/drawing/2014/main" id="{21A28948-9531-3840-B56E-82EB30C2683E}"/>
                  </a:ext>
                </a:extLst>
              </p:cNvPr>
              <p:cNvSpPr/>
              <p:nvPr/>
            </p:nvSpPr>
            <p:spPr>
              <a:xfrm>
                <a:off x="2840508" y="1660548"/>
                <a:ext cx="49316" cy="100770"/>
              </a:xfrm>
              <a:custGeom>
                <a:avLst/>
                <a:gdLst/>
                <a:ahLst/>
                <a:cxnLst/>
                <a:rect l="l" t="t" r="r" b="b"/>
                <a:pathLst>
                  <a:path w="13931" h="28466" extrusionOk="0">
                    <a:moveTo>
                      <a:pt x="6865" y="0"/>
                    </a:moveTo>
                    <a:cubicBezTo>
                      <a:pt x="5855" y="6259"/>
                      <a:pt x="3433" y="12113"/>
                      <a:pt x="1" y="17564"/>
                    </a:cubicBezTo>
                    <a:cubicBezTo>
                      <a:pt x="1818" y="20996"/>
                      <a:pt x="3837" y="24428"/>
                      <a:pt x="6057" y="27658"/>
                    </a:cubicBezTo>
                    <a:cubicBezTo>
                      <a:pt x="6259" y="27860"/>
                      <a:pt x="6663" y="28263"/>
                      <a:pt x="6865" y="28465"/>
                    </a:cubicBezTo>
                    <a:cubicBezTo>
                      <a:pt x="7269" y="28061"/>
                      <a:pt x="7470" y="27860"/>
                      <a:pt x="7874" y="27456"/>
                    </a:cubicBezTo>
                    <a:cubicBezTo>
                      <a:pt x="10095" y="24226"/>
                      <a:pt x="12114" y="20996"/>
                      <a:pt x="13931" y="17564"/>
                    </a:cubicBezTo>
                    <a:cubicBezTo>
                      <a:pt x="10297" y="12113"/>
                      <a:pt x="8076" y="6259"/>
                      <a:pt x="6865" y="0"/>
                    </a:cubicBezTo>
                    <a:close/>
                  </a:path>
                </a:pathLst>
              </a:custGeom>
              <a:grp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658;p106">
                <a:extLst>
                  <a:ext uri="{FF2B5EF4-FFF2-40B4-BE49-F238E27FC236}">
                    <a16:creationId xmlns:a16="http://schemas.microsoft.com/office/drawing/2014/main" id="{1D0CBDA1-F267-824E-ABAA-75A0E5A0E817}"/>
                  </a:ext>
                </a:extLst>
              </p:cNvPr>
              <p:cNvSpPr/>
              <p:nvPr/>
            </p:nvSpPr>
            <p:spPr>
              <a:xfrm>
                <a:off x="2816930" y="1644831"/>
                <a:ext cx="47886" cy="77898"/>
              </a:xfrm>
              <a:custGeom>
                <a:avLst/>
                <a:gdLst/>
                <a:ahLst/>
                <a:cxnLst/>
                <a:rect l="l" t="t" r="r" b="b"/>
                <a:pathLst>
                  <a:path w="13527" h="22005" extrusionOk="0">
                    <a:moveTo>
                      <a:pt x="1" y="0"/>
                    </a:moveTo>
                    <a:lnTo>
                      <a:pt x="1" y="0"/>
                    </a:lnTo>
                    <a:cubicBezTo>
                      <a:pt x="808" y="7671"/>
                      <a:pt x="3231" y="15141"/>
                      <a:pt x="6663" y="22005"/>
                    </a:cubicBezTo>
                    <a:cubicBezTo>
                      <a:pt x="10095" y="16554"/>
                      <a:pt x="12517" y="10700"/>
                      <a:pt x="13527" y="4441"/>
                    </a:cubicBezTo>
                    <a:cubicBezTo>
                      <a:pt x="13527" y="3836"/>
                      <a:pt x="13325" y="3028"/>
                      <a:pt x="13325" y="2221"/>
                    </a:cubicBezTo>
                    <a:cubicBezTo>
                      <a:pt x="8682" y="2221"/>
                      <a:pt x="4240" y="1413"/>
                      <a:pt x="1" y="0"/>
                    </a:cubicBezTo>
                    <a:close/>
                  </a:path>
                </a:pathLst>
              </a:custGeom>
              <a:grp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659;p106">
                <a:extLst>
                  <a:ext uri="{FF2B5EF4-FFF2-40B4-BE49-F238E27FC236}">
                    <a16:creationId xmlns:a16="http://schemas.microsoft.com/office/drawing/2014/main" id="{F82FFA6D-A1FB-424E-A2FE-FEFD7E5C2D5A}"/>
                  </a:ext>
                </a:extLst>
              </p:cNvPr>
              <p:cNvSpPr/>
              <p:nvPr/>
            </p:nvSpPr>
            <p:spPr>
              <a:xfrm>
                <a:off x="2889093" y="1602677"/>
                <a:ext cx="205823" cy="180809"/>
              </a:xfrm>
              <a:custGeom>
                <a:avLst/>
                <a:gdLst/>
                <a:ahLst/>
                <a:cxnLst/>
                <a:rect l="l" t="t" r="r" b="b"/>
                <a:pathLst>
                  <a:path w="58142" h="51076" extrusionOk="0">
                    <a:moveTo>
                      <a:pt x="24428" y="0"/>
                    </a:moveTo>
                    <a:cubicBezTo>
                      <a:pt x="23822" y="808"/>
                      <a:pt x="23419" y="1413"/>
                      <a:pt x="22813" y="2019"/>
                    </a:cubicBezTo>
                    <a:cubicBezTo>
                      <a:pt x="18170" y="6460"/>
                      <a:pt x="12719" y="9892"/>
                      <a:pt x="6865" y="11911"/>
                    </a:cubicBezTo>
                    <a:cubicBezTo>
                      <a:pt x="5855" y="19582"/>
                      <a:pt x="3634" y="27052"/>
                      <a:pt x="1" y="33916"/>
                    </a:cubicBezTo>
                    <a:cubicBezTo>
                      <a:pt x="606" y="34723"/>
                      <a:pt x="1212" y="35733"/>
                      <a:pt x="1818" y="36540"/>
                    </a:cubicBezTo>
                    <a:cubicBezTo>
                      <a:pt x="11306" y="49460"/>
                      <a:pt x="32301" y="51075"/>
                      <a:pt x="42395" y="51075"/>
                    </a:cubicBezTo>
                    <a:lnTo>
                      <a:pt x="43203" y="51075"/>
                    </a:lnTo>
                    <a:cubicBezTo>
                      <a:pt x="46029" y="51075"/>
                      <a:pt x="48451" y="49259"/>
                      <a:pt x="49461" y="46634"/>
                    </a:cubicBezTo>
                    <a:cubicBezTo>
                      <a:pt x="52489" y="37550"/>
                      <a:pt x="58142" y="15949"/>
                      <a:pt x="48451" y="2826"/>
                    </a:cubicBezTo>
                    <a:cubicBezTo>
                      <a:pt x="47846" y="1817"/>
                      <a:pt x="47240" y="1211"/>
                      <a:pt x="46433" y="404"/>
                    </a:cubicBezTo>
                    <a:cubicBezTo>
                      <a:pt x="43001" y="808"/>
                      <a:pt x="39569" y="1211"/>
                      <a:pt x="35935" y="1211"/>
                    </a:cubicBezTo>
                    <a:cubicBezTo>
                      <a:pt x="32099" y="1211"/>
                      <a:pt x="28264" y="808"/>
                      <a:pt x="24428" y="0"/>
                    </a:cubicBezTo>
                    <a:close/>
                  </a:path>
                </a:pathLst>
              </a:custGeom>
              <a:grp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660;p106">
                <a:extLst>
                  <a:ext uri="{FF2B5EF4-FFF2-40B4-BE49-F238E27FC236}">
                    <a16:creationId xmlns:a16="http://schemas.microsoft.com/office/drawing/2014/main" id="{D09B280E-AC6B-1143-AF17-8A22C0AF2EB9}"/>
                  </a:ext>
                </a:extLst>
              </p:cNvPr>
              <p:cNvSpPr/>
              <p:nvPr/>
            </p:nvSpPr>
            <p:spPr>
              <a:xfrm>
                <a:off x="2864801" y="1644831"/>
                <a:ext cx="48601" cy="77898"/>
              </a:xfrm>
              <a:custGeom>
                <a:avLst/>
                <a:gdLst/>
                <a:ahLst/>
                <a:cxnLst/>
                <a:rect l="l" t="t" r="r" b="b"/>
                <a:pathLst>
                  <a:path w="13729" h="22005" extrusionOk="0">
                    <a:moveTo>
                      <a:pt x="13729" y="0"/>
                    </a:moveTo>
                    <a:cubicBezTo>
                      <a:pt x="9287" y="1413"/>
                      <a:pt x="4846" y="2221"/>
                      <a:pt x="405" y="2221"/>
                    </a:cubicBezTo>
                    <a:cubicBezTo>
                      <a:pt x="405" y="3028"/>
                      <a:pt x="203" y="3836"/>
                      <a:pt x="1" y="4441"/>
                    </a:cubicBezTo>
                    <a:cubicBezTo>
                      <a:pt x="1212" y="10700"/>
                      <a:pt x="3433" y="16554"/>
                      <a:pt x="7067" y="22005"/>
                    </a:cubicBezTo>
                    <a:cubicBezTo>
                      <a:pt x="10498" y="15141"/>
                      <a:pt x="12719" y="7671"/>
                      <a:pt x="13729" y="0"/>
                    </a:cubicBezTo>
                    <a:close/>
                  </a:path>
                </a:pathLst>
              </a:custGeom>
              <a:grp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661;p106">
                <a:extLst>
                  <a:ext uri="{FF2B5EF4-FFF2-40B4-BE49-F238E27FC236}">
                    <a16:creationId xmlns:a16="http://schemas.microsoft.com/office/drawing/2014/main" id="{7131CB0A-7C89-4549-A91E-306765E4DD5C}"/>
                  </a:ext>
                </a:extLst>
              </p:cNvPr>
              <p:cNvSpPr/>
              <p:nvPr/>
            </p:nvSpPr>
            <p:spPr>
              <a:xfrm>
                <a:off x="2864086" y="1653402"/>
                <a:ext cx="2149" cy="7151"/>
              </a:xfrm>
              <a:custGeom>
                <a:avLst/>
                <a:gdLst/>
                <a:ahLst/>
                <a:cxnLst/>
                <a:rect l="l" t="t" r="r" b="b"/>
                <a:pathLst>
                  <a:path w="607" h="2020" extrusionOk="0">
                    <a:moveTo>
                      <a:pt x="1" y="1"/>
                    </a:moveTo>
                    <a:cubicBezTo>
                      <a:pt x="1" y="606"/>
                      <a:pt x="203" y="1414"/>
                      <a:pt x="203" y="2019"/>
                    </a:cubicBezTo>
                    <a:cubicBezTo>
                      <a:pt x="405" y="1414"/>
                      <a:pt x="405" y="606"/>
                      <a:pt x="607" y="1"/>
                    </a:cubicBezTo>
                    <a:close/>
                  </a:path>
                </a:pathLst>
              </a:custGeom>
              <a:grp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662;p106">
                <a:extLst>
                  <a:ext uri="{FF2B5EF4-FFF2-40B4-BE49-F238E27FC236}">
                    <a16:creationId xmlns:a16="http://schemas.microsoft.com/office/drawing/2014/main" id="{BC4C1C39-C1CD-8540-8379-E448432A23C0}"/>
                  </a:ext>
                </a:extLst>
              </p:cNvPr>
              <p:cNvSpPr/>
              <p:nvPr/>
            </p:nvSpPr>
            <p:spPr>
              <a:xfrm>
                <a:off x="3006983" y="1313318"/>
                <a:ext cx="225119" cy="279430"/>
              </a:xfrm>
              <a:custGeom>
                <a:avLst/>
                <a:gdLst/>
                <a:ahLst/>
                <a:cxnLst/>
                <a:rect l="l" t="t" r="r" b="b"/>
                <a:pathLst>
                  <a:path w="63593" h="78935" extrusionOk="0">
                    <a:moveTo>
                      <a:pt x="11104" y="0"/>
                    </a:moveTo>
                    <a:cubicBezTo>
                      <a:pt x="7672" y="0"/>
                      <a:pt x="4240" y="606"/>
                      <a:pt x="1010" y="1413"/>
                    </a:cubicBezTo>
                    <a:lnTo>
                      <a:pt x="1010" y="2625"/>
                    </a:lnTo>
                    <a:cubicBezTo>
                      <a:pt x="1010" y="6662"/>
                      <a:pt x="606" y="10498"/>
                      <a:pt x="1" y="14334"/>
                    </a:cubicBezTo>
                    <a:cubicBezTo>
                      <a:pt x="1010" y="13930"/>
                      <a:pt x="1818" y="13728"/>
                      <a:pt x="2827" y="13324"/>
                    </a:cubicBezTo>
                    <a:cubicBezTo>
                      <a:pt x="5451" y="12517"/>
                      <a:pt x="8278" y="12113"/>
                      <a:pt x="11104" y="12113"/>
                    </a:cubicBezTo>
                    <a:cubicBezTo>
                      <a:pt x="24630" y="12113"/>
                      <a:pt x="38559" y="21198"/>
                      <a:pt x="45020" y="25841"/>
                    </a:cubicBezTo>
                    <a:cubicBezTo>
                      <a:pt x="47240" y="27456"/>
                      <a:pt x="48048" y="30484"/>
                      <a:pt x="47240" y="33108"/>
                    </a:cubicBezTo>
                    <a:cubicBezTo>
                      <a:pt x="44414" y="42395"/>
                      <a:pt x="36339" y="62986"/>
                      <a:pt x="20592" y="68033"/>
                    </a:cubicBezTo>
                    <a:cubicBezTo>
                      <a:pt x="19583" y="68235"/>
                      <a:pt x="18573" y="68639"/>
                      <a:pt x="17564" y="68841"/>
                    </a:cubicBezTo>
                    <a:cubicBezTo>
                      <a:pt x="20188" y="71667"/>
                      <a:pt x="22813" y="74494"/>
                      <a:pt x="25034" y="77522"/>
                    </a:cubicBezTo>
                    <a:cubicBezTo>
                      <a:pt x="25235" y="77925"/>
                      <a:pt x="25639" y="78531"/>
                      <a:pt x="25841" y="78935"/>
                    </a:cubicBezTo>
                    <a:cubicBezTo>
                      <a:pt x="47240" y="71062"/>
                      <a:pt x="58343" y="42799"/>
                      <a:pt x="62381" y="30080"/>
                    </a:cubicBezTo>
                    <a:cubicBezTo>
                      <a:pt x="63592" y="26245"/>
                      <a:pt x="62179" y="22005"/>
                      <a:pt x="58949" y="19583"/>
                    </a:cubicBezTo>
                    <a:cubicBezTo>
                      <a:pt x="49865" y="12921"/>
                      <a:pt x="30081" y="0"/>
                      <a:pt x="11104" y="0"/>
                    </a:cubicBezTo>
                    <a:close/>
                  </a:path>
                </a:pathLst>
              </a:custGeom>
              <a:grp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663;p106">
                <a:extLst>
                  <a:ext uri="{FF2B5EF4-FFF2-40B4-BE49-F238E27FC236}">
                    <a16:creationId xmlns:a16="http://schemas.microsoft.com/office/drawing/2014/main" id="{3A663035-1622-9A48-99B0-F0BAAA8B9B93}"/>
                  </a:ext>
                </a:extLst>
              </p:cNvPr>
              <p:cNvSpPr/>
              <p:nvPr/>
            </p:nvSpPr>
            <p:spPr>
              <a:xfrm>
                <a:off x="2956256" y="1319034"/>
                <a:ext cx="54314" cy="72184"/>
              </a:xfrm>
              <a:custGeom>
                <a:avLst/>
                <a:gdLst/>
                <a:ahLst/>
                <a:cxnLst/>
                <a:rect l="l" t="t" r="r" b="b"/>
                <a:pathLst>
                  <a:path w="15343" h="20391" extrusionOk="0">
                    <a:moveTo>
                      <a:pt x="15343" y="0"/>
                    </a:moveTo>
                    <a:lnTo>
                      <a:pt x="13930" y="404"/>
                    </a:lnTo>
                    <a:cubicBezTo>
                      <a:pt x="10094" y="1413"/>
                      <a:pt x="6662" y="2827"/>
                      <a:pt x="3230" y="4644"/>
                    </a:cubicBezTo>
                    <a:cubicBezTo>
                      <a:pt x="2827" y="9691"/>
                      <a:pt x="1817" y="14737"/>
                      <a:pt x="0" y="19583"/>
                    </a:cubicBezTo>
                    <a:lnTo>
                      <a:pt x="1010" y="20390"/>
                    </a:lnTo>
                    <a:cubicBezTo>
                      <a:pt x="5047" y="17160"/>
                      <a:pt x="9489" y="14737"/>
                      <a:pt x="14334" y="12921"/>
                    </a:cubicBezTo>
                    <a:cubicBezTo>
                      <a:pt x="14939" y="9085"/>
                      <a:pt x="15343" y="5047"/>
                      <a:pt x="15343" y="1212"/>
                    </a:cubicBezTo>
                    <a:lnTo>
                      <a:pt x="15343" y="0"/>
                    </a:lnTo>
                    <a:close/>
                  </a:path>
                </a:pathLst>
              </a:custGeom>
              <a:grp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664;p106">
                <a:extLst>
                  <a:ext uri="{FF2B5EF4-FFF2-40B4-BE49-F238E27FC236}">
                    <a16:creationId xmlns:a16="http://schemas.microsoft.com/office/drawing/2014/main" id="{F04499B9-DB8A-B74C-AA9E-1D262385169C}"/>
                  </a:ext>
                </a:extLst>
              </p:cNvPr>
              <p:cNvSpPr/>
              <p:nvPr/>
            </p:nvSpPr>
            <p:spPr>
              <a:xfrm>
                <a:off x="2919817" y="1335466"/>
                <a:ext cx="47886" cy="52888"/>
              </a:xfrm>
              <a:custGeom>
                <a:avLst/>
                <a:gdLst/>
                <a:ahLst/>
                <a:cxnLst/>
                <a:rect l="l" t="t" r="r" b="b"/>
                <a:pathLst>
                  <a:path w="13527" h="14940" extrusionOk="0">
                    <a:moveTo>
                      <a:pt x="13526" y="1"/>
                    </a:moveTo>
                    <a:cubicBezTo>
                      <a:pt x="8681" y="2423"/>
                      <a:pt x="4038" y="5451"/>
                      <a:pt x="0" y="9085"/>
                    </a:cubicBezTo>
                    <a:cubicBezTo>
                      <a:pt x="3634" y="10498"/>
                      <a:pt x="7066" y="12517"/>
                      <a:pt x="10296" y="14940"/>
                    </a:cubicBezTo>
                    <a:cubicBezTo>
                      <a:pt x="12113" y="10094"/>
                      <a:pt x="13123" y="5048"/>
                      <a:pt x="13526" y="1"/>
                    </a:cubicBezTo>
                    <a:close/>
                  </a:path>
                </a:pathLst>
              </a:custGeom>
              <a:grp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665;p106">
                <a:extLst>
                  <a:ext uri="{FF2B5EF4-FFF2-40B4-BE49-F238E27FC236}">
                    <a16:creationId xmlns:a16="http://schemas.microsoft.com/office/drawing/2014/main" id="{831C0CB7-200E-FC46-BF24-B16606BB2748}"/>
                  </a:ext>
                </a:extLst>
              </p:cNvPr>
              <p:cNvSpPr/>
              <p:nvPr/>
            </p:nvSpPr>
            <p:spPr>
              <a:xfrm>
                <a:off x="3002697" y="1557663"/>
                <a:ext cx="95053" cy="46455"/>
              </a:xfrm>
              <a:custGeom>
                <a:avLst/>
                <a:gdLst/>
                <a:ahLst/>
                <a:cxnLst/>
                <a:rect l="l" t="t" r="r" b="b"/>
                <a:pathLst>
                  <a:path w="26851" h="13123" extrusionOk="0">
                    <a:moveTo>
                      <a:pt x="18775" y="1"/>
                    </a:moveTo>
                    <a:cubicBezTo>
                      <a:pt x="14737" y="1010"/>
                      <a:pt x="10700" y="1414"/>
                      <a:pt x="6460" y="1616"/>
                    </a:cubicBezTo>
                    <a:cubicBezTo>
                      <a:pt x="4240" y="1616"/>
                      <a:pt x="2019" y="1414"/>
                      <a:pt x="0" y="1010"/>
                    </a:cubicBezTo>
                    <a:lnTo>
                      <a:pt x="0" y="1010"/>
                    </a:lnTo>
                    <a:cubicBezTo>
                      <a:pt x="5451" y="4038"/>
                      <a:pt x="10498" y="8076"/>
                      <a:pt x="14334" y="13123"/>
                    </a:cubicBezTo>
                    <a:cubicBezTo>
                      <a:pt x="18169" y="12517"/>
                      <a:pt x="22005" y="11508"/>
                      <a:pt x="25841" y="10297"/>
                    </a:cubicBezTo>
                    <a:cubicBezTo>
                      <a:pt x="26245" y="10297"/>
                      <a:pt x="26648" y="10095"/>
                      <a:pt x="26850" y="9893"/>
                    </a:cubicBezTo>
                    <a:cubicBezTo>
                      <a:pt x="26648" y="9489"/>
                      <a:pt x="26446" y="9085"/>
                      <a:pt x="26043" y="8682"/>
                    </a:cubicBezTo>
                    <a:cubicBezTo>
                      <a:pt x="23822" y="5452"/>
                      <a:pt x="21399" y="2625"/>
                      <a:pt x="18775" y="1"/>
                    </a:cubicBezTo>
                    <a:close/>
                  </a:path>
                </a:pathLst>
              </a:custGeom>
              <a:grp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666;p106">
                <a:extLst>
                  <a:ext uri="{FF2B5EF4-FFF2-40B4-BE49-F238E27FC236}">
                    <a16:creationId xmlns:a16="http://schemas.microsoft.com/office/drawing/2014/main" id="{B677D075-BA82-3E40-9BF7-9E896D33C521}"/>
                  </a:ext>
                </a:extLst>
              </p:cNvPr>
              <p:cNvSpPr/>
              <p:nvPr/>
            </p:nvSpPr>
            <p:spPr>
              <a:xfrm>
                <a:off x="2975545" y="1561238"/>
                <a:ext cx="78616" cy="45740"/>
              </a:xfrm>
              <a:custGeom>
                <a:avLst/>
                <a:gdLst/>
                <a:ahLst/>
                <a:cxnLst/>
                <a:rect l="l" t="t" r="r" b="b"/>
                <a:pathLst>
                  <a:path w="22208" h="12921" extrusionOk="0">
                    <a:moveTo>
                      <a:pt x="7672" y="0"/>
                    </a:moveTo>
                    <a:cubicBezTo>
                      <a:pt x="5654" y="4442"/>
                      <a:pt x="3231" y="8277"/>
                      <a:pt x="1" y="11709"/>
                    </a:cubicBezTo>
                    <a:cubicBezTo>
                      <a:pt x="3837" y="12517"/>
                      <a:pt x="7672" y="12920"/>
                      <a:pt x="11508" y="12920"/>
                    </a:cubicBezTo>
                    <a:cubicBezTo>
                      <a:pt x="15142" y="12920"/>
                      <a:pt x="18574" y="12517"/>
                      <a:pt x="22208" y="12113"/>
                    </a:cubicBezTo>
                    <a:cubicBezTo>
                      <a:pt x="18170" y="7066"/>
                      <a:pt x="13123" y="3028"/>
                      <a:pt x="7672" y="0"/>
                    </a:cubicBezTo>
                    <a:close/>
                  </a:path>
                </a:pathLst>
              </a:custGeom>
              <a:grp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667;p106">
                <a:extLst>
                  <a:ext uri="{FF2B5EF4-FFF2-40B4-BE49-F238E27FC236}">
                    <a16:creationId xmlns:a16="http://schemas.microsoft.com/office/drawing/2014/main" id="{8D63F4B0-6C90-5943-B370-B8D1A6E7F694}"/>
                  </a:ext>
                </a:extLst>
              </p:cNvPr>
              <p:cNvSpPr/>
              <p:nvPr/>
            </p:nvSpPr>
            <p:spPr>
              <a:xfrm>
                <a:off x="2959827" y="1364044"/>
                <a:ext cx="47171" cy="60035"/>
              </a:xfrm>
              <a:custGeom>
                <a:avLst/>
                <a:gdLst/>
                <a:ahLst/>
                <a:cxnLst/>
                <a:rect l="l" t="t" r="r" b="b"/>
                <a:pathLst>
                  <a:path w="13325" h="16959" extrusionOk="0">
                    <a:moveTo>
                      <a:pt x="13325" y="1"/>
                    </a:moveTo>
                    <a:lnTo>
                      <a:pt x="13325" y="1"/>
                    </a:lnTo>
                    <a:cubicBezTo>
                      <a:pt x="8480" y="1818"/>
                      <a:pt x="4038" y="4442"/>
                      <a:pt x="1" y="7672"/>
                    </a:cubicBezTo>
                    <a:cubicBezTo>
                      <a:pt x="1010" y="8480"/>
                      <a:pt x="2019" y="9287"/>
                      <a:pt x="2827" y="10095"/>
                    </a:cubicBezTo>
                    <a:cubicBezTo>
                      <a:pt x="4846" y="12315"/>
                      <a:pt x="6663" y="14536"/>
                      <a:pt x="8278" y="16959"/>
                    </a:cubicBezTo>
                    <a:cubicBezTo>
                      <a:pt x="10700" y="11508"/>
                      <a:pt x="12315" y="5855"/>
                      <a:pt x="13325" y="1"/>
                    </a:cubicBezTo>
                    <a:close/>
                  </a:path>
                </a:pathLst>
              </a:custGeom>
              <a:grp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668;p106">
                <a:extLst>
                  <a:ext uri="{FF2B5EF4-FFF2-40B4-BE49-F238E27FC236}">
                    <a16:creationId xmlns:a16="http://schemas.microsoft.com/office/drawing/2014/main" id="{641A5862-8FDD-0A43-8239-F6E4A6317715}"/>
                  </a:ext>
                </a:extLst>
              </p:cNvPr>
              <p:cNvSpPr/>
              <p:nvPr/>
            </p:nvSpPr>
            <p:spPr>
              <a:xfrm>
                <a:off x="3002697" y="1515509"/>
                <a:ext cx="67179" cy="47170"/>
              </a:xfrm>
              <a:custGeom>
                <a:avLst/>
                <a:gdLst/>
                <a:ahLst/>
                <a:cxnLst/>
                <a:rect l="l" t="t" r="r" b="b"/>
                <a:pathLst>
                  <a:path w="18977" h="13325" extrusionOk="0">
                    <a:moveTo>
                      <a:pt x="2827" y="1"/>
                    </a:moveTo>
                    <a:cubicBezTo>
                      <a:pt x="2625" y="4442"/>
                      <a:pt x="1615" y="8682"/>
                      <a:pt x="0" y="12921"/>
                    </a:cubicBezTo>
                    <a:cubicBezTo>
                      <a:pt x="2221" y="13123"/>
                      <a:pt x="4442" y="13325"/>
                      <a:pt x="6460" y="13325"/>
                    </a:cubicBezTo>
                    <a:cubicBezTo>
                      <a:pt x="10700" y="13325"/>
                      <a:pt x="14939" y="12719"/>
                      <a:pt x="18977" y="11710"/>
                    </a:cubicBezTo>
                    <a:cubicBezTo>
                      <a:pt x="14132" y="7067"/>
                      <a:pt x="8883" y="3029"/>
                      <a:pt x="2827" y="1"/>
                    </a:cubicBezTo>
                    <a:close/>
                  </a:path>
                </a:pathLst>
              </a:custGeom>
              <a:grp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669;p106">
                <a:extLst>
                  <a:ext uri="{FF2B5EF4-FFF2-40B4-BE49-F238E27FC236}">
                    <a16:creationId xmlns:a16="http://schemas.microsoft.com/office/drawing/2014/main" id="{7AEAA9D3-9955-4A4F-992F-625C23F3CEC7}"/>
                  </a:ext>
                </a:extLst>
              </p:cNvPr>
              <p:cNvSpPr/>
              <p:nvPr/>
            </p:nvSpPr>
            <p:spPr>
              <a:xfrm>
                <a:off x="3001982" y="1561238"/>
                <a:ext cx="719" cy="4"/>
              </a:xfrm>
              <a:custGeom>
                <a:avLst/>
                <a:gdLst/>
                <a:ahLst/>
                <a:cxnLst/>
                <a:rect l="l" t="t" r="r" b="b"/>
                <a:pathLst>
                  <a:path w="203" h="1" extrusionOk="0">
                    <a:moveTo>
                      <a:pt x="202" y="0"/>
                    </a:moveTo>
                    <a:lnTo>
                      <a:pt x="202" y="0"/>
                    </a:lnTo>
                    <a:lnTo>
                      <a:pt x="0" y="0"/>
                    </a:lnTo>
                    <a:close/>
                  </a:path>
                </a:pathLst>
              </a:custGeom>
              <a:grp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670;p106">
                <a:extLst>
                  <a:ext uri="{FF2B5EF4-FFF2-40B4-BE49-F238E27FC236}">
                    <a16:creationId xmlns:a16="http://schemas.microsoft.com/office/drawing/2014/main" id="{28647BDF-56E4-AC47-886A-67A71F27B951}"/>
                  </a:ext>
                </a:extLst>
              </p:cNvPr>
              <p:cNvSpPr/>
              <p:nvPr/>
            </p:nvSpPr>
            <p:spPr>
              <a:xfrm>
                <a:off x="2727622" y="1560523"/>
                <a:ext cx="4" cy="4"/>
              </a:xfrm>
              <a:custGeom>
                <a:avLst/>
                <a:gdLst/>
                <a:ahLst/>
                <a:cxnLst/>
                <a:rect l="l" t="t" r="r" b="b"/>
                <a:pathLst>
                  <a:path w="1" h="1" extrusionOk="0">
                    <a:moveTo>
                      <a:pt x="0" y="0"/>
                    </a:moveTo>
                    <a:close/>
                  </a:path>
                </a:pathLst>
              </a:custGeom>
              <a:grp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671;p106">
                <a:extLst>
                  <a:ext uri="{FF2B5EF4-FFF2-40B4-BE49-F238E27FC236}">
                    <a16:creationId xmlns:a16="http://schemas.microsoft.com/office/drawing/2014/main" id="{CD9FF2F0-57B4-4243-B917-C4D295C6B11A}"/>
                  </a:ext>
                </a:extLst>
              </p:cNvPr>
              <p:cNvSpPr/>
              <p:nvPr/>
            </p:nvSpPr>
            <p:spPr>
              <a:xfrm>
                <a:off x="2706186" y="1356898"/>
                <a:ext cx="321598" cy="311591"/>
              </a:xfrm>
              <a:custGeom>
                <a:avLst/>
                <a:gdLst/>
                <a:ahLst/>
                <a:cxnLst/>
                <a:rect l="l" t="t" r="r" b="b"/>
                <a:pathLst>
                  <a:path w="90847" h="88020" fill="none" extrusionOk="0">
                    <a:moveTo>
                      <a:pt x="44818" y="1"/>
                    </a:moveTo>
                    <a:cubicBezTo>
                      <a:pt x="24832" y="1"/>
                      <a:pt x="7672" y="13931"/>
                      <a:pt x="3836" y="33715"/>
                    </a:cubicBezTo>
                    <a:cubicBezTo>
                      <a:pt x="1" y="53297"/>
                      <a:pt x="10297" y="72879"/>
                      <a:pt x="28869" y="80550"/>
                    </a:cubicBezTo>
                    <a:cubicBezTo>
                      <a:pt x="47240" y="88020"/>
                      <a:pt x="68639" y="81560"/>
                      <a:pt x="79743" y="65006"/>
                    </a:cubicBezTo>
                    <a:cubicBezTo>
                      <a:pt x="90846" y="48452"/>
                      <a:pt x="88625" y="26245"/>
                      <a:pt x="74494" y="12114"/>
                    </a:cubicBezTo>
                    <a:cubicBezTo>
                      <a:pt x="66621" y="4240"/>
                      <a:pt x="55921" y="1"/>
                      <a:pt x="44818" y="1"/>
                    </a:cubicBezTo>
                    <a:close/>
                  </a:path>
                </a:pathLst>
              </a:custGeom>
              <a:grpFill/>
              <a:ln w="9525" cap="flat" cmpd="sng">
                <a:solidFill>
                  <a:srgbClr val="FFFFFF"/>
                </a:solidFill>
                <a:prstDash val="solid"/>
                <a:miter lim="20187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Google Shape;8672;p106">
              <a:extLst>
                <a:ext uri="{FF2B5EF4-FFF2-40B4-BE49-F238E27FC236}">
                  <a16:creationId xmlns:a16="http://schemas.microsoft.com/office/drawing/2014/main" id="{40F1908C-BC1A-AD44-A090-D857E6350EB1}"/>
                </a:ext>
              </a:extLst>
            </p:cNvPr>
            <p:cNvGrpSpPr/>
            <p:nvPr/>
          </p:nvGrpSpPr>
          <p:grpSpPr>
            <a:xfrm>
              <a:off x="2517909" y="1188726"/>
              <a:ext cx="702702" cy="725214"/>
              <a:chOff x="2517909" y="1188726"/>
              <a:chExt cx="702702" cy="725214"/>
            </a:xfrm>
            <a:grpFill/>
          </p:grpSpPr>
          <p:sp>
            <p:nvSpPr>
              <p:cNvPr id="7" name="Google Shape;8673;p106">
                <a:extLst>
                  <a:ext uri="{FF2B5EF4-FFF2-40B4-BE49-F238E27FC236}">
                    <a16:creationId xmlns:a16="http://schemas.microsoft.com/office/drawing/2014/main" id="{71DEEEB2-9934-4B41-A84E-87B8F13768D3}"/>
                  </a:ext>
                </a:extLst>
              </p:cNvPr>
              <p:cNvSpPr/>
              <p:nvPr/>
            </p:nvSpPr>
            <p:spPr>
              <a:xfrm>
                <a:off x="2621966" y="1188726"/>
                <a:ext cx="114832" cy="86149"/>
              </a:xfrm>
              <a:custGeom>
                <a:avLst/>
                <a:gdLst/>
                <a:ahLst/>
                <a:cxnLst/>
                <a:rect l="l" t="t" r="r" b="b"/>
                <a:pathLst>
                  <a:path w="10285" h="7716" extrusionOk="0">
                    <a:moveTo>
                      <a:pt x="10284" y="1"/>
                    </a:moveTo>
                    <a:lnTo>
                      <a:pt x="7413" y="282"/>
                    </a:lnTo>
                    <a:lnTo>
                      <a:pt x="7949" y="1144"/>
                    </a:lnTo>
                    <a:cubicBezTo>
                      <a:pt x="4966" y="2788"/>
                      <a:pt x="2280" y="4920"/>
                      <a:pt x="0" y="7451"/>
                    </a:cubicBezTo>
                    <a:lnTo>
                      <a:pt x="294" y="7716"/>
                    </a:lnTo>
                    <a:cubicBezTo>
                      <a:pt x="2547" y="5212"/>
                      <a:pt x="5206" y="3102"/>
                      <a:pt x="8156" y="1479"/>
                    </a:cubicBezTo>
                    <a:lnTo>
                      <a:pt x="8760" y="245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674;p106">
                <a:extLst>
                  <a:ext uri="{FF2B5EF4-FFF2-40B4-BE49-F238E27FC236}">
                    <a16:creationId xmlns:a16="http://schemas.microsoft.com/office/drawing/2014/main" id="{CE572C63-EC65-E740-9FA1-CADD65007DAE}"/>
                  </a:ext>
                </a:extLst>
              </p:cNvPr>
              <p:cNvSpPr/>
              <p:nvPr/>
            </p:nvSpPr>
            <p:spPr>
              <a:xfrm>
                <a:off x="2517909" y="1543306"/>
                <a:ext cx="54396" cy="134951"/>
              </a:xfrm>
              <a:custGeom>
                <a:avLst/>
                <a:gdLst/>
                <a:ahLst/>
                <a:cxnLst/>
                <a:rect l="l" t="t" r="r" b="b"/>
                <a:pathLst>
                  <a:path w="4872" h="12087" extrusionOk="0">
                    <a:moveTo>
                      <a:pt x="4871" y="11889"/>
                    </a:moveTo>
                    <a:cubicBezTo>
                      <a:pt x="3186" y="8971"/>
                      <a:pt x="2004" y="5793"/>
                      <a:pt x="1370" y="2482"/>
                    </a:cubicBezTo>
                    <a:lnTo>
                      <a:pt x="2481" y="2209"/>
                    </a:lnTo>
                    <a:lnTo>
                      <a:pt x="620" y="0"/>
                    </a:lnTo>
                    <a:lnTo>
                      <a:pt x="1" y="2820"/>
                    </a:lnTo>
                    <a:lnTo>
                      <a:pt x="987" y="2578"/>
                    </a:lnTo>
                    <a:cubicBezTo>
                      <a:pt x="1629" y="5923"/>
                      <a:pt x="2827" y="9136"/>
                      <a:pt x="4530" y="12087"/>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675;p106">
                <a:extLst>
                  <a:ext uri="{FF2B5EF4-FFF2-40B4-BE49-F238E27FC236}">
                    <a16:creationId xmlns:a16="http://schemas.microsoft.com/office/drawing/2014/main" id="{66302667-684D-0D45-B3C0-EFA0880C1B09}"/>
                  </a:ext>
                </a:extLst>
              </p:cNvPr>
              <p:cNvSpPr/>
              <p:nvPr/>
            </p:nvSpPr>
            <p:spPr>
              <a:xfrm>
                <a:off x="3174265" y="1556894"/>
                <a:ext cx="46346" cy="135275"/>
              </a:xfrm>
              <a:custGeom>
                <a:avLst/>
                <a:gdLst/>
                <a:ahLst/>
                <a:cxnLst/>
                <a:rect l="l" t="t" r="r" b="b"/>
                <a:pathLst>
                  <a:path w="4151" h="12116" extrusionOk="0">
                    <a:moveTo>
                      <a:pt x="4150" y="41"/>
                    </a:moveTo>
                    <a:lnTo>
                      <a:pt x="3759" y="0"/>
                    </a:lnTo>
                    <a:cubicBezTo>
                      <a:pt x="3405" y="3350"/>
                      <a:pt x="2494" y="6618"/>
                      <a:pt x="1059" y="9668"/>
                    </a:cubicBezTo>
                    <a:lnTo>
                      <a:pt x="0" y="9237"/>
                    </a:lnTo>
                    <a:lnTo>
                      <a:pt x="208" y="12116"/>
                    </a:lnTo>
                    <a:lnTo>
                      <a:pt x="2367" y="10200"/>
                    </a:lnTo>
                    <a:lnTo>
                      <a:pt x="1426" y="9817"/>
                    </a:lnTo>
                    <a:cubicBezTo>
                      <a:pt x="2873" y="6733"/>
                      <a:pt x="3793" y="3429"/>
                      <a:pt x="4150" y="4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676;p106">
                <a:extLst>
                  <a:ext uri="{FF2B5EF4-FFF2-40B4-BE49-F238E27FC236}">
                    <a16:creationId xmlns:a16="http://schemas.microsoft.com/office/drawing/2014/main" id="{736505D2-C65B-5F40-8562-1E36E02008AE}"/>
                  </a:ext>
                </a:extLst>
              </p:cNvPr>
              <p:cNvSpPr/>
              <p:nvPr/>
            </p:nvSpPr>
            <p:spPr>
              <a:xfrm>
                <a:off x="3023194" y="1197200"/>
                <a:ext cx="116417" cy="83525"/>
              </a:xfrm>
              <a:custGeom>
                <a:avLst/>
                <a:gdLst/>
                <a:ahLst/>
                <a:cxnLst/>
                <a:rect l="l" t="t" r="r" b="b"/>
                <a:pathLst>
                  <a:path w="10427" h="7481" extrusionOk="0">
                    <a:moveTo>
                      <a:pt x="10427" y="7480"/>
                    </a:moveTo>
                    <a:lnTo>
                      <a:pt x="9270" y="4835"/>
                    </a:lnTo>
                    <a:lnTo>
                      <a:pt x="8616" y="5611"/>
                    </a:lnTo>
                    <a:cubicBezTo>
                      <a:pt x="6131" y="3282"/>
                      <a:pt x="3273" y="1386"/>
                      <a:pt x="160" y="1"/>
                    </a:cubicBezTo>
                    <a:lnTo>
                      <a:pt x="0" y="361"/>
                    </a:lnTo>
                    <a:cubicBezTo>
                      <a:pt x="3078" y="1731"/>
                      <a:pt x="5904" y="3608"/>
                      <a:pt x="8362" y="5913"/>
                    </a:cubicBezTo>
                    <a:lnTo>
                      <a:pt x="7624" y="6787"/>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677;p106">
                <a:extLst>
                  <a:ext uri="{FF2B5EF4-FFF2-40B4-BE49-F238E27FC236}">
                    <a16:creationId xmlns:a16="http://schemas.microsoft.com/office/drawing/2014/main" id="{79BC7FF4-85C0-7244-B65D-3DF83FB5ABB2}"/>
                  </a:ext>
                </a:extLst>
              </p:cNvPr>
              <p:cNvSpPr/>
              <p:nvPr/>
            </p:nvSpPr>
            <p:spPr>
              <a:xfrm rot="8660313">
                <a:off x="2818264" y="1804296"/>
                <a:ext cx="116433" cy="83536"/>
              </a:xfrm>
              <a:custGeom>
                <a:avLst/>
                <a:gdLst/>
                <a:ahLst/>
                <a:cxnLst/>
                <a:rect l="l" t="t" r="r" b="b"/>
                <a:pathLst>
                  <a:path w="10427" h="7481" extrusionOk="0">
                    <a:moveTo>
                      <a:pt x="10427" y="7480"/>
                    </a:moveTo>
                    <a:lnTo>
                      <a:pt x="9270" y="4835"/>
                    </a:lnTo>
                    <a:lnTo>
                      <a:pt x="8616" y="5611"/>
                    </a:lnTo>
                    <a:cubicBezTo>
                      <a:pt x="6131" y="3282"/>
                      <a:pt x="3273" y="1386"/>
                      <a:pt x="160" y="1"/>
                    </a:cubicBezTo>
                    <a:lnTo>
                      <a:pt x="0" y="361"/>
                    </a:lnTo>
                    <a:cubicBezTo>
                      <a:pt x="3078" y="1731"/>
                      <a:pt x="5904" y="3608"/>
                      <a:pt x="8362" y="5913"/>
                    </a:cubicBezTo>
                    <a:lnTo>
                      <a:pt x="7624" y="6787"/>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40" name="Picture 39">
            <a:extLst>
              <a:ext uri="{FF2B5EF4-FFF2-40B4-BE49-F238E27FC236}">
                <a16:creationId xmlns:a16="http://schemas.microsoft.com/office/drawing/2014/main" id="{C4DB6677-A986-E34B-BA60-6343BFF2447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301712" y="33591"/>
            <a:ext cx="3842288" cy="2597714"/>
          </a:xfrm>
          <a:prstGeom prst="rect">
            <a:avLst/>
          </a:prstGeom>
        </p:spPr>
      </p:pic>
      <p:pic>
        <p:nvPicPr>
          <p:cNvPr id="41" name="Picture 40">
            <a:extLst>
              <a:ext uri="{FF2B5EF4-FFF2-40B4-BE49-F238E27FC236}">
                <a16:creationId xmlns:a16="http://schemas.microsoft.com/office/drawing/2014/main" id="{DEF91B6B-D046-8642-858D-FA1BD8603E6D}"/>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432517" y="3383442"/>
            <a:ext cx="2267266" cy="1523675"/>
          </a:xfrm>
          <a:prstGeom prst="rect">
            <a:avLst/>
          </a:prstGeom>
        </p:spPr>
      </p:pic>
      <p:pic>
        <p:nvPicPr>
          <p:cNvPr id="42" name="Picture 41">
            <a:extLst>
              <a:ext uri="{FF2B5EF4-FFF2-40B4-BE49-F238E27FC236}">
                <a16:creationId xmlns:a16="http://schemas.microsoft.com/office/drawing/2014/main" id="{5E335B16-1566-2E4A-A255-4E635B47D48C}"/>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104110" y="2611154"/>
            <a:ext cx="3281975" cy="2190175"/>
          </a:xfrm>
          <a:prstGeom prst="rect">
            <a:avLst/>
          </a:prstGeom>
        </p:spPr>
      </p:pic>
      <p:pic>
        <p:nvPicPr>
          <p:cNvPr id="43" name="Picture 42">
            <a:extLst>
              <a:ext uri="{FF2B5EF4-FFF2-40B4-BE49-F238E27FC236}">
                <a16:creationId xmlns:a16="http://schemas.microsoft.com/office/drawing/2014/main" id="{56672848-18F8-2642-A177-F0F9A83E084E}"/>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5775585" y="2761023"/>
            <a:ext cx="3279206" cy="2266296"/>
          </a:xfrm>
          <a:prstGeom prst="rect">
            <a:avLst/>
          </a:prstGeom>
        </p:spPr>
      </p:pic>
      <p:sp>
        <p:nvSpPr>
          <p:cNvPr id="44" name="TextBox 43">
            <a:extLst>
              <a:ext uri="{FF2B5EF4-FFF2-40B4-BE49-F238E27FC236}">
                <a16:creationId xmlns:a16="http://schemas.microsoft.com/office/drawing/2014/main" id="{D124C829-2A0F-264B-B663-28E6FB607DBF}"/>
              </a:ext>
            </a:extLst>
          </p:cNvPr>
          <p:cNvSpPr txBox="1"/>
          <p:nvPr/>
        </p:nvSpPr>
        <p:spPr>
          <a:xfrm>
            <a:off x="1694985" y="546410"/>
            <a:ext cx="3356517" cy="307777"/>
          </a:xfrm>
          <a:prstGeom prst="rect">
            <a:avLst/>
          </a:prstGeom>
          <a:noFill/>
        </p:spPr>
        <p:txBody>
          <a:bodyPr wrap="square" rtlCol="0">
            <a:spAutoFit/>
          </a:bodyPr>
          <a:lstStyle/>
          <a:p>
            <a:r>
              <a:rPr lang="en-US" dirty="0"/>
              <a:t>Here is a fun video you can watch</a:t>
            </a:r>
          </a:p>
        </p:txBody>
      </p:sp>
      <p:grpSp>
        <p:nvGrpSpPr>
          <p:cNvPr id="45" name="Google Shape;8643;p106">
            <a:extLst>
              <a:ext uri="{FF2B5EF4-FFF2-40B4-BE49-F238E27FC236}">
                <a16:creationId xmlns:a16="http://schemas.microsoft.com/office/drawing/2014/main" id="{E652510C-B886-C34F-BEAA-53E5E096887F}"/>
              </a:ext>
            </a:extLst>
          </p:cNvPr>
          <p:cNvGrpSpPr/>
          <p:nvPr/>
        </p:nvGrpSpPr>
        <p:grpSpPr>
          <a:xfrm>
            <a:off x="2326452" y="1191441"/>
            <a:ext cx="767704" cy="815489"/>
            <a:chOff x="2499700" y="1135950"/>
            <a:chExt cx="732402" cy="777990"/>
          </a:xfrm>
        </p:grpSpPr>
        <p:grpSp>
          <p:nvGrpSpPr>
            <p:cNvPr id="46" name="Google Shape;8644;p106">
              <a:extLst>
                <a:ext uri="{FF2B5EF4-FFF2-40B4-BE49-F238E27FC236}">
                  <a16:creationId xmlns:a16="http://schemas.microsoft.com/office/drawing/2014/main" id="{36D06876-8492-DB44-8C15-CD568A71CEF1}"/>
                </a:ext>
              </a:extLst>
            </p:cNvPr>
            <p:cNvGrpSpPr/>
            <p:nvPr/>
          </p:nvGrpSpPr>
          <p:grpSpPr>
            <a:xfrm>
              <a:off x="2499700" y="1135950"/>
              <a:ext cx="732402" cy="694705"/>
              <a:chOff x="2499700" y="1135950"/>
              <a:chExt cx="732402" cy="694705"/>
            </a:xfrm>
          </p:grpSpPr>
          <p:sp>
            <p:nvSpPr>
              <p:cNvPr id="53" name="Google Shape;8645;p106">
                <a:extLst>
                  <a:ext uri="{FF2B5EF4-FFF2-40B4-BE49-F238E27FC236}">
                    <a16:creationId xmlns:a16="http://schemas.microsoft.com/office/drawing/2014/main" id="{786D10EF-9F12-9246-8684-AF3E47D012AB}"/>
                  </a:ext>
                </a:extLst>
              </p:cNvPr>
              <p:cNvSpPr/>
              <p:nvPr/>
            </p:nvSpPr>
            <p:spPr>
              <a:xfrm>
                <a:off x="2721907" y="1135950"/>
                <a:ext cx="288719" cy="199571"/>
              </a:xfrm>
              <a:custGeom>
                <a:avLst/>
                <a:gdLst/>
                <a:ahLst/>
                <a:cxnLst/>
                <a:rect l="l" t="t" r="r" b="b"/>
                <a:pathLst>
                  <a:path w="81559" h="56376" extrusionOk="0">
                    <a:moveTo>
                      <a:pt x="40780" y="1"/>
                    </a:moveTo>
                    <a:cubicBezTo>
                      <a:pt x="38862" y="1"/>
                      <a:pt x="36944" y="556"/>
                      <a:pt x="35329" y="1666"/>
                    </a:cubicBezTo>
                    <a:cubicBezTo>
                      <a:pt x="24427" y="9338"/>
                      <a:pt x="1211" y="28718"/>
                      <a:pt x="0" y="51329"/>
                    </a:cubicBezTo>
                    <a:lnTo>
                      <a:pt x="1211" y="51732"/>
                    </a:lnTo>
                    <a:cubicBezTo>
                      <a:pt x="4845" y="52944"/>
                      <a:pt x="8479" y="54357"/>
                      <a:pt x="12113" y="56174"/>
                    </a:cubicBezTo>
                    <a:lnTo>
                      <a:pt x="12113" y="53145"/>
                    </a:lnTo>
                    <a:cubicBezTo>
                      <a:pt x="12113" y="36591"/>
                      <a:pt x="29071" y="22662"/>
                      <a:pt x="36944" y="17009"/>
                    </a:cubicBezTo>
                    <a:cubicBezTo>
                      <a:pt x="38155" y="16202"/>
                      <a:pt x="39467" y="15798"/>
                      <a:pt x="40780" y="15798"/>
                    </a:cubicBezTo>
                    <a:cubicBezTo>
                      <a:pt x="42092" y="15798"/>
                      <a:pt x="43404" y="16202"/>
                      <a:pt x="44615" y="17009"/>
                    </a:cubicBezTo>
                    <a:cubicBezTo>
                      <a:pt x="52489" y="22662"/>
                      <a:pt x="69446" y="36591"/>
                      <a:pt x="69446" y="53145"/>
                    </a:cubicBezTo>
                    <a:lnTo>
                      <a:pt x="69446" y="56376"/>
                    </a:lnTo>
                    <a:cubicBezTo>
                      <a:pt x="72878" y="54559"/>
                      <a:pt x="76512" y="53145"/>
                      <a:pt x="80146" y="51934"/>
                    </a:cubicBezTo>
                    <a:lnTo>
                      <a:pt x="81559" y="51530"/>
                    </a:lnTo>
                    <a:cubicBezTo>
                      <a:pt x="80751" y="28920"/>
                      <a:pt x="57132" y="9540"/>
                      <a:pt x="46230" y="1666"/>
                    </a:cubicBezTo>
                    <a:cubicBezTo>
                      <a:pt x="44615" y="556"/>
                      <a:pt x="42697" y="1"/>
                      <a:pt x="40780" y="1"/>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8646;p106">
                <a:extLst>
                  <a:ext uri="{FF2B5EF4-FFF2-40B4-BE49-F238E27FC236}">
                    <a16:creationId xmlns:a16="http://schemas.microsoft.com/office/drawing/2014/main" id="{C0FC8146-A6AF-574A-BAAF-1EEE2D10C36B}"/>
                  </a:ext>
                </a:extLst>
              </p:cNvPr>
              <p:cNvSpPr/>
              <p:nvPr/>
            </p:nvSpPr>
            <p:spPr>
              <a:xfrm>
                <a:off x="2499700" y="1313180"/>
                <a:ext cx="225119" cy="278853"/>
              </a:xfrm>
              <a:custGeom>
                <a:avLst/>
                <a:gdLst/>
                <a:ahLst/>
                <a:cxnLst/>
                <a:rect l="l" t="t" r="r" b="b"/>
                <a:pathLst>
                  <a:path w="63593" h="78772" extrusionOk="0">
                    <a:moveTo>
                      <a:pt x="53819" y="1"/>
                    </a:moveTo>
                    <a:cubicBezTo>
                      <a:pt x="53376" y="1"/>
                      <a:pt x="52933" y="13"/>
                      <a:pt x="52489" y="39"/>
                    </a:cubicBezTo>
                    <a:cubicBezTo>
                      <a:pt x="33311" y="39"/>
                      <a:pt x="13527" y="12758"/>
                      <a:pt x="4442" y="19420"/>
                    </a:cubicBezTo>
                    <a:cubicBezTo>
                      <a:pt x="1212" y="21842"/>
                      <a:pt x="1" y="26082"/>
                      <a:pt x="1212" y="29917"/>
                    </a:cubicBezTo>
                    <a:cubicBezTo>
                      <a:pt x="5048" y="42434"/>
                      <a:pt x="16353" y="70697"/>
                      <a:pt x="37550" y="78772"/>
                    </a:cubicBezTo>
                    <a:cubicBezTo>
                      <a:pt x="37752" y="78368"/>
                      <a:pt x="37954" y="77964"/>
                      <a:pt x="38156" y="77561"/>
                    </a:cubicBezTo>
                    <a:cubicBezTo>
                      <a:pt x="40377" y="74533"/>
                      <a:pt x="43001" y="71504"/>
                      <a:pt x="45827" y="68678"/>
                    </a:cubicBezTo>
                    <a:cubicBezTo>
                      <a:pt x="44818" y="68476"/>
                      <a:pt x="43809" y="68072"/>
                      <a:pt x="42799" y="67871"/>
                    </a:cubicBezTo>
                    <a:cubicBezTo>
                      <a:pt x="27255" y="62824"/>
                      <a:pt x="19179" y="42232"/>
                      <a:pt x="16151" y="32946"/>
                    </a:cubicBezTo>
                    <a:cubicBezTo>
                      <a:pt x="15344" y="30321"/>
                      <a:pt x="16353" y="27293"/>
                      <a:pt x="18574" y="25678"/>
                    </a:cubicBezTo>
                    <a:cubicBezTo>
                      <a:pt x="25034" y="20833"/>
                      <a:pt x="38963" y="11748"/>
                      <a:pt x="52489" y="11748"/>
                    </a:cubicBezTo>
                    <a:cubicBezTo>
                      <a:pt x="55316" y="11748"/>
                      <a:pt x="57940" y="12152"/>
                      <a:pt x="60564" y="12960"/>
                    </a:cubicBezTo>
                    <a:cubicBezTo>
                      <a:pt x="61574" y="13363"/>
                      <a:pt x="62583" y="13767"/>
                      <a:pt x="63593" y="14171"/>
                    </a:cubicBezTo>
                    <a:cubicBezTo>
                      <a:pt x="62987" y="10335"/>
                      <a:pt x="62785" y="6701"/>
                      <a:pt x="62785" y="2866"/>
                    </a:cubicBezTo>
                    <a:lnTo>
                      <a:pt x="62785" y="1452"/>
                    </a:lnTo>
                    <a:cubicBezTo>
                      <a:pt x="59796" y="573"/>
                      <a:pt x="56808" y="1"/>
                      <a:pt x="53819" y="1"/>
                    </a:cubicBezTo>
                    <a:close/>
                  </a:path>
                </a:pathLst>
              </a:custGeom>
              <a:noFill/>
              <a:ln w="9525" cap="flat" cmpd="sng">
                <a:solidFill>
                  <a:srgbClr val="213B5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8647;p106">
                <a:extLst>
                  <a:ext uri="{FF2B5EF4-FFF2-40B4-BE49-F238E27FC236}">
                    <a16:creationId xmlns:a16="http://schemas.microsoft.com/office/drawing/2014/main" id="{E8B4313C-40A4-F64F-ABA1-F617A8364C91}"/>
                  </a:ext>
                </a:extLst>
              </p:cNvPr>
              <p:cNvSpPr/>
              <p:nvPr/>
            </p:nvSpPr>
            <p:spPr>
              <a:xfrm>
                <a:off x="2721907" y="1317604"/>
                <a:ext cx="53599" cy="72899"/>
              </a:xfrm>
              <a:custGeom>
                <a:avLst/>
                <a:gdLst/>
                <a:ahLst/>
                <a:cxnLst/>
                <a:rect l="l" t="t" r="r" b="b"/>
                <a:pathLst>
                  <a:path w="15141" h="20593" extrusionOk="0">
                    <a:moveTo>
                      <a:pt x="0" y="1"/>
                    </a:moveTo>
                    <a:lnTo>
                      <a:pt x="0" y="1414"/>
                    </a:lnTo>
                    <a:cubicBezTo>
                      <a:pt x="0" y="5249"/>
                      <a:pt x="202" y="9085"/>
                      <a:pt x="808" y="12921"/>
                    </a:cubicBezTo>
                    <a:cubicBezTo>
                      <a:pt x="5653" y="14738"/>
                      <a:pt x="9892" y="17362"/>
                      <a:pt x="13930" y="20592"/>
                    </a:cubicBezTo>
                    <a:cubicBezTo>
                      <a:pt x="14333" y="20188"/>
                      <a:pt x="14737" y="19785"/>
                      <a:pt x="15141" y="19583"/>
                    </a:cubicBezTo>
                    <a:cubicBezTo>
                      <a:pt x="13324" y="14738"/>
                      <a:pt x="12315" y="9893"/>
                      <a:pt x="12113" y="4846"/>
                    </a:cubicBezTo>
                    <a:cubicBezTo>
                      <a:pt x="8681" y="3029"/>
                      <a:pt x="5047" y="1414"/>
                      <a:pt x="1211" y="404"/>
                    </a:cubicBezTo>
                    <a:lnTo>
                      <a:pt x="0" y="1"/>
                    </a:lnTo>
                    <a:close/>
                  </a:path>
                </a:pathLst>
              </a:custGeom>
              <a:noFill/>
              <a:ln w="9525" cap="flat" cmpd="sng">
                <a:solidFill>
                  <a:srgbClr val="213B5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8648;p106">
                <a:extLst>
                  <a:ext uri="{FF2B5EF4-FFF2-40B4-BE49-F238E27FC236}">
                    <a16:creationId xmlns:a16="http://schemas.microsoft.com/office/drawing/2014/main" id="{543078D3-F78D-2B4F-AFE4-1FEBC611C825}"/>
                  </a:ext>
                </a:extLst>
              </p:cNvPr>
              <p:cNvSpPr/>
              <p:nvPr/>
            </p:nvSpPr>
            <p:spPr>
              <a:xfrm>
                <a:off x="2764773" y="1334751"/>
                <a:ext cx="47171" cy="52173"/>
              </a:xfrm>
              <a:custGeom>
                <a:avLst/>
                <a:gdLst/>
                <a:ahLst/>
                <a:cxnLst/>
                <a:rect l="l" t="t" r="r" b="b"/>
                <a:pathLst>
                  <a:path w="13325" h="14738" extrusionOk="0">
                    <a:moveTo>
                      <a:pt x="1" y="1"/>
                    </a:moveTo>
                    <a:cubicBezTo>
                      <a:pt x="203" y="5048"/>
                      <a:pt x="1212" y="9893"/>
                      <a:pt x="3029" y="14738"/>
                    </a:cubicBezTo>
                    <a:cubicBezTo>
                      <a:pt x="6259" y="12315"/>
                      <a:pt x="9691" y="10498"/>
                      <a:pt x="13325" y="9085"/>
                    </a:cubicBezTo>
                    <a:cubicBezTo>
                      <a:pt x="9287" y="5451"/>
                      <a:pt x="4846" y="2423"/>
                      <a:pt x="1" y="1"/>
                    </a:cubicBezTo>
                    <a:close/>
                  </a:path>
                </a:pathLst>
              </a:custGeom>
              <a:noFill/>
              <a:ln w="9525" cap="flat" cmpd="sng">
                <a:solidFill>
                  <a:srgbClr val="213B5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8649;p106">
                <a:extLst>
                  <a:ext uri="{FF2B5EF4-FFF2-40B4-BE49-F238E27FC236}">
                    <a16:creationId xmlns:a16="http://schemas.microsoft.com/office/drawing/2014/main" id="{CEBAB618-D217-AF46-870E-20592F0E9D89}"/>
                  </a:ext>
                </a:extLst>
              </p:cNvPr>
              <p:cNvSpPr/>
              <p:nvPr/>
            </p:nvSpPr>
            <p:spPr>
              <a:xfrm>
                <a:off x="2554001" y="1354757"/>
                <a:ext cx="187956" cy="201536"/>
              </a:xfrm>
              <a:custGeom>
                <a:avLst/>
                <a:gdLst/>
                <a:ahLst/>
                <a:cxnLst/>
                <a:rect l="l" t="t" r="r" b="b"/>
                <a:pathLst>
                  <a:path w="53095" h="56931" extrusionOk="0">
                    <a:moveTo>
                      <a:pt x="37146" y="0"/>
                    </a:moveTo>
                    <a:cubicBezTo>
                      <a:pt x="23620" y="0"/>
                      <a:pt x="9489" y="9085"/>
                      <a:pt x="3231" y="13930"/>
                    </a:cubicBezTo>
                    <a:cubicBezTo>
                      <a:pt x="808" y="15545"/>
                      <a:pt x="1" y="18573"/>
                      <a:pt x="808" y="21198"/>
                    </a:cubicBezTo>
                    <a:cubicBezTo>
                      <a:pt x="3634" y="30282"/>
                      <a:pt x="11710" y="51076"/>
                      <a:pt x="27456" y="56123"/>
                    </a:cubicBezTo>
                    <a:cubicBezTo>
                      <a:pt x="28466" y="56324"/>
                      <a:pt x="29273" y="56728"/>
                      <a:pt x="30282" y="56930"/>
                    </a:cubicBezTo>
                    <a:cubicBezTo>
                      <a:pt x="34926" y="52287"/>
                      <a:pt x="40174" y="48249"/>
                      <a:pt x="46029" y="45221"/>
                    </a:cubicBezTo>
                    <a:cubicBezTo>
                      <a:pt x="46029" y="44414"/>
                      <a:pt x="46029" y="43404"/>
                      <a:pt x="46029" y="42395"/>
                    </a:cubicBezTo>
                    <a:cubicBezTo>
                      <a:pt x="45827" y="34118"/>
                      <a:pt x="48452" y="25841"/>
                      <a:pt x="53095" y="18977"/>
                    </a:cubicBezTo>
                    <a:cubicBezTo>
                      <a:pt x="50672" y="13728"/>
                      <a:pt x="49057" y="8075"/>
                      <a:pt x="48250" y="2423"/>
                    </a:cubicBezTo>
                    <a:cubicBezTo>
                      <a:pt x="47240" y="2019"/>
                      <a:pt x="46231" y="1615"/>
                      <a:pt x="45221" y="1413"/>
                    </a:cubicBezTo>
                    <a:cubicBezTo>
                      <a:pt x="42597" y="404"/>
                      <a:pt x="39771" y="0"/>
                      <a:pt x="37146" y="0"/>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8650;p106">
                <a:extLst>
                  <a:ext uri="{FF2B5EF4-FFF2-40B4-BE49-F238E27FC236}">
                    <a16:creationId xmlns:a16="http://schemas.microsoft.com/office/drawing/2014/main" id="{667E08F6-3A85-3B40-8DAC-76C96ED6227B}"/>
                  </a:ext>
                </a:extLst>
              </p:cNvPr>
              <p:cNvSpPr/>
              <p:nvPr/>
            </p:nvSpPr>
            <p:spPr>
              <a:xfrm>
                <a:off x="2724763" y="1363329"/>
                <a:ext cx="46455" cy="58605"/>
              </a:xfrm>
              <a:custGeom>
                <a:avLst/>
                <a:gdLst/>
                <a:ahLst/>
                <a:cxnLst/>
                <a:rect l="l" t="t" r="r" b="b"/>
                <a:pathLst>
                  <a:path w="13123" h="16555" extrusionOk="0">
                    <a:moveTo>
                      <a:pt x="1" y="1"/>
                    </a:moveTo>
                    <a:lnTo>
                      <a:pt x="1" y="1"/>
                    </a:lnTo>
                    <a:cubicBezTo>
                      <a:pt x="1010" y="5653"/>
                      <a:pt x="2625" y="11306"/>
                      <a:pt x="4846" y="16555"/>
                    </a:cubicBezTo>
                    <a:cubicBezTo>
                      <a:pt x="6461" y="14334"/>
                      <a:pt x="8076" y="12315"/>
                      <a:pt x="10095" y="10297"/>
                    </a:cubicBezTo>
                    <a:cubicBezTo>
                      <a:pt x="10902" y="9489"/>
                      <a:pt x="12113" y="8480"/>
                      <a:pt x="13123" y="7672"/>
                    </a:cubicBezTo>
                    <a:cubicBezTo>
                      <a:pt x="9085" y="4442"/>
                      <a:pt x="4846" y="1818"/>
                      <a:pt x="1" y="1"/>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651;p106">
                <a:extLst>
                  <a:ext uri="{FF2B5EF4-FFF2-40B4-BE49-F238E27FC236}">
                    <a16:creationId xmlns:a16="http://schemas.microsoft.com/office/drawing/2014/main" id="{DDF1A279-64B2-CC4F-9622-8B1386BA91DB}"/>
                  </a:ext>
                </a:extLst>
              </p:cNvPr>
              <p:cNvSpPr/>
              <p:nvPr/>
            </p:nvSpPr>
            <p:spPr>
              <a:xfrm>
                <a:off x="2587581" y="1591246"/>
                <a:ext cx="277288" cy="238695"/>
              </a:xfrm>
              <a:custGeom>
                <a:avLst/>
                <a:gdLst/>
                <a:ahLst/>
                <a:cxnLst/>
                <a:rect l="l" t="t" r="r" b="b"/>
                <a:pathLst>
                  <a:path w="78330" h="67428" extrusionOk="0">
                    <a:moveTo>
                      <a:pt x="12719" y="0"/>
                    </a:moveTo>
                    <a:cubicBezTo>
                      <a:pt x="1" y="18977"/>
                      <a:pt x="7672" y="48451"/>
                      <a:pt x="11912" y="61169"/>
                    </a:cubicBezTo>
                    <a:cubicBezTo>
                      <a:pt x="13123" y="64803"/>
                      <a:pt x="16555" y="67428"/>
                      <a:pt x="20593" y="67428"/>
                    </a:cubicBezTo>
                    <a:lnTo>
                      <a:pt x="22006" y="67428"/>
                    </a:lnTo>
                    <a:cubicBezTo>
                      <a:pt x="35935" y="67428"/>
                      <a:pt x="64602" y="65207"/>
                      <a:pt x="78330" y="48047"/>
                    </a:cubicBezTo>
                    <a:cubicBezTo>
                      <a:pt x="78128" y="47643"/>
                      <a:pt x="77724" y="47442"/>
                      <a:pt x="77522" y="47038"/>
                    </a:cubicBezTo>
                    <a:cubicBezTo>
                      <a:pt x="75302" y="43808"/>
                      <a:pt x="73283" y="40578"/>
                      <a:pt x="71466" y="37146"/>
                    </a:cubicBezTo>
                    <a:cubicBezTo>
                      <a:pt x="70860" y="37953"/>
                      <a:pt x="70457" y="38761"/>
                      <a:pt x="69851" y="39568"/>
                    </a:cubicBezTo>
                    <a:cubicBezTo>
                      <a:pt x="60363" y="52489"/>
                      <a:pt x="39367" y="54104"/>
                      <a:pt x="29273" y="54104"/>
                    </a:cubicBezTo>
                    <a:lnTo>
                      <a:pt x="28466" y="54104"/>
                    </a:lnTo>
                    <a:cubicBezTo>
                      <a:pt x="25640" y="54104"/>
                      <a:pt x="23015" y="52287"/>
                      <a:pt x="22208" y="49662"/>
                    </a:cubicBezTo>
                    <a:cubicBezTo>
                      <a:pt x="19179" y="40578"/>
                      <a:pt x="13527" y="18977"/>
                      <a:pt x="23217" y="5855"/>
                    </a:cubicBezTo>
                    <a:cubicBezTo>
                      <a:pt x="23823" y="4845"/>
                      <a:pt x="24428" y="4038"/>
                      <a:pt x="25236" y="3230"/>
                    </a:cubicBezTo>
                    <a:cubicBezTo>
                      <a:pt x="21400" y="2625"/>
                      <a:pt x="17766" y="1817"/>
                      <a:pt x="14132" y="606"/>
                    </a:cubicBezTo>
                    <a:cubicBezTo>
                      <a:pt x="13527" y="404"/>
                      <a:pt x="13123" y="202"/>
                      <a:pt x="12719" y="0"/>
                    </a:cubicBezTo>
                    <a:close/>
                  </a:path>
                </a:pathLst>
              </a:custGeom>
              <a:noFill/>
              <a:ln w="9525" cap="flat" cmpd="sng">
                <a:solidFill>
                  <a:srgbClr val="445D7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652;p106">
                <a:extLst>
                  <a:ext uri="{FF2B5EF4-FFF2-40B4-BE49-F238E27FC236}">
                    <a16:creationId xmlns:a16="http://schemas.microsoft.com/office/drawing/2014/main" id="{337C5BEA-3684-6D43-82A0-53D151199D2D}"/>
                  </a:ext>
                </a:extLst>
              </p:cNvPr>
              <p:cNvSpPr/>
              <p:nvPr/>
            </p:nvSpPr>
            <p:spPr>
              <a:xfrm>
                <a:off x="2631881" y="1556237"/>
                <a:ext cx="95768" cy="46455"/>
              </a:xfrm>
              <a:custGeom>
                <a:avLst/>
                <a:gdLst/>
                <a:ahLst/>
                <a:cxnLst/>
                <a:rect l="l" t="t" r="r" b="b"/>
                <a:pathLst>
                  <a:path w="27053" h="13123" extrusionOk="0">
                    <a:moveTo>
                      <a:pt x="8277" y="0"/>
                    </a:moveTo>
                    <a:cubicBezTo>
                      <a:pt x="5451" y="2826"/>
                      <a:pt x="3029" y="5653"/>
                      <a:pt x="808" y="8883"/>
                    </a:cubicBezTo>
                    <a:cubicBezTo>
                      <a:pt x="404" y="9286"/>
                      <a:pt x="202" y="9690"/>
                      <a:pt x="0" y="9892"/>
                    </a:cubicBezTo>
                    <a:cubicBezTo>
                      <a:pt x="606" y="10094"/>
                      <a:pt x="1010" y="10296"/>
                      <a:pt x="1414" y="10498"/>
                    </a:cubicBezTo>
                    <a:cubicBezTo>
                      <a:pt x="5047" y="11709"/>
                      <a:pt x="8883" y="12517"/>
                      <a:pt x="12719" y="13122"/>
                    </a:cubicBezTo>
                    <a:cubicBezTo>
                      <a:pt x="16554" y="8277"/>
                      <a:pt x="21601" y="4240"/>
                      <a:pt x="27052" y="1211"/>
                    </a:cubicBezTo>
                    <a:lnTo>
                      <a:pt x="27052" y="1211"/>
                    </a:lnTo>
                    <a:cubicBezTo>
                      <a:pt x="25033" y="1615"/>
                      <a:pt x="23015" y="1615"/>
                      <a:pt x="20996" y="1615"/>
                    </a:cubicBezTo>
                    <a:cubicBezTo>
                      <a:pt x="16756" y="1615"/>
                      <a:pt x="12517" y="1009"/>
                      <a:pt x="8277" y="0"/>
                    </a:cubicBezTo>
                    <a:close/>
                  </a:path>
                </a:pathLst>
              </a:custGeom>
              <a:noFill/>
              <a:ln w="9525" cap="flat" cmpd="sng">
                <a:solidFill>
                  <a:srgbClr val="445D7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653;p106">
                <a:extLst>
                  <a:ext uri="{FF2B5EF4-FFF2-40B4-BE49-F238E27FC236}">
                    <a16:creationId xmlns:a16="http://schemas.microsoft.com/office/drawing/2014/main" id="{A5E5936D-D222-8141-9698-45459042DF7A}"/>
                  </a:ext>
                </a:extLst>
              </p:cNvPr>
              <p:cNvSpPr/>
              <p:nvPr/>
            </p:nvSpPr>
            <p:spPr>
              <a:xfrm>
                <a:off x="2661889" y="1514798"/>
                <a:ext cx="66467" cy="47170"/>
              </a:xfrm>
              <a:custGeom>
                <a:avLst/>
                <a:gdLst/>
                <a:ahLst/>
                <a:cxnLst/>
                <a:rect l="l" t="t" r="r" b="b"/>
                <a:pathLst>
                  <a:path w="18776" h="13325" extrusionOk="0">
                    <a:moveTo>
                      <a:pt x="15747" y="0"/>
                    </a:moveTo>
                    <a:cubicBezTo>
                      <a:pt x="9892" y="3028"/>
                      <a:pt x="4644" y="7066"/>
                      <a:pt x="0" y="11709"/>
                    </a:cubicBezTo>
                    <a:cubicBezTo>
                      <a:pt x="4038" y="12718"/>
                      <a:pt x="8277" y="13324"/>
                      <a:pt x="12517" y="13324"/>
                    </a:cubicBezTo>
                    <a:cubicBezTo>
                      <a:pt x="14536" y="13324"/>
                      <a:pt x="16756" y="13122"/>
                      <a:pt x="18775" y="12920"/>
                    </a:cubicBezTo>
                    <a:cubicBezTo>
                      <a:pt x="16958" y="8883"/>
                      <a:pt x="16151" y="4441"/>
                      <a:pt x="15747" y="0"/>
                    </a:cubicBezTo>
                    <a:close/>
                  </a:path>
                </a:pathLst>
              </a:custGeom>
              <a:noFill/>
              <a:ln w="9525" cap="flat" cmpd="sng">
                <a:solidFill>
                  <a:srgbClr val="445D7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654;p106">
                <a:extLst>
                  <a:ext uri="{FF2B5EF4-FFF2-40B4-BE49-F238E27FC236}">
                    <a16:creationId xmlns:a16="http://schemas.microsoft.com/office/drawing/2014/main" id="{C65A52AE-9575-8044-BDE8-237B6CCD92D9}"/>
                  </a:ext>
                </a:extLst>
              </p:cNvPr>
              <p:cNvSpPr/>
              <p:nvPr/>
            </p:nvSpPr>
            <p:spPr>
              <a:xfrm>
                <a:off x="2635452" y="1602677"/>
                <a:ext cx="205108" cy="180094"/>
              </a:xfrm>
              <a:custGeom>
                <a:avLst/>
                <a:gdLst/>
                <a:ahLst/>
                <a:cxnLst/>
                <a:rect l="l" t="t" r="r" b="b"/>
                <a:pathLst>
                  <a:path w="57940" h="50874" extrusionOk="0">
                    <a:moveTo>
                      <a:pt x="11710" y="0"/>
                    </a:moveTo>
                    <a:cubicBezTo>
                      <a:pt x="10902" y="808"/>
                      <a:pt x="10297" y="1615"/>
                      <a:pt x="9691" y="2625"/>
                    </a:cubicBezTo>
                    <a:cubicBezTo>
                      <a:pt x="1" y="15949"/>
                      <a:pt x="5653" y="37348"/>
                      <a:pt x="8682" y="46432"/>
                    </a:cubicBezTo>
                    <a:cubicBezTo>
                      <a:pt x="9489" y="49057"/>
                      <a:pt x="12114" y="50874"/>
                      <a:pt x="14940" y="50874"/>
                    </a:cubicBezTo>
                    <a:lnTo>
                      <a:pt x="15747" y="50874"/>
                    </a:lnTo>
                    <a:cubicBezTo>
                      <a:pt x="25841" y="50874"/>
                      <a:pt x="46837" y="49259"/>
                      <a:pt x="56325" y="36338"/>
                    </a:cubicBezTo>
                    <a:cubicBezTo>
                      <a:pt x="56931" y="35531"/>
                      <a:pt x="57334" y="34723"/>
                      <a:pt x="57940" y="33916"/>
                    </a:cubicBezTo>
                    <a:cubicBezTo>
                      <a:pt x="54508" y="27052"/>
                      <a:pt x="52085" y="19582"/>
                      <a:pt x="51278" y="11911"/>
                    </a:cubicBezTo>
                    <a:cubicBezTo>
                      <a:pt x="45222" y="9892"/>
                      <a:pt x="39771" y="6460"/>
                      <a:pt x="35330" y="2019"/>
                    </a:cubicBezTo>
                    <a:cubicBezTo>
                      <a:pt x="34522" y="1413"/>
                      <a:pt x="33916" y="606"/>
                      <a:pt x="33311" y="0"/>
                    </a:cubicBezTo>
                    <a:cubicBezTo>
                      <a:pt x="29677" y="606"/>
                      <a:pt x="26043" y="808"/>
                      <a:pt x="22409" y="808"/>
                    </a:cubicBezTo>
                    <a:cubicBezTo>
                      <a:pt x="18776" y="808"/>
                      <a:pt x="15142" y="606"/>
                      <a:pt x="11710" y="0"/>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655;p106">
                <a:extLst>
                  <a:ext uri="{FF2B5EF4-FFF2-40B4-BE49-F238E27FC236}">
                    <a16:creationId xmlns:a16="http://schemas.microsoft.com/office/drawing/2014/main" id="{0DCED238-8C48-C64D-A097-91B595270566}"/>
                  </a:ext>
                </a:extLst>
              </p:cNvPr>
              <p:cNvSpPr/>
              <p:nvPr/>
            </p:nvSpPr>
            <p:spPr>
              <a:xfrm>
                <a:off x="2676892" y="1560523"/>
                <a:ext cx="76471" cy="45025"/>
              </a:xfrm>
              <a:custGeom>
                <a:avLst/>
                <a:gdLst/>
                <a:ahLst/>
                <a:cxnLst/>
                <a:rect l="l" t="t" r="r" b="b"/>
                <a:pathLst>
                  <a:path w="21602" h="12719" extrusionOk="0">
                    <a:moveTo>
                      <a:pt x="14334" y="0"/>
                    </a:moveTo>
                    <a:cubicBezTo>
                      <a:pt x="8883" y="3029"/>
                      <a:pt x="3836" y="7066"/>
                      <a:pt x="1" y="11911"/>
                    </a:cubicBezTo>
                    <a:cubicBezTo>
                      <a:pt x="3433" y="12517"/>
                      <a:pt x="7067" y="12719"/>
                      <a:pt x="10700" y="12719"/>
                    </a:cubicBezTo>
                    <a:cubicBezTo>
                      <a:pt x="14334" y="12719"/>
                      <a:pt x="17968" y="12517"/>
                      <a:pt x="21602" y="11911"/>
                    </a:cubicBezTo>
                    <a:cubicBezTo>
                      <a:pt x="18574" y="8277"/>
                      <a:pt x="16151" y="4240"/>
                      <a:pt x="14334" y="0"/>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8656;p106">
                <a:extLst>
                  <a:ext uri="{FF2B5EF4-FFF2-40B4-BE49-F238E27FC236}">
                    <a16:creationId xmlns:a16="http://schemas.microsoft.com/office/drawing/2014/main" id="{3AF4D4B9-9893-3F41-B4A8-0B743DCAD748}"/>
                  </a:ext>
                </a:extLst>
              </p:cNvPr>
              <p:cNvSpPr/>
              <p:nvPr/>
            </p:nvSpPr>
            <p:spPr>
              <a:xfrm>
                <a:off x="2864801" y="1592672"/>
                <a:ext cx="278003" cy="237984"/>
              </a:xfrm>
              <a:custGeom>
                <a:avLst/>
                <a:gdLst/>
                <a:ahLst/>
                <a:cxnLst/>
                <a:rect l="l" t="t" r="r" b="b"/>
                <a:pathLst>
                  <a:path w="78532" h="67227" extrusionOk="0">
                    <a:moveTo>
                      <a:pt x="66015" y="1"/>
                    </a:moveTo>
                    <a:cubicBezTo>
                      <a:pt x="65611" y="203"/>
                      <a:pt x="65208" y="405"/>
                      <a:pt x="64804" y="405"/>
                    </a:cubicBezTo>
                    <a:cubicBezTo>
                      <a:pt x="61170" y="1616"/>
                      <a:pt x="57334" y="2625"/>
                      <a:pt x="53499" y="3231"/>
                    </a:cubicBezTo>
                    <a:cubicBezTo>
                      <a:pt x="54104" y="4038"/>
                      <a:pt x="54710" y="4644"/>
                      <a:pt x="55315" y="5653"/>
                    </a:cubicBezTo>
                    <a:cubicBezTo>
                      <a:pt x="65006" y="18977"/>
                      <a:pt x="59555" y="40377"/>
                      <a:pt x="56325" y="49461"/>
                    </a:cubicBezTo>
                    <a:cubicBezTo>
                      <a:pt x="55517" y="52086"/>
                      <a:pt x="52893" y="53902"/>
                      <a:pt x="50269" y="53902"/>
                    </a:cubicBezTo>
                    <a:lnTo>
                      <a:pt x="49259" y="53902"/>
                    </a:lnTo>
                    <a:cubicBezTo>
                      <a:pt x="39165" y="53902"/>
                      <a:pt x="18170" y="52287"/>
                      <a:pt x="8883" y="39367"/>
                    </a:cubicBezTo>
                    <a:cubicBezTo>
                      <a:pt x="8076" y="38560"/>
                      <a:pt x="7470" y="37550"/>
                      <a:pt x="7067" y="36743"/>
                    </a:cubicBezTo>
                    <a:cubicBezTo>
                      <a:pt x="5250" y="40175"/>
                      <a:pt x="3231" y="43405"/>
                      <a:pt x="1010" y="46433"/>
                    </a:cubicBezTo>
                    <a:cubicBezTo>
                      <a:pt x="808" y="46837"/>
                      <a:pt x="405" y="47240"/>
                      <a:pt x="1" y="47644"/>
                    </a:cubicBezTo>
                    <a:cubicBezTo>
                      <a:pt x="13729" y="65006"/>
                      <a:pt x="42597" y="67226"/>
                      <a:pt x="56527" y="67226"/>
                    </a:cubicBezTo>
                    <a:lnTo>
                      <a:pt x="57738" y="67226"/>
                    </a:lnTo>
                    <a:cubicBezTo>
                      <a:pt x="61776" y="67226"/>
                      <a:pt x="65409" y="64602"/>
                      <a:pt x="66621" y="60968"/>
                    </a:cubicBezTo>
                    <a:cubicBezTo>
                      <a:pt x="70860" y="48250"/>
                      <a:pt x="78532" y="18977"/>
                      <a:pt x="66015" y="1"/>
                    </a:cubicBez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8657;p106">
                <a:extLst>
                  <a:ext uri="{FF2B5EF4-FFF2-40B4-BE49-F238E27FC236}">
                    <a16:creationId xmlns:a16="http://schemas.microsoft.com/office/drawing/2014/main" id="{80F71AD8-4B1C-9246-86BA-46639F154C3E}"/>
                  </a:ext>
                </a:extLst>
              </p:cNvPr>
              <p:cNvSpPr/>
              <p:nvPr/>
            </p:nvSpPr>
            <p:spPr>
              <a:xfrm>
                <a:off x="2840508" y="1660548"/>
                <a:ext cx="49316" cy="100770"/>
              </a:xfrm>
              <a:custGeom>
                <a:avLst/>
                <a:gdLst/>
                <a:ahLst/>
                <a:cxnLst/>
                <a:rect l="l" t="t" r="r" b="b"/>
                <a:pathLst>
                  <a:path w="13931" h="28466" extrusionOk="0">
                    <a:moveTo>
                      <a:pt x="6865" y="0"/>
                    </a:moveTo>
                    <a:cubicBezTo>
                      <a:pt x="5855" y="6259"/>
                      <a:pt x="3433" y="12113"/>
                      <a:pt x="1" y="17564"/>
                    </a:cubicBezTo>
                    <a:cubicBezTo>
                      <a:pt x="1818" y="20996"/>
                      <a:pt x="3837" y="24428"/>
                      <a:pt x="6057" y="27658"/>
                    </a:cubicBezTo>
                    <a:cubicBezTo>
                      <a:pt x="6259" y="27860"/>
                      <a:pt x="6663" y="28263"/>
                      <a:pt x="6865" y="28465"/>
                    </a:cubicBezTo>
                    <a:cubicBezTo>
                      <a:pt x="7269" y="28061"/>
                      <a:pt x="7470" y="27860"/>
                      <a:pt x="7874" y="27456"/>
                    </a:cubicBezTo>
                    <a:cubicBezTo>
                      <a:pt x="10095" y="24226"/>
                      <a:pt x="12114" y="20996"/>
                      <a:pt x="13931" y="17564"/>
                    </a:cubicBezTo>
                    <a:cubicBezTo>
                      <a:pt x="10297" y="12113"/>
                      <a:pt x="8076" y="6259"/>
                      <a:pt x="6865" y="0"/>
                    </a:cubicBez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8658;p106">
                <a:extLst>
                  <a:ext uri="{FF2B5EF4-FFF2-40B4-BE49-F238E27FC236}">
                    <a16:creationId xmlns:a16="http://schemas.microsoft.com/office/drawing/2014/main" id="{9E71C3E1-FD21-7A4A-BDB8-A6215F133DD0}"/>
                  </a:ext>
                </a:extLst>
              </p:cNvPr>
              <p:cNvSpPr/>
              <p:nvPr/>
            </p:nvSpPr>
            <p:spPr>
              <a:xfrm>
                <a:off x="2816930" y="1644831"/>
                <a:ext cx="47886" cy="77898"/>
              </a:xfrm>
              <a:custGeom>
                <a:avLst/>
                <a:gdLst/>
                <a:ahLst/>
                <a:cxnLst/>
                <a:rect l="l" t="t" r="r" b="b"/>
                <a:pathLst>
                  <a:path w="13527" h="22005" extrusionOk="0">
                    <a:moveTo>
                      <a:pt x="1" y="0"/>
                    </a:moveTo>
                    <a:lnTo>
                      <a:pt x="1" y="0"/>
                    </a:lnTo>
                    <a:cubicBezTo>
                      <a:pt x="808" y="7671"/>
                      <a:pt x="3231" y="15141"/>
                      <a:pt x="6663" y="22005"/>
                    </a:cubicBezTo>
                    <a:cubicBezTo>
                      <a:pt x="10095" y="16554"/>
                      <a:pt x="12517" y="10700"/>
                      <a:pt x="13527" y="4441"/>
                    </a:cubicBezTo>
                    <a:cubicBezTo>
                      <a:pt x="13527" y="3836"/>
                      <a:pt x="13325" y="3028"/>
                      <a:pt x="13325" y="2221"/>
                    </a:cubicBezTo>
                    <a:cubicBezTo>
                      <a:pt x="8682" y="2221"/>
                      <a:pt x="4240" y="1413"/>
                      <a:pt x="1" y="0"/>
                    </a:cubicBez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659;p106">
                <a:extLst>
                  <a:ext uri="{FF2B5EF4-FFF2-40B4-BE49-F238E27FC236}">
                    <a16:creationId xmlns:a16="http://schemas.microsoft.com/office/drawing/2014/main" id="{DF4C160C-9506-814C-91E5-14C916861052}"/>
                  </a:ext>
                </a:extLst>
              </p:cNvPr>
              <p:cNvSpPr/>
              <p:nvPr/>
            </p:nvSpPr>
            <p:spPr>
              <a:xfrm>
                <a:off x="2889093" y="1602677"/>
                <a:ext cx="205823" cy="180809"/>
              </a:xfrm>
              <a:custGeom>
                <a:avLst/>
                <a:gdLst/>
                <a:ahLst/>
                <a:cxnLst/>
                <a:rect l="l" t="t" r="r" b="b"/>
                <a:pathLst>
                  <a:path w="58142" h="51076" extrusionOk="0">
                    <a:moveTo>
                      <a:pt x="24428" y="0"/>
                    </a:moveTo>
                    <a:cubicBezTo>
                      <a:pt x="23822" y="808"/>
                      <a:pt x="23419" y="1413"/>
                      <a:pt x="22813" y="2019"/>
                    </a:cubicBezTo>
                    <a:cubicBezTo>
                      <a:pt x="18170" y="6460"/>
                      <a:pt x="12719" y="9892"/>
                      <a:pt x="6865" y="11911"/>
                    </a:cubicBezTo>
                    <a:cubicBezTo>
                      <a:pt x="5855" y="19582"/>
                      <a:pt x="3634" y="27052"/>
                      <a:pt x="1" y="33916"/>
                    </a:cubicBezTo>
                    <a:cubicBezTo>
                      <a:pt x="606" y="34723"/>
                      <a:pt x="1212" y="35733"/>
                      <a:pt x="1818" y="36540"/>
                    </a:cubicBezTo>
                    <a:cubicBezTo>
                      <a:pt x="11306" y="49460"/>
                      <a:pt x="32301" y="51075"/>
                      <a:pt x="42395" y="51075"/>
                    </a:cubicBezTo>
                    <a:lnTo>
                      <a:pt x="43203" y="51075"/>
                    </a:lnTo>
                    <a:cubicBezTo>
                      <a:pt x="46029" y="51075"/>
                      <a:pt x="48451" y="49259"/>
                      <a:pt x="49461" y="46634"/>
                    </a:cubicBezTo>
                    <a:cubicBezTo>
                      <a:pt x="52489" y="37550"/>
                      <a:pt x="58142" y="15949"/>
                      <a:pt x="48451" y="2826"/>
                    </a:cubicBezTo>
                    <a:cubicBezTo>
                      <a:pt x="47846" y="1817"/>
                      <a:pt x="47240" y="1211"/>
                      <a:pt x="46433" y="404"/>
                    </a:cubicBezTo>
                    <a:cubicBezTo>
                      <a:pt x="43001" y="808"/>
                      <a:pt x="39569" y="1211"/>
                      <a:pt x="35935" y="1211"/>
                    </a:cubicBezTo>
                    <a:cubicBezTo>
                      <a:pt x="32099" y="1211"/>
                      <a:pt x="28264" y="808"/>
                      <a:pt x="24428" y="0"/>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660;p106">
                <a:extLst>
                  <a:ext uri="{FF2B5EF4-FFF2-40B4-BE49-F238E27FC236}">
                    <a16:creationId xmlns:a16="http://schemas.microsoft.com/office/drawing/2014/main" id="{5DBBC0CE-365E-A54F-B84E-5A3666F3C9CC}"/>
                  </a:ext>
                </a:extLst>
              </p:cNvPr>
              <p:cNvSpPr/>
              <p:nvPr/>
            </p:nvSpPr>
            <p:spPr>
              <a:xfrm>
                <a:off x="2864801" y="1644831"/>
                <a:ext cx="48601" cy="77898"/>
              </a:xfrm>
              <a:custGeom>
                <a:avLst/>
                <a:gdLst/>
                <a:ahLst/>
                <a:cxnLst/>
                <a:rect l="l" t="t" r="r" b="b"/>
                <a:pathLst>
                  <a:path w="13729" h="22005" extrusionOk="0">
                    <a:moveTo>
                      <a:pt x="13729" y="0"/>
                    </a:moveTo>
                    <a:cubicBezTo>
                      <a:pt x="9287" y="1413"/>
                      <a:pt x="4846" y="2221"/>
                      <a:pt x="405" y="2221"/>
                    </a:cubicBezTo>
                    <a:cubicBezTo>
                      <a:pt x="405" y="3028"/>
                      <a:pt x="203" y="3836"/>
                      <a:pt x="1" y="4441"/>
                    </a:cubicBezTo>
                    <a:cubicBezTo>
                      <a:pt x="1212" y="10700"/>
                      <a:pt x="3433" y="16554"/>
                      <a:pt x="7067" y="22005"/>
                    </a:cubicBezTo>
                    <a:cubicBezTo>
                      <a:pt x="10498" y="15141"/>
                      <a:pt x="12719" y="7671"/>
                      <a:pt x="13729" y="0"/>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8661;p106">
                <a:extLst>
                  <a:ext uri="{FF2B5EF4-FFF2-40B4-BE49-F238E27FC236}">
                    <a16:creationId xmlns:a16="http://schemas.microsoft.com/office/drawing/2014/main" id="{B9B6AB4D-E6CC-D944-A742-EF0EFF37AE7F}"/>
                  </a:ext>
                </a:extLst>
              </p:cNvPr>
              <p:cNvSpPr/>
              <p:nvPr/>
            </p:nvSpPr>
            <p:spPr>
              <a:xfrm>
                <a:off x="2864086" y="1653402"/>
                <a:ext cx="2149" cy="7151"/>
              </a:xfrm>
              <a:custGeom>
                <a:avLst/>
                <a:gdLst/>
                <a:ahLst/>
                <a:cxnLst/>
                <a:rect l="l" t="t" r="r" b="b"/>
                <a:pathLst>
                  <a:path w="607" h="2020" extrusionOk="0">
                    <a:moveTo>
                      <a:pt x="1" y="1"/>
                    </a:moveTo>
                    <a:cubicBezTo>
                      <a:pt x="1" y="606"/>
                      <a:pt x="203" y="1414"/>
                      <a:pt x="203" y="2019"/>
                    </a:cubicBezTo>
                    <a:cubicBezTo>
                      <a:pt x="405" y="1414"/>
                      <a:pt x="405" y="606"/>
                      <a:pt x="607" y="1"/>
                    </a:cubicBezTo>
                    <a:close/>
                  </a:path>
                </a:pathLst>
              </a:custGeom>
              <a:solidFill>
                <a:srgbClr val="000000"/>
              </a:solid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8662;p106">
                <a:extLst>
                  <a:ext uri="{FF2B5EF4-FFF2-40B4-BE49-F238E27FC236}">
                    <a16:creationId xmlns:a16="http://schemas.microsoft.com/office/drawing/2014/main" id="{C008B387-2402-034E-91B6-AEB70E5FA98A}"/>
                  </a:ext>
                </a:extLst>
              </p:cNvPr>
              <p:cNvSpPr/>
              <p:nvPr/>
            </p:nvSpPr>
            <p:spPr>
              <a:xfrm>
                <a:off x="3006983" y="1313318"/>
                <a:ext cx="225119" cy="279430"/>
              </a:xfrm>
              <a:custGeom>
                <a:avLst/>
                <a:gdLst/>
                <a:ahLst/>
                <a:cxnLst/>
                <a:rect l="l" t="t" r="r" b="b"/>
                <a:pathLst>
                  <a:path w="63593" h="78935" extrusionOk="0">
                    <a:moveTo>
                      <a:pt x="11104" y="0"/>
                    </a:moveTo>
                    <a:cubicBezTo>
                      <a:pt x="7672" y="0"/>
                      <a:pt x="4240" y="606"/>
                      <a:pt x="1010" y="1413"/>
                    </a:cubicBezTo>
                    <a:lnTo>
                      <a:pt x="1010" y="2625"/>
                    </a:lnTo>
                    <a:cubicBezTo>
                      <a:pt x="1010" y="6662"/>
                      <a:pt x="606" y="10498"/>
                      <a:pt x="1" y="14334"/>
                    </a:cubicBezTo>
                    <a:cubicBezTo>
                      <a:pt x="1010" y="13930"/>
                      <a:pt x="1818" y="13728"/>
                      <a:pt x="2827" y="13324"/>
                    </a:cubicBezTo>
                    <a:cubicBezTo>
                      <a:pt x="5451" y="12517"/>
                      <a:pt x="8278" y="12113"/>
                      <a:pt x="11104" y="12113"/>
                    </a:cubicBezTo>
                    <a:cubicBezTo>
                      <a:pt x="24630" y="12113"/>
                      <a:pt x="38559" y="21198"/>
                      <a:pt x="45020" y="25841"/>
                    </a:cubicBezTo>
                    <a:cubicBezTo>
                      <a:pt x="47240" y="27456"/>
                      <a:pt x="48048" y="30484"/>
                      <a:pt x="47240" y="33108"/>
                    </a:cubicBezTo>
                    <a:cubicBezTo>
                      <a:pt x="44414" y="42395"/>
                      <a:pt x="36339" y="62986"/>
                      <a:pt x="20592" y="68033"/>
                    </a:cubicBezTo>
                    <a:cubicBezTo>
                      <a:pt x="19583" y="68235"/>
                      <a:pt x="18573" y="68639"/>
                      <a:pt x="17564" y="68841"/>
                    </a:cubicBezTo>
                    <a:cubicBezTo>
                      <a:pt x="20188" y="71667"/>
                      <a:pt x="22813" y="74494"/>
                      <a:pt x="25034" y="77522"/>
                    </a:cubicBezTo>
                    <a:cubicBezTo>
                      <a:pt x="25235" y="77925"/>
                      <a:pt x="25639" y="78531"/>
                      <a:pt x="25841" y="78935"/>
                    </a:cubicBezTo>
                    <a:cubicBezTo>
                      <a:pt x="47240" y="71062"/>
                      <a:pt x="58343" y="42799"/>
                      <a:pt x="62381" y="30080"/>
                    </a:cubicBezTo>
                    <a:cubicBezTo>
                      <a:pt x="63592" y="26245"/>
                      <a:pt x="62179" y="22005"/>
                      <a:pt x="58949" y="19583"/>
                    </a:cubicBezTo>
                    <a:cubicBezTo>
                      <a:pt x="49865" y="12921"/>
                      <a:pt x="30081" y="0"/>
                      <a:pt x="11104" y="0"/>
                    </a:cubicBez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8663;p106">
                <a:extLst>
                  <a:ext uri="{FF2B5EF4-FFF2-40B4-BE49-F238E27FC236}">
                    <a16:creationId xmlns:a16="http://schemas.microsoft.com/office/drawing/2014/main" id="{3860373C-C239-8944-91BC-32CEF40037A2}"/>
                  </a:ext>
                </a:extLst>
              </p:cNvPr>
              <p:cNvSpPr/>
              <p:nvPr/>
            </p:nvSpPr>
            <p:spPr>
              <a:xfrm>
                <a:off x="2956256" y="1319034"/>
                <a:ext cx="54314" cy="72184"/>
              </a:xfrm>
              <a:custGeom>
                <a:avLst/>
                <a:gdLst/>
                <a:ahLst/>
                <a:cxnLst/>
                <a:rect l="l" t="t" r="r" b="b"/>
                <a:pathLst>
                  <a:path w="15343" h="20391" extrusionOk="0">
                    <a:moveTo>
                      <a:pt x="15343" y="0"/>
                    </a:moveTo>
                    <a:lnTo>
                      <a:pt x="13930" y="404"/>
                    </a:lnTo>
                    <a:cubicBezTo>
                      <a:pt x="10094" y="1413"/>
                      <a:pt x="6662" y="2827"/>
                      <a:pt x="3230" y="4644"/>
                    </a:cubicBezTo>
                    <a:cubicBezTo>
                      <a:pt x="2827" y="9691"/>
                      <a:pt x="1817" y="14737"/>
                      <a:pt x="0" y="19583"/>
                    </a:cubicBezTo>
                    <a:lnTo>
                      <a:pt x="1010" y="20390"/>
                    </a:lnTo>
                    <a:cubicBezTo>
                      <a:pt x="5047" y="17160"/>
                      <a:pt x="9489" y="14737"/>
                      <a:pt x="14334" y="12921"/>
                    </a:cubicBezTo>
                    <a:cubicBezTo>
                      <a:pt x="14939" y="9085"/>
                      <a:pt x="15343" y="5047"/>
                      <a:pt x="15343" y="1212"/>
                    </a:cubicBezTo>
                    <a:lnTo>
                      <a:pt x="15343" y="0"/>
                    </a:ln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8664;p106">
                <a:extLst>
                  <a:ext uri="{FF2B5EF4-FFF2-40B4-BE49-F238E27FC236}">
                    <a16:creationId xmlns:a16="http://schemas.microsoft.com/office/drawing/2014/main" id="{6AF1E41F-8ABE-E848-9FB1-9C3C9AA901D0}"/>
                  </a:ext>
                </a:extLst>
              </p:cNvPr>
              <p:cNvSpPr/>
              <p:nvPr/>
            </p:nvSpPr>
            <p:spPr>
              <a:xfrm>
                <a:off x="2919817" y="1335466"/>
                <a:ext cx="47886" cy="52888"/>
              </a:xfrm>
              <a:custGeom>
                <a:avLst/>
                <a:gdLst/>
                <a:ahLst/>
                <a:cxnLst/>
                <a:rect l="l" t="t" r="r" b="b"/>
                <a:pathLst>
                  <a:path w="13527" h="14940" extrusionOk="0">
                    <a:moveTo>
                      <a:pt x="13526" y="1"/>
                    </a:moveTo>
                    <a:cubicBezTo>
                      <a:pt x="8681" y="2423"/>
                      <a:pt x="4038" y="5451"/>
                      <a:pt x="0" y="9085"/>
                    </a:cubicBezTo>
                    <a:cubicBezTo>
                      <a:pt x="3634" y="10498"/>
                      <a:pt x="7066" y="12517"/>
                      <a:pt x="10296" y="14940"/>
                    </a:cubicBezTo>
                    <a:cubicBezTo>
                      <a:pt x="12113" y="10094"/>
                      <a:pt x="13123" y="5048"/>
                      <a:pt x="13526" y="1"/>
                    </a:cubicBez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8665;p106">
                <a:extLst>
                  <a:ext uri="{FF2B5EF4-FFF2-40B4-BE49-F238E27FC236}">
                    <a16:creationId xmlns:a16="http://schemas.microsoft.com/office/drawing/2014/main" id="{3C2BBE46-C6C8-6B4F-B517-9D9B67301968}"/>
                  </a:ext>
                </a:extLst>
              </p:cNvPr>
              <p:cNvSpPr/>
              <p:nvPr/>
            </p:nvSpPr>
            <p:spPr>
              <a:xfrm>
                <a:off x="3002697" y="1557663"/>
                <a:ext cx="95053" cy="46455"/>
              </a:xfrm>
              <a:custGeom>
                <a:avLst/>
                <a:gdLst/>
                <a:ahLst/>
                <a:cxnLst/>
                <a:rect l="l" t="t" r="r" b="b"/>
                <a:pathLst>
                  <a:path w="26851" h="13123" extrusionOk="0">
                    <a:moveTo>
                      <a:pt x="18775" y="1"/>
                    </a:moveTo>
                    <a:cubicBezTo>
                      <a:pt x="14737" y="1010"/>
                      <a:pt x="10700" y="1414"/>
                      <a:pt x="6460" y="1616"/>
                    </a:cubicBezTo>
                    <a:cubicBezTo>
                      <a:pt x="4240" y="1616"/>
                      <a:pt x="2019" y="1414"/>
                      <a:pt x="0" y="1010"/>
                    </a:cubicBezTo>
                    <a:lnTo>
                      <a:pt x="0" y="1010"/>
                    </a:lnTo>
                    <a:cubicBezTo>
                      <a:pt x="5451" y="4038"/>
                      <a:pt x="10498" y="8076"/>
                      <a:pt x="14334" y="13123"/>
                    </a:cubicBezTo>
                    <a:cubicBezTo>
                      <a:pt x="18169" y="12517"/>
                      <a:pt x="22005" y="11508"/>
                      <a:pt x="25841" y="10297"/>
                    </a:cubicBezTo>
                    <a:cubicBezTo>
                      <a:pt x="26245" y="10297"/>
                      <a:pt x="26648" y="10095"/>
                      <a:pt x="26850" y="9893"/>
                    </a:cubicBezTo>
                    <a:cubicBezTo>
                      <a:pt x="26648" y="9489"/>
                      <a:pt x="26446" y="9085"/>
                      <a:pt x="26043" y="8682"/>
                    </a:cubicBezTo>
                    <a:cubicBezTo>
                      <a:pt x="23822" y="5452"/>
                      <a:pt x="21399" y="2625"/>
                      <a:pt x="18775" y="1"/>
                    </a:cubicBez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8666;p106">
                <a:extLst>
                  <a:ext uri="{FF2B5EF4-FFF2-40B4-BE49-F238E27FC236}">
                    <a16:creationId xmlns:a16="http://schemas.microsoft.com/office/drawing/2014/main" id="{CDFB8D08-BABE-A646-B30C-C435D17D84C0}"/>
                  </a:ext>
                </a:extLst>
              </p:cNvPr>
              <p:cNvSpPr/>
              <p:nvPr/>
            </p:nvSpPr>
            <p:spPr>
              <a:xfrm>
                <a:off x="2975545" y="1561238"/>
                <a:ext cx="78616" cy="45740"/>
              </a:xfrm>
              <a:custGeom>
                <a:avLst/>
                <a:gdLst/>
                <a:ahLst/>
                <a:cxnLst/>
                <a:rect l="l" t="t" r="r" b="b"/>
                <a:pathLst>
                  <a:path w="22208" h="12921" extrusionOk="0">
                    <a:moveTo>
                      <a:pt x="7672" y="0"/>
                    </a:moveTo>
                    <a:cubicBezTo>
                      <a:pt x="5654" y="4442"/>
                      <a:pt x="3231" y="8277"/>
                      <a:pt x="1" y="11709"/>
                    </a:cubicBezTo>
                    <a:cubicBezTo>
                      <a:pt x="3837" y="12517"/>
                      <a:pt x="7672" y="12920"/>
                      <a:pt x="11508" y="12920"/>
                    </a:cubicBezTo>
                    <a:cubicBezTo>
                      <a:pt x="15142" y="12920"/>
                      <a:pt x="18574" y="12517"/>
                      <a:pt x="22208" y="12113"/>
                    </a:cubicBezTo>
                    <a:cubicBezTo>
                      <a:pt x="18170" y="7066"/>
                      <a:pt x="13123" y="3028"/>
                      <a:pt x="7672" y="0"/>
                    </a:cubicBez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8667;p106">
                <a:extLst>
                  <a:ext uri="{FF2B5EF4-FFF2-40B4-BE49-F238E27FC236}">
                    <a16:creationId xmlns:a16="http://schemas.microsoft.com/office/drawing/2014/main" id="{92684393-6BC9-DE49-B98D-627A929A1437}"/>
                  </a:ext>
                </a:extLst>
              </p:cNvPr>
              <p:cNvSpPr/>
              <p:nvPr/>
            </p:nvSpPr>
            <p:spPr>
              <a:xfrm>
                <a:off x="2959827" y="1364044"/>
                <a:ext cx="47171" cy="60035"/>
              </a:xfrm>
              <a:custGeom>
                <a:avLst/>
                <a:gdLst/>
                <a:ahLst/>
                <a:cxnLst/>
                <a:rect l="l" t="t" r="r" b="b"/>
                <a:pathLst>
                  <a:path w="13325" h="16959" extrusionOk="0">
                    <a:moveTo>
                      <a:pt x="13325" y="1"/>
                    </a:moveTo>
                    <a:lnTo>
                      <a:pt x="13325" y="1"/>
                    </a:lnTo>
                    <a:cubicBezTo>
                      <a:pt x="8480" y="1818"/>
                      <a:pt x="4038" y="4442"/>
                      <a:pt x="1" y="7672"/>
                    </a:cubicBezTo>
                    <a:cubicBezTo>
                      <a:pt x="1010" y="8480"/>
                      <a:pt x="2019" y="9287"/>
                      <a:pt x="2827" y="10095"/>
                    </a:cubicBezTo>
                    <a:cubicBezTo>
                      <a:pt x="4846" y="12315"/>
                      <a:pt x="6663" y="14536"/>
                      <a:pt x="8278" y="16959"/>
                    </a:cubicBezTo>
                    <a:cubicBezTo>
                      <a:pt x="10700" y="11508"/>
                      <a:pt x="12315" y="5855"/>
                      <a:pt x="13325" y="1"/>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8668;p106">
                <a:extLst>
                  <a:ext uri="{FF2B5EF4-FFF2-40B4-BE49-F238E27FC236}">
                    <a16:creationId xmlns:a16="http://schemas.microsoft.com/office/drawing/2014/main" id="{7902BEC3-F4C5-CF41-921A-DEC4B9A5139C}"/>
                  </a:ext>
                </a:extLst>
              </p:cNvPr>
              <p:cNvSpPr/>
              <p:nvPr/>
            </p:nvSpPr>
            <p:spPr>
              <a:xfrm>
                <a:off x="3002697" y="1515509"/>
                <a:ext cx="67179" cy="47170"/>
              </a:xfrm>
              <a:custGeom>
                <a:avLst/>
                <a:gdLst/>
                <a:ahLst/>
                <a:cxnLst/>
                <a:rect l="l" t="t" r="r" b="b"/>
                <a:pathLst>
                  <a:path w="18977" h="13325" extrusionOk="0">
                    <a:moveTo>
                      <a:pt x="2827" y="1"/>
                    </a:moveTo>
                    <a:cubicBezTo>
                      <a:pt x="2625" y="4442"/>
                      <a:pt x="1615" y="8682"/>
                      <a:pt x="0" y="12921"/>
                    </a:cubicBezTo>
                    <a:cubicBezTo>
                      <a:pt x="2221" y="13123"/>
                      <a:pt x="4442" y="13325"/>
                      <a:pt x="6460" y="13325"/>
                    </a:cubicBezTo>
                    <a:cubicBezTo>
                      <a:pt x="10700" y="13325"/>
                      <a:pt x="14939" y="12719"/>
                      <a:pt x="18977" y="11710"/>
                    </a:cubicBezTo>
                    <a:cubicBezTo>
                      <a:pt x="14132" y="7067"/>
                      <a:pt x="8883" y="3029"/>
                      <a:pt x="2827" y="1"/>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8669;p106">
                <a:extLst>
                  <a:ext uri="{FF2B5EF4-FFF2-40B4-BE49-F238E27FC236}">
                    <a16:creationId xmlns:a16="http://schemas.microsoft.com/office/drawing/2014/main" id="{720B20F9-74BC-4E45-8977-688B46994BF1}"/>
                  </a:ext>
                </a:extLst>
              </p:cNvPr>
              <p:cNvSpPr/>
              <p:nvPr/>
            </p:nvSpPr>
            <p:spPr>
              <a:xfrm>
                <a:off x="3001982" y="1561238"/>
                <a:ext cx="719" cy="4"/>
              </a:xfrm>
              <a:custGeom>
                <a:avLst/>
                <a:gdLst/>
                <a:ahLst/>
                <a:cxnLst/>
                <a:rect l="l" t="t" r="r" b="b"/>
                <a:pathLst>
                  <a:path w="203" h="1" extrusionOk="0">
                    <a:moveTo>
                      <a:pt x="202" y="0"/>
                    </a:moveTo>
                    <a:lnTo>
                      <a:pt x="202" y="0"/>
                    </a:lnTo>
                    <a:lnTo>
                      <a:pt x="0" y="0"/>
                    </a:lnTo>
                    <a:close/>
                  </a:path>
                </a:pathLst>
              </a:custGeom>
              <a:solidFill>
                <a:srgbClr val="000000"/>
              </a:solid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8670;p106">
                <a:extLst>
                  <a:ext uri="{FF2B5EF4-FFF2-40B4-BE49-F238E27FC236}">
                    <a16:creationId xmlns:a16="http://schemas.microsoft.com/office/drawing/2014/main" id="{BE4C6E81-005D-794C-89A8-D5E63E829D41}"/>
                  </a:ext>
                </a:extLst>
              </p:cNvPr>
              <p:cNvSpPr/>
              <p:nvPr/>
            </p:nvSpPr>
            <p:spPr>
              <a:xfrm>
                <a:off x="2727622" y="1560523"/>
                <a:ext cx="4" cy="4"/>
              </a:xfrm>
              <a:custGeom>
                <a:avLst/>
                <a:gdLst/>
                <a:ahLst/>
                <a:cxnLst/>
                <a:rect l="l" t="t" r="r" b="b"/>
                <a:pathLst>
                  <a:path w="1" h="1" extrusionOk="0">
                    <a:moveTo>
                      <a:pt x="0" y="0"/>
                    </a:move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8671;p106">
                <a:extLst>
                  <a:ext uri="{FF2B5EF4-FFF2-40B4-BE49-F238E27FC236}">
                    <a16:creationId xmlns:a16="http://schemas.microsoft.com/office/drawing/2014/main" id="{3878A0E1-A476-C44B-8CC6-F2AC27D193BF}"/>
                  </a:ext>
                </a:extLst>
              </p:cNvPr>
              <p:cNvSpPr/>
              <p:nvPr/>
            </p:nvSpPr>
            <p:spPr>
              <a:xfrm>
                <a:off x="2706186" y="1356898"/>
                <a:ext cx="321598" cy="311591"/>
              </a:xfrm>
              <a:custGeom>
                <a:avLst/>
                <a:gdLst/>
                <a:ahLst/>
                <a:cxnLst/>
                <a:rect l="l" t="t" r="r" b="b"/>
                <a:pathLst>
                  <a:path w="90847" h="88020" fill="none" extrusionOk="0">
                    <a:moveTo>
                      <a:pt x="44818" y="1"/>
                    </a:moveTo>
                    <a:cubicBezTo>
                      <a:pt x="24832" y="1"/>
                      <a:pt x="7672" y="13931"/>
                      <a:pt x="3836" y="33715"/>
                    </a:cubicBezTo>
                    <a:cubicBezTo>
                      <a:pt x="1" y="53297"/>
                      <a:pt x="10297" y="72879"/>
                      <a:pt x="28869" y="80550"/>
                    </a:cubicBezTo>
                    <a:cubicBezTo>
                      <a:pt x="47240" y="88020"/>
                      <a:pt x="68639" y="81560"/>
                      <a:pt x="79743" y="65006"/>
                    </a:cubicBezTo>
                    <a:cubicBezTo>
                      <a:pt x="90846" y="48452"/>
                      <a:pt x="88625" y="26245"/>
                      <a:pt x="74494" y="12114"/>
                    </a:cubicBezTo>
                    <a:cubicBezTo>
                      <a:pt x="66621" y="4240"/>
                      <a:pt x="55921" y="1"/>
                      <a:pt x="44818" y="1"/>
                    </a:cubicBezTo>
                    <a:close/>
                  </a:path>
                </a:pathLst>
              </a:custGeom>
              <a:noFill/>
              <a:ln w="9525" cap="flat" cmpd="sng">
                <a:solidFill>
                  <a:srgbClr val="FFFFFF"/>
                </a:solidFill>
                <a:prstDash val="solid"/>
                <a:miter lim="20187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8672;p106">
              <a:extLst>
                <a:ext uri="{FF2B5EF4-FFF2-40B4-BE49-F238E27FC236}">
                  <a16:creationId xmlns:a16="http://schemas.microsoft.com/office/drawing/2014/main" id="{80584473-50CA-D644-AF22-07900D48EF2A}"/>
                </a:ext>
              </a:extLst>
            </p:cNvPr>
            <p:cNvGrpSpPr/>
            <p:nvPr/>
          </p:nvGrpSpPr>
          <p:grpSpPr>
            <a:xfrm>
              <a:off x="2517909" y="1188726"/>
              <a:ext cx="702702" cy="725214"/>
              <a:chOff x="2517909" y="1188726"/>
              <a:chExt cx="702702" cy="725214"/>
            </a:xfrm>
          </p:grpSpPr>
          <p:sp>
            <p:nvSpPr>
              <p:cNvPr id="48" name="Google Shape;8673;p106">
                <a:extLst>
                  <a:ext uri="{FF2B5EF4-FFF2-40B4-BE49-F238E27FC236}">
                    <a16:creationId xmlns:a16="http://schemas.microsoft.com/office/drawing/2014/main" id="{E42E83FC-3778-2944-8434-47AAFFE86D44}"/>
                  </a:ext>
                </a:extLst>
              </p:cNvPr>
              <p:cNvSpPr/>
              <p:nvPr/>
            </p:nvSpPr>
            <p:spPr>
              <a:xfrm>
                <a:off x="2621966" y="1188726"/>
                <a:ext cx="114832" cy="86149"/>
              </a:xfrm>
              <a:custGeom>
                <a:avLst/>
                <a:gdLst/>
                <a:ahLst/>
                <a:cxnLst/>
                <a:rect l="l" t="t" r="r" b="b"/>
                <a:pathLst>
                  <a:path w="10285" h="7716" extrusionOk="0">
                    <a:moveTo>
                      <a:pt x="10284" y="1"/>
                    </a:moveTo>
                    <a:lnTo>
                      <a:pt x="7413" y="282"/>
                    </a:lnTo>
                    <a:lnTo>
                      <a:pt x="7949" y="1144"/>
                    </a:lnTo>
                    <a:cubicBezTo>
                      <a:pt x="4966" y="2788"/>
                      <a:pt x="2280" y="4920"/>
                      <a:pt x="0" y="7451"/>
                    </a:cubicBezTo>
                    <a:lnTo>
                      <a:pt x="294" y="7716"/>
                    </a:lnTo>
                    <a:cubicBezTo>
                      <a:pt x="2547" y="5212"/>
                      <a:pt x="5206" y="3102"/>
                      <a:pt x="8156" y="1479"/>
                    </a:cubicBezTo>
                    <a:lnTo>
                      <a:pt x="8760" y="245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674;p106">
                <a:extLst>
                  <a:ext uri="{FF2B5EF4-FFF2-40B4-BE49-F238E27FC236}">
                    <a16:creationId xmlns:a16="http://schemas.microsoft.com/office/drawing/2014/main" id="{5B1ED249-0B00-1C4A-BD3D-CCD1CCFEC2BD}"/>
                  </a:ext>
                </a:extLst>
              </p:cNvPr>
              <p:cNvSpPr/>
              <p:nvPr/>
            </p:nvSpPr>
            <p:spPr>
              <a:xfrm>
                <a:off x="2517909" y="1543306"/>
                <a:ext cx="54396" cy="134951"/>
              </a:xfrm>
              <a:custGeom>
                <a:avLst/>
                <a:gdLst/>
                <a:ahLst/>
                <a:cxnLst/>
                <a:rect l="l" t="t" r="r" b="b"/>
                <a:pathLst>
                  <a:path w="4872" h="12087" extrusionOk="0">
                    <a:moveTo>
                      <a:pt x="4871" y="11889"/>
                    </a:moveTo>
                    <a:cubicBezTo>
                      <a:pt x="3186" y="8971"/>
                      <a:pt x="2004" y="5793"/>
                      <a:pt x="1370" y="2482"/>
                    </a:cubicBezTo>
                    <a:lnTo>
                      <a:pt x="2481" y="2209"/>
                    </a:lnTo>
                    <a:lnTo>
                      <a:pt x="620" y="0"/>
                    </a:lnTo>
                    <a:lnTo>
                      <a:pt x="1" y="2820"/>
                    </a:lnTo>
                    <a:lnTo>
                      <a:pt x="987" y="2578"/>
                    </a:lnTo>
                    <a:cubicBezTo>
                      <a:pt x="1629" y="5923"/>
                      <a:pt x="2827" y="9136"/>
                      <a:pt x="4530" y="12087"/>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675;p106">
                <a:extLst>
                  <a:ext uri="{FF2B5EF4-FFF2-40B4-BE49-F238E27FC236}">
                    <a16:creationId xmlns:a16="http://schemas.microsoft.com/office/drawing/2014/main" id="{74D487E2-5B79-634D-B030-705BC0B2EC2D}"/>
                  </a:ext>
                </a:extLst>
              </p:cNvPr>
              <p:cNvSpPr/>
              <p:nvPr/>
            </p:nvSpPr>
            <p:spPr>
              <a:xfrm>
                <a:off x="3174265" y="1556894"/>
                <a:ext cx="46346" cy="135275"/>
              </a:xfrm>
              <a:custGeom>
                <a:avLst/>
                <a:gdLst/>
                <a:ahLst/>
                <a:cxnLst/>
                <a:rect l="l" t="t" r="r" b="b"/>
                <a:pathLst>
                  <a:path w="4151" h="12116" extrusionOk="0">
                    <a:moveTo>
                      <a:pt x="4150" y="41"/>
                    </a:moveTo>
                    <a:lnTo>
                      <a:pt x="3759" y="0"/>
                    </a:lnTo>
                    <a:cubicBezTo>
                      <a:pt x="3405" y="3350"/>
                      <a:pt x="2494" y="6618"/>
                      <a:pt x="1059" y="9668"/>
                    </a:cubicBezTo>
                    <a:lnTo>
                      <a:pt x="0" y="9237"/>
                    </a:lnTo>
                    <a:lnTo>
                      <a:pt x="208" y="12116"/>
                    </a:lnTo>
                    <a:lnTo>
                      <a:pt x="2367" y="10200"/>
                    </a:lnTo>
                    <a:lnTo>
                      <a:pt x="1426" y="9817"/>
                    </a:lnTo>
                    <a:cubicBezTo>
                      <a:pt x="2873" y="6733"/>
                      <a:pt x="3793" y="3429"/>
                      <a:pt x="4150" y="4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676;p106">
                <a:extLst>
                  <a:ext uri="{FF2B5EF4-FFF2-40B4-BE49-F238E27FC236}">
                    <a16:creationId xmlns:a16="http://schemas.microsoft.com/office/drawing/2014/main" id="{AA1AF5BA-98E3-1D43-A97E-68FE70ED0955}"/>
                  </a:ext>
                </a:extLst>
              </p:cNvPr>
              <p:cNvSpPr/>
              <p:nvPr/>
            </p:nvSpPr>
            <p:spPr>
              <a:xfrm>
                <a:off x="3023194" y="1197200"/>
                <a:ext cx="116417" cy="83525"/>
              </a:xfrm>
              <a:custGeom>
                <a:avLst/>
                <a:gdLst/>
                <a:ahLst/>
                <a:cxnLst/>
                <a:rect l="l" t="t" r="r" b="b"/>
                <a:pathLst>
                  <a:path w="10427" h="7481" extrusionOk="0">
                    <a:moveTo>
                      <a:pt x="10427" y="7480"/>
                    </a:moveTo>
                    <a:lnTo>
                      <a:pt x="9270" y="4835"/>
                    </a:lnTo>
                    <a:lnTo>
                      <a:pt x="8616" y="5611"/>
                    </a:lnTo>
                    <a:cubicBezTo>
                      <a:pt x="6131" y="3282"/>
                      <a:pt x="3273" y="1386"/>
                      <a:pt x="160" y="1"/>
                    </a:cubicBezTo>
                    <a:lnTo>
                      <a:pt x="0" y="361"/>
                    </a:lnTo>
                    <a:cubicBezTo>
                      <a:pt x="3078" y="1731"/>
                      <a:pt x="5904" y="3608"/>
                      <a:pt x="8362" y="5913"/>
                    </a:cubicBezTo>
                    <a:lnTo>
                      <a:pt x="7624" y="6787"/>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677;p106">
                <a:extLst>
                  <a:ext uri="{FF2B5EF4-FFF2-40B4-BE49-F238E27FC236}">
                    <a16:creationId xmlns:a16="http://schemas.microsoft.com/office/drawing/2014/main" id="{9D566531-C81E-5148-9EF1-D63583C377F4}"/>
                  </a:ext>
                </a:extLst>
              </p:cNvPr>
              <p:cNvSpPr/>
              <p:nvPr/>
            </p:nvSpPr>
            <p:spPr>
              <a:xfrm rot="8660313">
                <a:off x="2818264" y="1804296"/>
                <a:ext cx="116433" cy="83536"/>
              </a:xfrm>
              <a:custGeom>
                <a:avLst/>
                <a:gdLst/>
                <a:ahLst/>
                <a:cxnLst/>
                <a:rect l="l" t="t" r="r" b="b"/>
                <a:pathLst>
                  <a:path w="10427" h="7481" extrusionOk="0">
                    <a:moveTo>
                      <a:pt x="10427" y="7480"/>
                    </a:moveTo>
                    <a:lnTo>
                      <a:pt x="9270" y="4835"/>
                    </a:lnTo>
                    <a:lnTo>
                      <a:pt x="8616" y="5611"/>
                    </a:lnTo>
                    <a:cubicBezTo>
                      <a:pt x="6131" y="3282"/>
                      <a:pt x="3273" y="1386"/>
                      <a:pt x="160" y="1"/>
                    </a:cubicBezTo>
                    <a:lnTo>
                      <a:pt x="0" y="361"/>
                    </a:lnTo>
                    <a:cubicBezTo>
                      <a:pt x="3078" y="1731"/>
                      <a:pt x="5904" y="3608"/>
                      <a:pt x="8362" y="5913"/>
                    </a:cubicBezTo>
                    <a:lnTo>
                      <a:pt x="7624" y="6787"/>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1673228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additive="base">
                                        <p:cTn id="13" dur="500" fill="hold"/>
                                        <p:tgtEl>
                                          <p:spTgt spid="43"/>
                                        </p:tgtEl>
                                        <p:attrNameLst>
                                          <p:attrName>ppt_x</p:attrName>
                                        </p:attrNameLst>
                                      </p:cBhvr>
                                      <p:tavLst>
                                        <p:tav tm="0">
                                          <p:val>
                                            <p:strVal val="#ppt_x"/>
                                          </p:val>
                                        </p:tav>
                                        <p:tav tm="100000">
                                          <p:val>
                                            <p:strVal val="#ppt_x"/>
                                          </p:val>
                                        </p:tav>
                                      </p:tavLst>
                                    </p:anim>
                                    <p:anim calcmode="lin" valueType="num">
                                      <p:cBhvr additive="base">
                                        <p:cTn id="1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blinds(horizontal)">
                                      <p:cBhvr>
                                        <p:cTn id="19" dur="500"/>
                                        <p:tgtEl>
                                          <p:spTgt spid="41"/>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checkerboard(across)">
                                      <p:cBhvr>
                                        <p:cTn id="24" dur="500"/>
                                        <p:tgtEl>
                                          <p:spTgt spid="42"/>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blinds(horizontal)">
                                      <p:cBhvr>
                                        <p:cTn id="2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940E4-4330-2D48-A9A4-19E73AF07528}"/>
              </a:ext>
            </a:extLst>
          </p:cNvPr>
          <p:cNvSpPr>
            <a:spLocks noGrp="1"/>
          </p:cNvSpPr>
          <p:nvPr>
            <p:ph type="title"/>
          </p:nvPr>
        </p:nvSpPr>
        <p:spPr>
          <a:xfrm>
            <a:off x="1922399" y="1126273"/>
            <a:ext cx="5894605" cy="3323064"/>
          </a:xfrm>
        </p:spPr>
        <p:txBody>
          <a:bodyPr/>
          <a:lstStyle/>
          <a:p>
            <a:r>
              <a:rPr lang="en-US" dirty="0"/>
              <a:t>Mansaf is a Jordanian dish made of lamb cooked with sauce and dried yoghurt.</a:t>
            </a:r>
            <a:br>
              <a:rPr lang="en-US" dirty="0"/>
            </a:br>
            <a:br>
              <a:rPr lang="en-US" dirty="0"/>
            </a:br>
            <a:r>
              <a:rPr lang="en-US" dirty="0"/>
              <a:t>Its is eaten at graduations, parties, lunches and sometimes funerals.</a:t>
            </a:r>
            <a:br>
              <a:rPr lang="en-US" dirty="0"/>
            </a:br>
            <a:br>
              <a:rPr lang="en-US" dirty="0"/>
            </a:br>
            <a:r>
              <a:rPr lang="en-US" dirty="0"/>
              <a:t>Mansaf is usually practiced to serve guests and eat.</a:t>
            </a:r>
            <a:br>
              <a:rPr lang="en-US" dirty="0"/>
            </a:br>
            <a:br>
              <a:rPr lang="en-US" dirty="0"/>
            </a:br>
            <a:r>
              <a:rPr lang="en-US" dirty="0"/>
              <a:t>Arabs usually practice mansaf for special occasions </a:t>
            </a:r>
            <a:br>
              <a:rPr lang="en-US" dirty="0"/>
            </a:br>
            <a:endParaRPr lang="en-US" dirty="0"/>
          </a:p>
        </p:txBody>
      </p:sp>
      <p:sp>
        <p:nvSpPr>
          <p:cNvPr id="3" name="Subtitle 2">
            <a:extLst>
              <a:ext uri="{FF2B5EF4-FFF2-40B4-BE49-F238E27FC236}">
                <a16:creationId xmlns:a16="http://schemas.microsoft.com/office/drawing/2014/main" id="{F4FC9918-713F-6C43-ABAA-889BB46CF6BC}"/>
              </a:ext>
            </a:extLst>
          </p:cNvPr>
          <p:cNvSpPr>
            <a:spLocks noGrp="1"/>
          </p:cNvSpPr>
          <p:nvPr>
            <p:ph type="subTitle" idx="1"/>
          </p:nvPr>
        </p:nvSpPr>
        <p:spPr>
          <a:xfrm>
            <a:off x="3416664" y="132063"/>
            <a:ext cx="3439500" cy="994210"/>
          </a:xfrm>
        </p:spPr>
        <p:txBody>
          <a:bodyPr/>
          <a:lstStyle/>
          <a:p>
            <a:r>
              <a:rPr lang="en-US" sz="4800" dirty="0"/>
              <a:t>Mansaf</a:t>
            </a:r>
          </a:p>
        </p:txBody>
      </p:sp>
    </p:spTree>
    <p:extLst>
      <p:ext uri="{BB962C8B-B14F-4D97-AF65-F5344CB8AC3E}">
        <p14:creationId xmlns:p14="http://schemas.microsoft.com/office/powerpoint/2010/main" val="36679514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8A96F-7E8F-7C42-B72D-D3562199E5A5}"/>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id="{77A0D3C4-3E27-B64E-A430-4295BDF9FF92}"/>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2AE6C9DF-A4C0-ED4A-A2CA-8530C0C64C48}"/>
              </a:ext>
            </a:extLst>
          </p:cNvPr>
          <p:cNvPicPr>
            <a:picLocks noChangeAspect="1"/>
          </p:cNvPicPr>
          <p:nvPr/>
        </p:nvPicPr>
        <p:blipFill>
          <a:blip r:embed="rId2"/>
          <a:stretch>
            <a:fillRect/>
          </a:stretch>
        </p:blipFill>
        <p:spPr>
          <a:xfrm>
            <a:off x="0" y="2397512"/>
            <a:ext cx="2896450" cy="2754018"/>
          </a:xfrm>
          <a:prstGeom prst="rect">
            <a:avLst/>
          </a:prstGeom>
        </p:spPr>
      </p:pic>
      <p:pic>
        <p:nvPicPr>
          <p:cNvPr id="5" name="Picture 4">
            <a:extLst>
              <a:ext uri="{FF2B5EF4-FFF2-40B4-BE49-F238E27FC236}">
                <a16:creationId xmlns:a16="http://schemas.microsoft.com/office/drawing/2014/main" id="{0803FE2D-E4FF-D84D-A1E2-86F023948E29}"/>
              </a:ext>
            </a:extLst>
          </p:cNvPr>
          <p:cNvPicPr>
            <a:picLocks noChangeAspect="1"/>
          </p:cNvPicPr>
          <p:nvPr/>
        </p:nvPicPr>
        <p:blipFill>
          <a:blip r:embed="rId3"/>
          <a:stretch>
            <a:fillRect/>
          </a:stretch>
        </p:blipFill>
        <p:spPr>
          <a:xfrm>
            <a:off x="0" y="-58825"/>
            <a:ext cx="5651500" cy="2493887"/>
          </a:xfrm>
          <a:prstGeom prst="rect">
            <a:avLst/>
          </a:prstGeom>
        </p:spPr>
      </p:pic>
      <p:pic>
        <p:nvPicPr>
          <p:cNvPr id="6" name="Picture 5">
            <a:extLst>
              <a:ext uri="{FF2B5EF4-FFF2-40B4-BE49-F238E27FC236}">
                <a16:creationId xmlns:a16="http://schemas.microsoft.com/office/drawing/2014/main" id="{7EA8FDD3-552B-2148-9965-8F7B1D7E4068}"/>
              </a:ext>
            </a:extLst>
          </p:cNvPr>
          <p:cNvPicPr>
            <a:picLocks noChangeAspect="1"/>
          </p:cNvPicPr>
          <p:nvPr/>
        </p:nvPicPr>
        <p:blipFill>
          <a:blip r:embed="rId4"/>
          <a:stretch>
            <a:fillRect/>
          </a:stretch>
        </p:blipFill>
        <p:spPr>
          <a:xfrm>
            <a:off x="2798956" y="2397512"/>
            <a:ext cx="3487544" cy="2733085"/>
          </a:xfrm>
          <a:prstGeom prst="rect">
            <a:avLst/>
          </a:prstGeom>
        </p:spPr>
      </p:pic>
      <p:pic>
        <p:nvPicPr>
          <p:cNvPr id="7" name="Picture 6">
            <a:extLst>
              <a:ext uri="{FF2B5EF4-FFF2-40B4-BE49-F238E27FC236}">
                <a16:creationId xmlns:a16="http://schemas.microsoft.com/office/drawing/2014/main" id="{3A5F1A0A-3DAD-AE40-94E4-C3587017A782}"/>
              </a:ext>
            </a:extLst>
          </p:cNvPr>
          <p:cNvPicPr>
            <a:picLocks noChangeAspect="1"/>
          </p:cNvPicPr>
          <p:nvPr/>
        </p:nvPicPr>
        <p:blipFill>
          <a:blip r:embed="rId5"/>
          <a:stretch>
            <a:fillRect/>
          </a:stretch>
        </p:blipFill>
        <p:spPr>
          <a:xfrm>
            <a:off x="5651500" y="-23618"/>
            <a:ext cx="3492500" cy="2458680"/>
          </a:xfrm>
          <a:prstGeom prst="rect">
            <a:avLst/>
          </a:prstGeom>
        </p:spPr>
      </p:pic>
      <p:pic>
        <p:nvPicPr>
          <p:cNvPr id="8" name="Picture 7">
            <a:extLst>
              <a:ext uri="{FF2B5EF4-FFF2-40B4-BE49-F238E27FC236}">
                <a16:creationId xmlns:a16="http://schemas.microsoft.com/office/drawing/2014/main" id="{8B15A8F2-FD5B-4C40-83DE-DDD4133F4CCF}"/>
              </a:ext>
            </a:extLst>
          </p:cNvPr>
          <p:cNvPicPr>
            <a:picLocks noChangeAspect="1"/>
          </p:cNvPicPr>
          <p:nvPr/>
        </p:nvPicPr>
        <p:blipFill>
          <a:blip r:embed="rId6"/>
          <a:stretch>
            <a:fillRect/>
          </a:stretch>
        </p:blipFill>
        <p:spPr>
          <a:xfrm>
            <a:off x="6286500" y="2273097"/>
            <a:ext cx="2857500" cy="2857500"/>
          </a:xfrm>
          <a:prstGeom prst="rect">
            <a:avLst/>
          </a:prstGeom>
        </p:spPr>
      </p:pic>
    </p:spTree>
    <p:extLst>
      <p:ext uri="{BB962C8B-B14F-4D97-AF65-F5344CB8AC3E}">
        <p14:creationId xmlns:p14="http://schemas.microsoft.com/office/powerpoint/2010/main" val="15009938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otebook Lesson by Slidesgo">
  <a:themeElements>
    <a:clrScheme name="Simple Light">
      <a:dk1>
        <a:srgbClr val="595959"/>
      </a:dk1>
      <a:lt1>
        <a:srgbClr val="F13286"/>
      </a:lt1>
      <a:dk2>
        <a:srgbClr val="595959"/>
      </a:dk2>
      <a:lt2>
        <a:srgbClr val="8CB2D6"/>
      </a:lt2>
      <a:accent1>
        <a:srgbClr val="F13286"/>
      </a:accent1>
      <a:accent2>
        <a:srgbClr val="C76D03"/>
      </a:accent2>
      <a:accent3>
        <a:srgbClr val="F13286"/>
      </a:accent3>
      <a:accent4>
        <a:srgbClr val="F58435"/>
      </a:accent4>
      <a:accent5>
        <a:srgbClr val="64889E"/>
      </a:accent5>
      <a:accent6>
        <a:srgbClr val="595959"/>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TotalTime>
  <Words>166</Words>
  <Application>Microsoft Macintosh PowerPoint</Application>
  <PresentationFormat>On-screen Show (16:9)</PresentationFormat>
  <Paragraphs>19</Paragraphs>
  <Slides>6</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Roboto Mono Medium</vt:lpstr>
      <vt:lpstr>Arial</vt:lpstr>
      <vt:lpstr>Coming Soon</vt:lpstr>
      <vt:lpstr>Concert One</vt:lpstr>
      <vt:lpstr>Anonymous Pro</vt:lpstr>
      <vt:lpstr>Notebook Lesson by Slidesgo</vt:lpstr>
      <vt:lpstr>Jordan  TD</vt:lpstr>
      <vt:lpstr>Why WE Picked These TD</vt:lpstr>
      <vt:lpstr>PowerPoint Presentation</vt:lpstr>
      <vt:lpstr>PowerPoint Presentation</vt:lpstr>
      <vt:lpstr>Mansaf is a Jordanian dish made of lamb cooked with sauce and dried yoghurt.  Its is eaten at graduations, parties, lunches and sometimes funerals.  Mansaf is usually practiced to serve guests and eat.  Arabs usually practice mansaf for special occasions  </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Jordan  TD</dc:title>
  <cp:lastModifiedBy>Microsoft Office User</cp:lastModifiedBy>
  <cp:revision>5</cp:revision>
  <dcterms:modified xsi:type="dcterms:W3CDTF">2022-10-31T14:15:22Z</dcterms:modified>
</cp:coreProperties>
</file>