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69995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86971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44753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17268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96451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8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83561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498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98659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9480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6912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F4DC2-6566-4507-845F-D33D1AAD5CD1}" type="datetimeFigureOut">
              <a:rPr lang="ar-JO" smtClean="0"/>
              <a:t>05/04/1444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48941-A17E-47FB-AF25-DA4418D3AEB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9985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/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>
                <a:latin typeface="Arial Black" panose="020B0A04020102020204" pitchFamily="34" charset="0"/>
              </a:rPr>
              <a:t/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dirty="0" err="1" smtClean="0">
                <a:latin typeface="Arial Black" panose="020B0A04020102020204" pitchFamily="34" charset="0"/>
              </a:rPr>
              <a:t>dabke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endParaRPr lang="ar-JO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Made by </a:t>
            </a:r>
            <a:r>
              <a:rPr lang="en-US" dirty="0" err="1" smtClean="0">
                <a:latin typeface="Arial Black" panose="020B0A04020102020204" pitchFamily="34" charset="0"/>
              </a:rPr>
              <a:t>rakan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qsous</a:t>
            </a:r>
            <a:r>
              <a:rPr lang="en-US" dirty="0" smtClean="0">
                <a:latin typeface="Arial Black" panose="020B0A04020102020204" pitchFamily="34" charset="0"/>
              </a:rPr>
              <a:t> grade 6b</a:t>
            </a:r>
            <a:endParaRPr lang="ar-JO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63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rial Black" panose="020B0A04020102020204" pitchFamily="34" charset="0"/>
              </a:rPr>
              <a:t>What’s a </a:t>
            </a:r>
            <a:r>
              <a:rPr lang="en-US" sz="4000" dirty="0" err="1" smtClean="0">
                <a:latin typeface="Arial Black" panose="020B0A04020102020204" pitchFamily="34" charset="0"/>
              </a:rPr>
              <a:t>dabke</a:t>
            </a:r>
            <a:r>
              <a:rPr lang="en-US" sz="4000" dirty="0" smtClean="0">
                <a:latin typeface="Arial Black" panose="020B0A04020102020204" pitchFamily="34" charset="0"/>
              </a:rPr>
              <a:t>? </a:t>
            </a:r>
            <a:endParaRPr lang="ar-JO" sz="4000" dirty="0">
              <a:latin typeface="Arial Black" panose="020B0A04020102020204" pitchFamily="34" charset="0"/>
            </a:endParaRPr>
          </a:p>
        </p:txBody>
      </p:sp>
      <p:pic>
        <p:nvPicPr>
          <p:cNvPr id="5" name="Content Placeholder 4" descr="wgaw: Dance &lt;strong&gt;Dabke&lt;/strong&gt;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029" y="1074058"/>
            <a:ext cx="5762171" cy="4920342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dirty="0" smtClean="0">
                <a:latin typeface="Arial Black" panose="020B0A04020102020204" pitchFamily="34" charset="0"/>
              </a:rPr>
              <a:t>a </a:t>
            </a:r>
            <a:r>
              <a:rPr lang="en-US" sz="2400" dirty="0" err="1" smtClean="0">
                <a:latin typeface="Arial Black" panose="020B0A04020102020204" pitchFamily="34" charset="0"/>
              </a:rPr>
              <a:t>dabke</a:t>
            </a:r>
            <a:r>
              <a:rPr lang="en-US" sz="2400" dirty="0" smtClean="0">
                <a:latin typeface="Arial Black" panose="020B0A04020102020204" pitchFamily="34" charset="0"/>
              </a:rPr>
              <a:t> is a joyful form of traditional line and circle dancing with origin in middle eastern culture</a:t>
            </a:r>
          </a:p>
        </p:txBody>
      </p:sp>
    </p:spTree>
    <p:extLst>
      <p:ext uri="{BB962C8B-B14F-4D97-AF65-F5344CB8AC3E}">
        <p14:creationId xmlns:p14="http://schemas.microsoft.com/office/powerpoint/2010/main" val="193682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Where is the </a:t>
            </a:r>
            <a:r>
              <a:rPr lang="en-US" dirty="0" err="1" smtClean="0">
                <a:latin typeface="Arial Black" panose="020B0A04020102020204" pitchFamily="34" charset="0"/>
              </a:rPr>
              <a:t>dabke</a:t>
            </a:r>
            <a:r>
              <a:rPr lang="en-US" dirty="0" smtClean="0">
                <a:latin typeface="Arial Black" panose="020B0A04020102020204" pitchFamily="34" charset="0"/>
              </a:rPr>
              <a:t> done?</a:t>
            </a:r>
            <a:endParaRPr lang="ar-JO" dirty="0">
              <a:latin typeface="Arial Black" panose="020B0A04020102020204" pitchFamily="34" charset="0"/>
            </a:endParaRPr>
          </a:p>
        </p:txBody>
      </p:sp>
      <p:pic>
        <p:nvPicPr>
          <p:cNvPr id="5" name="Content Placeholder 4" descr="Free picture: &lt;strong&gt;flag&lt;/strong&gt;, &lt;strong&gt;Jordan&lt;/strong&gt;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1190171"/>
            <a:ext cx="6225041" cy="3766474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 Black" panose="020B0A04020102020204" pitchFamily="34" charset="0"/>
              </a:rPr>
              <a:t> a </a:t>
            </a:r>
            <a:r>
              <a:rPr lang="en-US" sz="2400" dirty="0" err="1" smtClean="0">
                <a:latin typeface="Arial Black" panose="020B0A04020102020204" pitchFamily="34" charset="0"/>
              </a:rPr>
              <a:t>dabke</a:t>
            </a:r>
            <a:r>
              <a:rPr lang="en-US" sz="2400" dirty="0" smtClean="0">
                <a:latin typeface="Arial Black" panose="020B0A04020102020204" pitchFamily="34" charset="0"/>
              </a:rPr>
              <a:t> is preformed or practiced in the mountains of the </a:t>
            </a:r>
            <a:r>
              <a:rPr lang="en-US" sz="2400" dirty="0" err="1" smtClean="0">
                <a:latin typeface="Arial Black" panose="020B0A04020102020204" pitchFamily="34" charset="0"/>
              </a:rPr>
              <a:t>levantine</a:t>
            </a:r>
            <a:r>
              <a:rPr lang="en-US" sz="2400" dirty="0" smtClean="0">
                <a:latin typeface="Arial Black" panose="020B0A04020102020204" pitchFamily="34" charset="0"/>
              </a:rPr>
              <a:t> region this region in the middle east includes Jordan Palestine Lebanon and </a:t>
            </a:r>
            <a:r>
              <a:rPr lang="en-US" sz="2400" dirty="0" err="1" smtClean="0">
                <a:latin typeface="Arial Black" panose="020B0A04020102020204" pitchFamily="34" charset="0"/>
              </a:rPr>
              <a:t>syria</a:t>
            </a:r>
            <a:endParaRPr lang="ar-JO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44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When is the </a:t>
            </a:r>
            <a:r>
              <a:rPr lang="en-US" dirty="0" err="1" smtClean="0">
                <a:latin typeface="Arial Black" panose="020B0A04020102020204" pitchFamily="34" charset="0"/>
              </a:rPr>
              <a:t>dabke</a:t>
            </a:r>
            <a:r>
              <a:rPr lang="en-US" dirty="0">
                <a:latin typeface="Arial Black" panose="020B0A04020102020204" pitchFamily="34" charset="0"/>
              </a:rPr>
              <a:t> </a:t>
            </a:r>
            <a:r>
              <a:rPr lang="en-US" dirty="0" smtClean="0">
                <a:latin typeface="Arial Black" panose="020B0A04020102020204" pitchFamily="34" charset="0"/>
              </a:rPr>
              <a:t>preformed?</a:t>
            </a:r>
            <a:endParaRPr lang="ar-JO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 Black" panose="020B0A04020102020204" pitchFamily="34" charset="0"/>
              </a:rPr>
              <a:t> it’s usually preformed in weddings , special occasions , and family gatherings</a:t>
            </a:r>
            <a:endParaRPr lang="ar-JO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49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Who preforms a </a:t>
            </a:r>
            <a:r>
              <a:rPr lang="en-US" dirty="0" err="1" smtClean="0">
                <a:latin typeface="Arial Black" panose="020B0A04020102020204" pitchFamily="34" charset="0"/>
              </a:rPr>
              <a:t>dabke</a:t>
            </a:r>
            <a:r>
              <a:rPr lang="en-US" dirty="0" smtClean="0">
                <a:latin typeface="Arial Black" panose="020B0A04020102020204" pitchFamily="34" charset="0"/>
              </a:rPr>
              <a:t>?</a:t>
            </a:r>
            <a:endParaRPr lang="ar-JO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1564367"/>
            <a:ext cx="10515600" cy="4351338"/>
          </a:xfrm>
        </p:spPr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A </a:t>
            </a:r>
            <a:r>
              <a:rPr lang="en-US" dirty="0" err="1" smtClean="0">
                <a:latin typeface="Arial Black" panose="020B0A04020102020204" pitchFamily="34" charset="0"/>
              </a:rPr>
              <a:t>dabke</a:t>
            </a:r>
            <a:r>
              <a:rPr lang="en-US" dirty="0" smtClean="0">
                <a:latin typeface="Arial Black" panose="020B0A04020102020204" pitchFamily="34" charset="0"/>
              </a:rPr>
              <a:t> is practiced by the </a:t>
            </a:r>
            <a:r>
              <a:rPr lang="en-US" dirty="0" err="1" smtClean="0">
                <a:latin typeface="Arial Black" panose="020B0A04020102020204" pitchFamily="34" charset="0"/>
              </a:rPr>
              <a:t>levantine</a:t>
            </a:r>
            <a:r>
              <a:rPr lang="en-US" dirty="0" smtClean="0">
                <a:latin typeface="Arial Black" panose="020B0A04020102020204" pitchFamily="34" charset="0"/>
              </a:rPr>
              <a:t> countries and is preformed by a large group of people interlocking arms , taping and stomping with their feet and sing or chant</a:t>
            </a:r>
            <a:endParaRPr lang="ar-JO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74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82914"/>
          </a:xfrm>
        </p:spPr>
        <p:txBody>
          <a:bodyPr/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Why is a </a:t>
            </a:r>
            <a:r>
              <a:rPr lang="en-US" dirty="0" err="1" smtClean="0">
                <a:latin typeface="Arial Black" panose="020B0A04020102020204" pitchFamily="34" charset="0"/>
              </a:rPr>
              <a:t>dabke</a:t>
            </a:r>
            <a:r>
              <a:rPr lang="en-US" dirty="0" smtClean="0">
                <a:latin typeface="Arial Black" panose="020B0A04020102020204" pitchFamily="34" charset="0"/>
              </a:rPr>
              <a:t> preformed?</a:t>
            </a:r>
            <a:endParaRPr lang="ar-JO" dirty="0">
              <a:latin typeface="Arial Black" panose="020B0A04020102020204" pitchFamily="34" charset="0"/>
            </a:endParaRPr>
          </a:p>
        </p:txBody>
      </p:sp>
      <p:pic>
        <p:nvPicPr>
          <p:cNvPr id="5" name="Content Placeholder 4" descr="Category:&lt;strong&gt;Dabke&lt;/strong&gt; - Wikimedia Commons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0" y="638629"/>
            <a:ext cx="5486400" cy="4528457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The </a:t>
            </a:r>
            <a:r>
              <a:rPr lang="en-US" sz="2800" dirty="0" err="1" smtClean="0">
                <a:latin typeface="Arial Black" panose="020B0A04020102020204" pitchFamily="34" charset="0"/>
              </a:rPr>
              <a:t>dabke</a:t>
            </a:r>
            <a:r>
              <a:rPr lang="en-US" sz="2800" dirty="0" smtClean="0">
                <a:latin typeface="Arial Black" panose="020B0A04020102020204" pitchFamily="34" charset="0"/>
              </a:rPr>
              <a:t> is preformed to share historical narratives and vibrant folk legacies </a:t>
            </a:r>
            <a:endParaRPr lang="ar-JO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95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latin typeface="Arial Black" panose="020B0A04020102020204" pitchFamily="34" charset="0"/>
              </a:rPr>
              <a:t>Mansaf</a:t>
            </a:r>
            <a:r>
              <a:rPr lang="en-US" dirty="0" smtClean="0"/>
              <a:t> 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10805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What’s </a:t>
            </a:r>
            <a:r>
              <a:rPr lang="en-US" dirty="0" err="1" smtClean="0">
                <a:latin typeface="Arial Black" panose="020B0A04020102020204" pitchFamily="34" charset="0"/>
              </a:rPr>
              <a:t>mansaf</a:t>
            </a:r>
            <a:r>
              <a:rPr lang="en-US" dirty="0" smtClean="0">
                <a:latin typeface="Arial Black" panose="020B0A04020102020204" pitchFamily="34" charset="0"/>
              </a:rPr>
              <a:t>?</a:t>
            </a:r>
            <a:br>
              <a:rPr lang="en-US" dirty="0" smtClean="0">
                <a:latin typeface="Arial Black" panose="020B0A04020102020204" pitchFamily="34" charset="0"/>
              </a:rPr>
            </a:br>
            <a:endParaRPr lang="ar-JO" dirty="0">
              <a:latin typeface="Arial Black" panose="020B0A04020102020204" pitchFamily="34" charset="0"/>
            </a:endParaRPr>
          </a:p>
        </p:txBody>
      </p:sp>
      <p:pic>
        <p:nvPicPr>
          <p:cNvPr id="5" name="Picture Placeholder 4" descr="Foodista | Recipes, Cooking Tips, and Food News | Jordanian &lt;strong&gt;Mansaf&lt;/strong&gt;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76" r="8376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Arial Black" panose="020B0A04020102020204" pitchFamily="34" charset="0"/>
              </a:rPr>
              <a:t>Mansaf</a:t>
            </a:r>
            <a:r>
              <a:rPr lang="en-US" sz="2800" dirty="0" smtClean="0">
                <a:latin typeface="Arial Black" panose="020B0A04020102020204" pitchFamily="34" charset="0"/>
              </a:rPr>
              <a:t> is a traditional Jordanian dish made of lamp cooked in a sauce of fermented dried yogurt and served with rice or bulgur</a:t>
            </a:r>
            <a:endParaRPr lang="ar-JO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88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The end </a:t>
            </a:r>
            <a:endParaRPr lang="ar-JO" dirty="0">
              <a:latin typeface="Arial Black" panose="020B0A04020102020204" pitchFamily="34" charset="0"/>
            </a:endParaRPr>
          </a:p>
        </p:txBody>
      </p:sp>
      <p:pic>
        <p:nvPicPr>
          <p:cNvPr id="5" name="Content Placeholder 4" descr="&lt;strong&gt;The End&lt;/strong&gt; Of Days Is Here, Are you ready? | Echo Of Restoration Truths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10555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161</Words>
  <Application>Microsoft Office PowerPoint</Application>
  <PresentationFormat>Widescreen</PresentationFormat>
  <Paragraphs>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Times New Roman</vt:lpstr>
      <vt:lpstr>Office Theme</vt:lpstr>
      <vt:lpstr>  dabke </vt:lpstr>
      <vt:lpstr>What’s a dabke? </vt:lpstr>
      <vt:lpstr>Where is the dabke done?</vt:lpstr>
      <vt:lpstr>When is the dabke preformed?</vt:lpstr>
      <vt:lpstr>Who preforms a dabke?</vt:lpstr>
      <vt:lpstr>Why is a dabke preformed?</vt:lpstr>
      <vt:lpstr>Mansaf </vt:lpstr>
      <vt:lpstr>What’s mansaf? </vt:lpstr>
      <vt:lpstr>The end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dabke</dc:title>
  <dc:creator>DELL</dc:creator>
  <cp:lastModifiedBy>DELL</cp:lastModifiedBy>
  <cp:revision>8</cp:revision>
  <dcterms:created xsi:type="dcterms:W3CDTF">2022-10-30T16:20:27Z</dcterms:created>
  <dcterms:modified xsi:type="dcterms:W3CDTF">2022-10-30T17:26:12Z</dcterms:modified>
</cp:coreProperties>
</file>